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33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33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33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778" y="622393"/>
            <a:ext cx="8505842" cy="49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33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8627" y="1400101"/>
            <a:ext cx="5116145" cy="3644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1905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60.jpg"/><Relationship Id="rId9" Type="http://schemas.openxmlformats.org/officeDocument/2006/relationships/image" Target="../media/image61.jpg"/><Relationship Id="rId10" Type="http://schemas.openxmlformats.org/officeDocument/2006/relationships/image" Target="../media/image62.jpg"/><Relationship Id="rId11" Type="http://schemas.openxmlformats.org/officeDocument/2006/relationships/image" Target="../media/image63.png"/><Relationship Id="rId12" Type="http://schemas.openxmlformats.org/officeDocument/2006/relationships/image" Target="../media/image64.jpg"/><Relationship Id="rId13" Type="http://schemas.openxmlformats.org/officeDocument/2006/relationships/image" Target="../media/image6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67.jpg"/><Relationship Id="rId4" Type="http://schemas.openxmlformats.org/officeDocument/2006/relationships/image" Target="../media/image6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8747" y="6083807"/>
            <a:ext cx="238125" cy="463550"/>
          </a:xfrm>
          <a:custGeom>
            <a:avLst/>
            <a:gdLst/>
            <a:ahLst/>
            <a:cxnLst/>
            <a:rect l="l" t="t" r="r" b="b"/>
            <a:pathLst>
              <a:path w="238125" h="463550">
                <a:moveTo>
                  <a:pt x="0" y="0"/>
                </a:moveTo>
                <a:lnTo>
                  <a:pt x="237743" y="0"/>
                </a:lnTo>
                <a:lnTo>
                  <a:pt x="237743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4979" y="6083807"/>
            <a:ext cx="1039494" cy="463550"/>
          </a:xfrm>
          <a:custGeom>
            <a:avLst/>
            <a:gdLst/>
            <a:ahLst/>
            <a:cxnLst/>
            <a:rect l="l" t="t" r="r" b="b"/>
            <a:pathLst>
              <a:path w="1039494" h="463550">
                <a:moveTo>
                  <a:pt x="0" y="0"/>
                </a:moveTo>
                <a:lnTo>
                  <a:pt x="1039368" y="0"/>
                </a:lnTo>
                <a:lnTo>
                  <a:pt x="1039368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22197" y="6128146"/>
            <a:ext cx="8782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90">
                <a:latin typeface="Times New Roman"/>
                <a:cs typeface="Times New Roman"/>
              </a:rPr>
              <a:t></a:t>
            </a:r>
            <a:r>
              <a:rPr dirty="0" sz="2400">
                <a:latin typeface="宋体"/>
                <a:cs typeface="宋体"/>
              </a:rPr>
              <a:t>共射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3511" y="6109715"/>
            <a:ext cx="173990" cy="463550"/>
          </a:xfrm>
          <a:custGeom>
            <a:avLst/>
            <a:gdLst/>
            <a:ahLst/>
            <a:cxnLst/>
            <a:rect l="l" t="t" r="r" b="b"/>
            <a:pathLst>
              <a:path w="173990" h="463550">
                <a:moveTo>
                  <a:pt x="0" y="0"/>
                </a:moveTo>
                <a:lnTo>
                  <a:pt x="173735" y="0"/>
                </a:lnTo>
                <a:lnTo>
                  <a:pt x="173735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3647" y="6109715"/>
            <a:ext cx="1019810" cy="463550"/>
          </a:xfrm>
          <a:custGeom>
            <a:avLst/>
            <a:gdLst/>
            <a:ahLst/>
            <a:cxnLst/>
            <a:rect l="l" t="t" r="r" b="b"/>
            <a:pathLst>
              <a:path w="1019810" h="463550">
                <a:moveTo>
                  <a:pt x="0" y="0"/>
                </a:moveTo>
                <a:lnTo>
                  <a:pt x="1019555" y="0"/>
                </a:lnTo>
                <a:lnTo>
                  <a:pt x="1019555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48955" y="6083807"/>
            <a:ext cx="1010919" cy="463550"/>
          </a:xfrm>
          <a:custGeom>
            <a:avLst/>
            <a:gdLst/>
            <a:ahLst/>
            <a:cxnLst/>
            <a:rect l="l" t="t" r="r" b="b"/>
            <a:pathLst>
              <a:path w="1010920" h="463550">
                <a:moveTo>
                  <a:pt x="0" y="0"/>
                </a:moveTo>
                <a:lnTo>
                  <a:pt x="1010412" y="0"/>
                </a:lnTo>
                <a:lnTo>
                  <a:pt x="1010412" y="463296"/>
                </a:lnTo>
                <a:lnTo>
                  <a:pt x="0" y="4632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56659" y="3322320"/>
            <a:ext cx="2961132" cy="268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1507" y="3520440"/>
            <a:ext cx="2965703" cy="2484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8200" y="3197352"/>
            <a:ext cx="2874264" cy="2997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628082" y="6885431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669" rIns="0" bIns="0" rtlCol="0" vert="horz">
            <a:spAutoFit/>
          </a:bodyPr>
          <a:lstStyle/>
          <a:p>
            <a:pPr marL="1391285">
              <a:lnSpc>
                <a:spcPct val="100000"/>
              </a:lnSpc>
            </a:pPr>
            <a:r>
              <a:rPr dirty="0" sz="2800" spc="5">
                <a:solidFill>
                  <a:srgbClr val="000000"/>
                </a:solidFill>
              </a:rPr>
              <a:t>几个概念：瞬时极性、同相、反相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120775" y="1410033"/>
            <a:ext cx="8907145" cy="170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瞬时极性</a:t>
            </a:r>
            <a:r>
              <a:rPr dirty="0" sz="2400" spc="5">
                <a:latin typeface="宋体"/>
                <a:cs typeface="宋体"/>
              </a:rPr>
              <a:t>：信号值增大为“正极性”，信号值减小为“负极性”。 </a:t>
            </a:r>
            <a:r>
              <a:rPr dirty="0" sz="2400" spc="-107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同相、反相</a:t>
            </a:r>
            <a:r>
              <a:rPr dirty="0" sz="2400" spc="5">
                <a:latin typeface="宋体"/>
                <a:cs typeface="宋体"/>
              </a:rPr>
              <a:t>：输出信号与输入信号极性相同即为“同相”放大，</a:t>
            </a:r>
            <a:endParaRPr sz="2400">
              <a:latin typeface="宋体"/>
              <a:cs typeface="宋体"/>
            </a:endParaRPr>
          </a:p>
          <a:p>
            <a:pPr marL="1351915">
              <a:lnSpc>
                <a:spcPct val="100000"/>
              </a:lnSpc>
              <a:spcBef>
                <a:spcPts val="285"/>
              </a:spcBef>
            </a:pPr>
            <a:r>
              <a:rPr dirty="0" sz="2400" spc="10">
                <a:latin typeface="宋体"/>
                <a:cs typeface="宋体"/>
              </a:rPr>
              <a:t>增益为正；反之为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“反相”放大，增益为负。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根据增益符号可知晶体管不同组态的各端口之间的相位关系：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7527" y="3633216"/>
            <a:ext cx="1360931" cy="1731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84348" y="5971032"/>
            <a:ext cx="914400" cy="833755"/>
          </a:xfrm>
          <a:custGeom>
            <a:avLst/>
            <a:gdLst/>
            <a:ahLst/>
            <a:cxnLst/>
            <a:rect l="l" t="t" r="r" b="b"/>
            <a:pathLst>
              <a:path w="914400" h="833754">
                <a:moveTo>
                  <a:pt x="0" y="0"/>
                </a:moveTo>
                <a:lnTo>
                  <a:pt x="914400" y="0"/>
                </a:lnTo>
                <a:lnTo>
                  <a:pt x="914400" y="833628"/>
                </a:lnTo>
                <a:lnTo>
                  <a:pt x="0" y="8336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61468" y="6053883"/>
            <a:ext cx="635000" cy="702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反相  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23203" y="5971032"/>
            <a:ext cx="940435" cy="833755"/>
          </a:xfrm>
          <a:custGeom>
            <a:avLst/>
            <a:gdLst/>
            <a:ahLst/>
            <a:cxnLst/>
            <a:rect l="l" t="t" r="r" b="b"/>
            <a:pathLst>
              <a:path w="940434" h="833754">
                <a:moveTo>
                  <a:pt x="0" y="0"/>
                </a:moveTo>
                <a:lnTo>
                  <a:pt x="940308" y="0"/>
                </a:lnTo>
                <a:lnTo>
                  <a:pt x="940308" y="833628"/>
                </a:lnTo>
                <a:lnTo>
                  <a:pt x="0" y="8336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80905" y="6152389"/>
            <a:ext cx="16573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5">
                <a:latin typeface="Times New Roman"/>
                <a:cs typeface="Times New Roman"/>
              </a:rPr>
              <a:t></a:t>
            </a:r>
            <a:r>
              <a:rPr dirty="0" sz="2400" spc="-165">
                <a:latin typeface="宋体"/>
                <a:cs typeface="宋体"/>
              </a:rPr>
              <a:t>共基</a:t>
            </a:r>
            <a:r>
              <a:rPr dirty="0" sz="2400" spc="15">
                <a:latin typeface="宋体"/>
                <a:cs typeface="宋体"/>
              </a:rPr>
              <a:t> </a:t>
            </a:r>
            <a:r>
              <a:rPr dirty="0" baseline="21990" sz="3600" spc="15">
                <a:solidFill>
                  <a:srgbClr val="FF0000"/>
                </a:solidFill>
                <a:latin typeface="宋体"/>
                <a:cs typeface="宋体"/>
              </a:rPr>
              <a:t>同相</a:t>
            </a:r>
            <a:endParaRPr baseline="21990" sz="3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9943" y="6382940"/>
            <a:ext cx="6381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91100" y="4709160"/>
            <a:ext cx="723900" cy="845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81244" y="3633215"/>
            <a:ext cx="725423" cy="845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1523" y="4465320"/>
            <a:ext cx="1435608" cy="1089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659367" y="5971032"/>
            <a:ext cx="940435" cy="833755"/>
          </a:xfrm>
          <a:custGeom>
            <a:avLst/>
            <a:gdLst/>
            <a:ahLst/>
            <a:cxnLst/>
            <a:rect l="l" t="t" r="r" b="b"/>
            <a:pathLst>
              <a:path w="940434" h="833754">
                <a:moveTo>
                  <a:pt x="0" y="0"/>
                </a:moveTo>
                <a:lnTo>
                  <a:pt x="940308" y="0"/>
                </a:lnTo>
                <a:lnTo>
                  <a:pt x="940308" y="833628"/>
                </a:lnTo>
                <a:lnTo>
                  <a:pt x="0" y="8336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27682" y="6128146"/>
            <a:ext cx="16465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5">
                <a:latin typeface="Times New Roman"/>
                <a:cs typeface="Times New Roman"/>
              </a:rPr>
              <a:t></a:t>
            </a:r>
            <a:r>
              <a:rPr dirty="0" sz="2400" spc="-165">
                <a:latin typeface="宋体"/>
                <a:cs typeface="宋体"/>
              </a:rPr>
              <a:t>共集</a:t>
            </a:r>
            <a:r>
              <a:rPr dirty="0" sz="2400" spc="-70">
                <a:latin typeface="宋体"/>
                <a:cs typeface="宋体"/>
              </a:rPr>
              <a:t> </a:t>
            </a:r>
            <a:r>
              <a:rPr dirty="0" baseline="17361" sz="3600" spc="15">
                <a:solidFill>
                  <a:srgbClr val="FF0000"/>
                </a:solidFill>
                <a:latin typeface="宋体"/>
                <a:cs typeface="宋体"/>
              </a:rPr>
              <a:t>同相</a:t>
            </a:r>
            <a:endParaRPr baseline="17361" sz="36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6013" y="6382940"/>
            <a:ext cx="6381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01840" y="1385316"/>
            <a:ext cx="1572895" cy="5706110"/>
          </a:xfrm>
          <a:custGeom>
            <a:avLst/>
            <a:gdLst/>
            <a:ahLst/>
            <a:cxnLst/>
            <a:rect l="l" t="t" r="r" b="b"/>
            <a:pathLst>
              <a:path w="1572895" h="5706109">
                <a:moveTo>
                  <a:pt x="18288" y="5667755"/>
                </a:moveTo>
                <a:lnTo>
                  <a:pt x="10930" y="5666398"/>
                </a:lnTo>
                <a:lnTo>
                  <a:pt x="5143" y="5662612"/>
                </a:lnTo>
                <a:lnTo>
                  <a:pt x="1357" y="5656825"/>
                </a:lnTo>
                <a:lnTo>
                  <a:pt x="0" y="5649467"/>
                </a:lnTo>
                <a:lnTo>
                  <a:pt x="1357" y="5641871"/>
                </a:lnTo>
                <a:lnTo>
                  <a:pt x="5143" y="5635561"/>
                </a:lnTo>
                <a:lnTo>
                  <a:pt x="10930" y="5631251"/>
                </a:lnTo>
                <a:lnTo>
                  <a:pt x="18288" y="5629655"/>
                </a:lnTo>
                <a:lnTo>
                  <a:pt x="25884" y="5631251"/>
                </a:lnTo>
                <a:lnTo>
                  <a:pt x="32194" y="5635561"/>
                </a:lnTo>
                <a:lnTo>
                  <a:pt x="36504" y="5641871"/>
                </a:lnTo>
                <a:lnTo>
                  <a:pt x="38100" y="5649467"/>
                </a:lnTo>
                <a:lnTo>
                  <a:pt x="36504" y="5656825"/>
                </a:lnTo>
                <a:lnTo>
                  <a:pt x="32194" y="5662612"/>
                </a:lnTo>
                <a:lnTo>
                  <a:pt x="25884" y="5666398"/>
                </a:lnTo>
                <a:lnTo>
                  <a:pt x="18288" y="5667755"/>
                </a:lnTo>
                <a:close/>
              </a:path>
              <a:path w="1572895" h="5706109">
                <a:moveTo>
                  <a:pt x="56388" y="5705855"/>
                </a:moveTo>
                <a:lnTo>
                  <a:pt x="54864" y="5705855"/>
                </a:lnTo>
                <a:lnTo>
                  <a:pt x="48149" y="5704498"/>
                </a:lnTo>
                <a:lnTo>
                  <a:pt x="42291" y="5700712"/>
                </a:lnTo>
                <a:lnTo>
                  <a:pt x="38147" y="5694925"/>
                </a:lnTo>
                <a:lnTo>
                  <a:pt x="36576" y="5687567"/>
                </a:lnTo>
                <a:lnTo>
                  <a:pt x="38147" y="5679971"/>
                </a:lnTo>
                <a:lnTo>
                  <a:pt x="42291" y="5673661"/>
                </a:lnTo>
                <a:lnTo>
                  <a:pt x="48149" y="5669351"/>
                </a:lnTo>
                <a:lnTo>
                  <a:pt x="54864" y="5667755"/>
                </a:lnTo>
                <a:lnTo>
                  <a:pt x="56388" y="5667755"/>
                </a:lnTo>
                <a:lnTo>
                  <a:pt x="63103" y="5669351"/>
                </a:lnTo>
                <a:lnTo>
                  <a:pt x="68961" y="5673661"/>
                </a:lnTo>
                <a:lnTo>
                  <a:pt x="73104" y="5679971"/>
                </a:lnTo>
                <a:lnTo>
                  <a:pt x="74676" y="5687567"/>
                </a:lnTo>
                <a:lnTo>
                  <a:pt x="73104" y="5694925"/>
                </a:lnTo>
                <a:lnTo>
                  <a:pt x="68961" y="5700712"/>
                </a:lnTo>
                <a:lnTo>
                  <a:pt x="63103" y="5704498"/>
                </a:lnTo>
                <a:lnTo>
                  <a:pt x="56388" y="5705855"/>
                </a:lnTo>
                <a:close/>
              </a:path>
              <a:path w="1572895" h="5706109">
                <a:moveTo>
                  <a:pt x="18288" y="5591555"/>
                </a:moveTo>
                <a:lnTo>
                  <a:pt x="10930" y="5590198"/>
                </a:lnTo>
                <a:lnTo>
                  <a:pt x="5143" y="5586412"/>
                </a:lnTo>
                <a:lnTo>
                  <a:pt x="1357" y="5580625"/>
                </a:lnTo>
                <a:lnTo>
                  <a:pt x="0" y="5573267"/>
                </a:lnTo>
                <a:lnTo>
                  <a:pt x="1357" y="5565671"/>
                </a:lnTo>
                <a:lnTo>
                  <a:pt x="5143" y="5559361"/>
                </a:lnTo>
                <a:lnTo>
                  <a:pt x="10930" y="5555051"/>
                </a:lnTo>
                <a:lnTo>
                  <a:pt x="18288" y="5553455"/>
                </a:lnTo>
                <a:lnTo>
                  <a:pt x="25884" y="5555051"/>
                </a:lnTo>
                <a:lnTo>
                  <a:pt x="32194" y="5559361"/>
                </a:lnTo>
                <a:lnTo>
                  <a:pt x="36504" y="5565671"/>
                </a:lnTo>
                <a:lnTo>
                  <a:pt x="38100" y="5573267"/>
                </a:lnTo>
                <a:lnTo>
                  <a:pt x="36504" y="5580625"/>
                </a:lnTo>
                <a:lnTo>
                  <a:pt x="32194" y="5586412"/>
                </a:lnTo>
                <a:lnTo>
                  <a:pt x="25884" y="5590198"/>
                </a:lnTo>
                <a:lnTo>
                  <a:pt x="18288" y="5591555"/>
                </a:lnTo>
                <a:close/>
              </a:path>
              <a:path w="1572895" h="5706109">
                <a:moveTo>
                  <a:pt x="18288" y="5515355"/>
                </a:moveTo>
                <a:lnTo>
                  <a:pt x="10930" y="5513998"/>
                </a:lnTo>
                <a:lnTo>
                  <a:pt x="5143" y="5510212"/>
                </a:lnTo>
                <a:lnTo>
                  <a:pt x="1357" y="5504425"/>
                </a:lnTo>
                <a:lnTo>
                  <a:pt x="0" y="5497067"/>
                </a:lnTo>
                <a:lnTo>
                  <a:pt x="1357" y="5489471"/>
                </a:lnTo>
                <a:lnTo>
                  <a:pt x="5143" y="5483161"/>
                </a:lnTo>
                <a:lnTo>
                  <a:pt x="10930" y="5478851"/>
                </a:lnTo>
                <a:lnTo>
                  <a:pt x="18288" y="5477255"/>
                </a:lnTo>
                <a:lnTo>
                  <a:pt x="25884" y="5478851"/>
                </a:lnTo>
                <a:lnTo>
                  <a:pt x="32194" y="5483161"/>
                </a:lnTo>
                <a:lnTo>
                  <a:pt x="36504" y="5489471"/>
                </a:lnTo>
                <a:lnTo>
                  <a:pt x="38100" y="5497067"/>
                </a:lnTo>
                <a:lnTo>
                  <a:pt x="36504" y="5504425"/>
                </a:lnTo>
                <a:lnTo>
                  <a:pt x="32194" y="5510212"/>
                </a:lnTo>
                <a:lnTo>
                  <a:pt x="25884" y="5513998"/>
                </a:lnTo>
                <a:lnTo>
                  <a:pt x="18288" y="5515355"/>
                </a:lnTo>
                <a:close/>
              </a:path>
              <a:path w="1572895" h="5706109">
                <a:moveTo>
                  <a:pt x="18288" y="5439155"/>
                </a:moveTo>
                <a:lnTo>
                  <a:pt x="10930" y="5437798"/>
                </a:lnTo>
                <a:lnTo>
                  <a:pt x="5143" y="5434012"/>
                </a:lnTo>
                <a:lnTo>
                  <a:pt x="1357" y="5428225"/>
                </a:lnTo>
                <a:lnTo>
                  <a:pt x="0" y="5420867"/>
                </a:lnTo>
                <a:lnTo>
                  <a:pt x="1357" y="5413271"/>
                </a:lnTo>
                <a:lnTo>
                  <a:pt x="5143" y="5406961"/>
                </a:lnTo>
                <a:lnTo>
                  <a:pt x="10930" y="5402651"/>
                </a:lnTo>
                <a:lnTo>
                  <a:pt x="18288" y="5401055"/>
                </a:lnTo>
                <a:lnTo>
                  <a:pt x="25884" y="5402651"/>
                </a:lnTo>
                <a:lnTo>
                  <a:pt x="32194" y="5406961"/>
                </a:lnTo>
                <a:lnTo>
                  <a:pt x="36504" y="5413271"/>
                </a:lnTo>
                <a:lnTo>
                  <a:pt x="38100" y="5420867"/>
                </a:lnTo>
                <a:lnTo>
                  <a:pt x="36504" y="5428225"/>
                </a:lnTo>
                <a:lnTo>
                  <a:pt x="32194" y="5434012"/>
                </a:lnTo>
                <a:lnTo>
                  <a:pt x="25884" y="5437798"/>
                </a:lnTo>
                <a:lnTo>
                  <a:pt x="18288" y="5439155"/>
                </a:lnTo>
                <a:close/>
              </a:path>
              <a:path w="1572895" h="5706109">
                <a:moveTo>
                  <a:pt x="18288" y="5362955"/>
                </a:moveTo>
                <a:lnTo>
                  <a:pt x="10930" y="5361598"/>
                </a:lnTo>
                <a:lnTo>
                  <a:pt x="5143" y="5357812"/>
                </a:lnTo>
                <a:lnTo>
                  <a:pt x="1357" y="5352025"/>
                </a:lnTo>
                <a:lnTo>
                  <a:pt x="0" y="5344667"/>
                </a:lnTo>
                <a:lnTo>
                  <a:pt x="1357" y="5337071"/>
                </a:lnTo>
                <a:lnTo>
                  <a:pt x="5143" y="5330761"/>
                </a:lnTo>
                <a:lnTo>
                  <a:pt x="10930" y="5326451"/>
                </a:lnTo>
                <a:lnTo>
                  <a:pt x="18288" y="5324855"/>
                </a:lnTo>
                <a:lnTo>
                  <a:pt x="25884" y="5326451"/>
                </a:lnTo>
                <a:lnTo>
                  <a:pt x="32194" y="5330761"/>
                </a:lnTo>
                <a:lnTo>
                  <a:pt x="36504" y="5337071"/>
                </a:lnTo>
                <a:lnTo>
                  <a:pt x="38100" y="5344667"/>
                </a:lnTo>
                <a:lnTo>
                  <a:pt x="36504" y="5352025"/>
                </a:lnTo>
                <a:lnTo>
                  <a:pt x="32194" y="5357812"/>
                </a:lnTo>
                <a:lnTo>
                  <a:pt x="25884" y="5361598"/>
                </a:lnTo>
                <a:lnTo>
                  <a:pt x="18288" y="5362955"/>
                </a:lnTo>
                <a:close/>
              </a:path>
              <a:path w="1572895" h="5706109">
                <a:moveTo>
                  <a:pt x="18288" y="5286755"/>
                </a:moveTo>
                <a:lnTo>
                  <a:pt x="10930" y="5285398"/>
                </a:lnTo>
                <a:lnTo>
                  <a:pt x="5143" y="5281612"/>
                </a:lnTo>
                <a:lnTo>
                  <a:pt x="1357" y="5275825"/>
                </a:lnTo>
                <a:lnTo>
                  <a:pt x="0" y="5268467"/>
                </a:lnTo>
                <a:lnTo>
                  <a:pt x="1357" y="5260871"/>
                </a:lnTo>
                <a:lnTo>
                  <a:pt x="5143" y="5254561"/>
                </a:lnTo>
                <a:lnTo>
                  <a:pt x="10930" y="5250251"/>
                </a:lnTo>
                <a:lnTo>
                  <a:pt x="18288" y="5248655"/>
                </a:lnTo>
                <a:lnTo>
                  <a:pt x="25884" y="5250251"/>
                </a:lnTo>
                <a:lnTo>
                  <a:pt x="32194" y="5254561"/>
                </a:lnTo>
                <a:lnTo>
                  <a:pt x="36504" y="5260871"/>
                </a:lnTo>
                <a:lnTo>
                  <a:pt x="38100" y="5268467"/>
                </a:lnTo>
                <a:lnTo>
                  <a:pt x="36504" y="5275825"/>
                </a:lnTo>
                <a:lnTo>
                  <a:pt x="32194" y="5281612"/>
                </a:lnTo>
                <a:lnTo>
                  <a:pt x="25884" y="5285398"/>
                </a:lnTo>
                <a:lnTo>
                  <a:pt x="18288" y="5286755"/>
                </a:lnTo>
                <a:close/>
              </a:path>
              <a:path w="1572895" h="5706109">
                <a:moveTo>
                  <a:pt x="18288" y="5210555"/>
                </a:moveTo>
                <a:lnTo>
                  <a:pt x="10930" y="5209198"/>
                </a:lnTo>
                <a:lnTo>
                  <a:pt x="5143" y="5205412"/>
                </a:lnTo>
                <a:lnTo>
                  <a:pt x="1357" y="5199625"/>
                </a:lnTo>
                <a:lnTo>
                  <a:pt x="0" y="5192267"/>
                </a:lnTo>
                <a:lnTo>
                  <a:pt x="1357" y="5184671"/>
                </a:lnTo>
                <a:lnTo>
                  <a:pt x="5143" y="5178361"/>
                </a:lnTo>
                <a:lnTo>
                  <a:pt x="10930" y="5174051"/>
                </a:lnTo>
                <a:lnTo>
                  <a:pt x="18288" y="5172455"/>
                </a:lnTo>
                <a:lnTo>
                  <a:pt x="25884" y="5174051"/>
                </a:lnTo>
                <a:lnTo>
                  <a:pt x="32194" y="5178361"/>
                </a:lnTo>
                <a:lnTo>
                  <a:pt x="36504" y="5184671"/>
                </a:lnTo>
                <a:lnTo>
                  <a:pt x="38100" y="5192267"/>
                </a:lnTo>
                <a:lnTo>
                  <a:pt x="36504" y="5199625"/>
                </a:lnTo>
                <a:lnTo>
                  <a:pt x="32194" y="5205412"/>
                </a:lnTo>
                <a:lnTo>
                  <a:pt x="25884" y="5209198"/>
                </a:lnTo>
                <a:lnTo>
                  <a:pt x="18288" y="5210555"/>
                </a:lnTo>
                <a:close/>
              </a:path>
              <a:path w="1572895" h="5706109">
                <a:moveTo>
                  <a:pt x="18288" y="5134355"/>
                </a:moveTo>
                <a:lnTo>
                  <a:pt x="10930" y="5132998"/>
                </a:lnTo>
                <a:lnTo>
                  <a:pt x="5143" y="5129212"/>
                </a:lnTo>
                <a:lnTo>
                  <a:pt x="1357" y="5123425"/>
                </a:lnTo>
                <a:lnTo>
                  <a:pt x="0" y="5116067"/>
                </a:lnTo>
                <a:lnTo>
                  <a:pt x="1357" y="5108471"/>
                </a:lnTo>
                <a:lnTo>
                  <a:pt x="5143" y="5102161"/>
                </a:lnTo>
                <a:lnTo>
                  <a:pt x="10930" y="5097851"/>
                </a:lnTo>
                <a:lnTo>
                  <a:pt x="18288" y="5096255"/>
                </a:lnTo>
                <a:lnTo>
                  <a:pt x="25884" y="5097851"/>
                </a:lnTo>
                <a:lnTo>
                  <a:pt x="32194" y="5102161"/>
                </a:lnTo>
                <a:lnTo>
                  <a:pt x="36504" y="5108471"/>
                </a:lnTo>
                <a:lnTo>
                  <a:pt x="38100" y="5116067"/>
                </a:lnTo>
                <a:lnTo>
                  <a:pt x="36504" y="5123425"/>
                </a:lnTo>
                <a:lnTo>
                  <a:pt x="32194" y="5129212"/>
                </a:lnTo>
                <a:lnTo>
                  <a:pt x="25884" y="5132998"/>
                </a:lnTo>
                <a:lnTo>
                  <a:pt x="18288" y="5134355"/>
                </a:lnTo>
                <a:close/>
              </a:path>
              <a:path w="1572895" h="5706109">
                <a:moveTo>
                  <a:pt x="18288" y="5058155"/>
                </a:moveTo>
                <a:lnTo>
                  <a:pt x="10930" y="5056798"/>
                </a:lnTo>
                <a:lnTo>
                  <a:pt x="5143" y="5053012"/>
                </a:lnTo>
                <a:lnTo>
                  <a:pt x="1357" y="5047225"/>
                </a:lnTo>
                <a:lnTo>
                  <a:pt x="0" y="5039867"/>
                </a:lnTo>
                <a:lnTo>
                  <a:pt x="1357" y="5032271"/>
                </a:lnTo>
                <a:lnTo>
                  <a:pt x="5143" y="5025961"/>
                </a:lnTo>
                <a:lnTo>
                  <a:pt x="10930" y="5021651"/>
                </a:lnTo>
                <a:lnTo>
                  <a:pt x="18288" y="5020055"/>
                </a:lnTo>
                <a:lnTo>
                  <a:pt x="25884" y="5021651"/>
                </a:lnTo>
                <a:lnTo>
                  <a:pt x="32194" y="5025961"/>
                </a:lnTo>
                <a:lnTo>
                  <a:pt x="36504" y="5032271"/>
                </a:lnTo>
                <a:lnTo>
                  <a:pt x="38100" y="5039867"/>
                </a:lnTo>
                <a:lnTo>
                  <a:pt x="36504" y="5047225"/>
                </a:lnTo>
                <a:lnTo>
                  <a:pt x="32194" y="5053012"/>
                </a:lnTo>
                <a:lnTo>
                  <a:pt x="25884" y="5056798"/>
                </a:lnTo>
                <a:lnTo>
                  <a:pt x="18288" y="5058155"/>
                </a:lnTo>
                <a:close/>
              </a:path>
              <a:path w="1572895" h="5706109">
                <a:moveTo>
                  <a:pt x="18288" y="4981955"/>
                </a:moveTo>
                <a:lnTo>
                  <a:pt x="10930" y="4980598"/>
                </a:lnTo>
                <a:lnTo>
                  <a:pt x="5143" y="4976812"/>
                </a:lnTo>
                <a:lnTo>
                  <a:pt x="1357" y="4971025"/>
                </a:lnTo>
                <a:lnTo>
                  <a:pt x="0" y="4963667"/>
                </a:lnTo>
                <a:lnTo>
                  <a:pt x="1357" y="4956071"/>
                </a:lnTo>
                <a:lnTo>
                  <a:pt x="5143" y="4949761"/>
                </a:lnTo>
                <a:lnTo>
                  <a:pt x="10930" y="4945451"/>
                </a:lnTo>
                <a:lnTo>
                  <a:pt x="18288" y="4943855"/>
                </a:lnTo>
                <a:lnTo>
                  <a:pt x="25884" y="4945451"/>
                </a:lnTo>
                <a:lnTo>
                  <a:pt x="32194" y="4949761"/>
                </a:lnTo>
                <a:lnTo>
                  <a:pt x="36504" y="4956071"/>
                </a:lnTo>
                <a:lnTo>
                  <a:pt x="38100" y="4963667"/>
                </a:lnTo>
                <a:lnTo>
                  <a:pt x="36504" y="4971025"/>
                </a:lnTo>
                <a:lnTo>
                  <a:pt x="32194" y="4976812"/>
                </a:lnTo>
                <a:lnTo>
                  <a:pt x="25884" y="4980598"/>
                </a:lnTo>
                <a:lnTo>
                  <a:pt x="18288" y="4981955"/>
                </a:lnTo>
                <a:close/>
              </a:path>
              <a:path w="1572895" h="5706109">
                <a:moveTo>
                  <a:pt x="18288" y="4905755"/>
                </a:moveTo>
                <a:lnTo>
                  <a:pt x="10930" y="4904398"/>
                </a:lnTo>
                <a:lnTo>
                  <a:pt x="5143" y="4900612"/>
                </a:lnTo>
                <a:lnTo>
                  <a:pt x="1357" y="4894825"/>
                </a:lnTo>
                <a:lnTo>
                  <a:pt x="0" y="4887467"/>
                </a:lnTo>
                <a:lnTo>
                  <a:pt x="1357" y="4879871"/>
                </a:lnTo>
                <a:lnTo>
                  <a:pt x="5143" y="4873561"/>
                </a:lnTo>
                <a:lnTo>
                  <a:pt x="10930" y="4869251"/>
                </a:lnTo>
                <a:lnTo>
                  <a:pt x="18288" y="4867655"/>
                </a:lnTo>
                <a:lnTo>
                  <a:pt x="25884" y="4869251"/>
                </a:lnTo>
                <a:lnTo>
                  <a:pt x="32194" y="4873561"/>
                </a:lnTo>
                <a:lnTo>
                  <a:pt x="36504" y="4879871"/>
                </a:lnTo>
                <a:lnTo>
                  <a:pt x="38100" y="4887467"/>
                </a:lnTo>
                <a:lnTo>
                  <a:pt x="36504" y="4894825"/>
                </a:lnTo>
                <a:lnTo>
                  <a:pt x="32194" y="4900612"/>
                </a:lnTo>
                <a:lnTo>
                  <a:pt x="25884" y="4904398"/>
                </a:lnTo>
                <a:lnTo>
                  <a:pt x="18288" y="4905755"/>
                </a:lnTo>
                <a:close/>
              </a:path>
              <a:path w="1572895" h="5706109">
                <a:moveTo>
                  <a:pt x="18288" y="4829555"/>
                </a:moveTo>
                <a:lnTo>
                  <a:pt x="10930" y="4828198"/>
                </a:lnTo>
                <a:lnTo>
                  <a:pt x="5143" y="4824412"/>
                </a:lnTo>
                <a:lnTo>
                  <a:pt x="1357" y="4818625"/>
                </a:lnTo>
                <a:lnTo>
                  <a:pt x="0" y="4811267"/>
                </a:lnTo>
                <a:lnTo>
                  <a:pt x="1357" y="4803671"/>
                </a:lnTo>
                <a:lnTo>
                  <a:pt x="5143" y="4797361"/>
                </a:lnTo>
                <a:lnTo>
                  <a:pt x="10930" y="4793051"/>
                </a:lnTo>
                <a:lnTo>
                  <a:pt x="18288" y="4791455"/>
                </a:lnTo>
                <a:lnTo>
                  <a:pt x="25884" y="4793051"/>
                </a:lnTo>
                <a:lnTo>
                  <a:pt x="32194" y="4797361"/>
                </a:lnTo>
                <a:lnTo>
                  <a:pt x="36504" y="4803671"/>
                </a:lnTo>
                <a:lnTo>
                  <a:pt x="38100" y="4811267"/>
                </a:lnTo>
                <a:lnTo>
                  <a:pt x="36504" y="4818625"/>
                </a:lnTo>
                <a:lnTo>
                  <a:pt x="32194" y="4824412"/>
                </a:lnTo>
                <a:lnTo>
                  <a:pt x="25884" y="4828198"/>
                </a:lnTo>
                <a:lnTo>
                  <a:pt x="18288" y="4829555"/>
                </a:lnTo>
                <a:close/>
              </a:path>
              <a:path w="1572895" h="5706109">
                <a:moveTo>
                  <a:pt x="18288" y="4753355"/>
                </a:moveTo>
                <a:lnTo>
                  <a:pt x="10930" y="4751784"/>
                </a:lnTo>
                <a:lnTo>
                  <a:pt x="5143" y="4747640"/>
                </a:lnTo>
                <a:lnTo>
                  <a:pt x="1357" y="4741783"/>
                </a:lnTo>
                <a:lnTo>
                  <a:pt x="0" y="4735067"/>
                </a:lnTo>
                <a:lnTo>
                  <a:pt x="1357" y="4727471"/>
                </a:lnTo>
                <a:lnTo>
                  <a:pt x="5143" y="4721161"/>
                </a:lnTo>
                <a:lnTo>
                  <a:pt x="10930" y="4716851"/>
                </a:lnTo>
                <a:lnTo>
                  <a:pt x="18288" y="4715255"/>
                </a:lnTo>
                <a:lnTo>
                  <a:pt x="25884" y="4716851"/>
                </a:lnTo>
                <a:lnTo>
                  <a:pt x="32194" y="4721161"/>
                </a:lnTo>
                <a:lnTo>
                  <a:pt x="36504" y="4727471"/>
                </a:lnTo>
                <a:lnTo>
                  <a:pt x="38100" y="4735067"/>
                </a:lnTo>
                <a:lnTo>
                  <a:pt x="36504" y="4741783"/>
                </a:lnTo>
                <a:lnTo>
                  <a:pt x="32194" y="4747640"/>
                </a:lnTo>
                <a:lnTo>
                  <a:pt x="25884" y="4751784"/>
                </a:lnTo>
                <a:lnTo>
                  <a:pt x="18288" y="4753355"/>
                </a:lnTo>
                <a:close/>
              </a:path>
              <a:path w="1572895" h="5706109">
                <a:moveTo>
                  <a:pt x="18288" y="4677155"/>
                </a:moveTo>
                <a:lnTo>
                  <a:pt x="10930" y="4675584"/>
                </a:lnTo>
                <a:lnTo>
                  <a:pt x="5143" y="4671440"/>
                </a:lnTo>
                <a:lnTo>
                  <a:pt x="1357" y="4665583"/>
                </a:lnTo>
                <a:lnTo>
                  <a:pt x="0" y="4658867"/>
                </a:lnTo>
                <a:lnTo>
                  <a:pt x="1357" y="4651271"/>
                </a:lnTo>
                <a:lnTo>
                  <a:pt x="5143" y="4644961"/>
                </a:lnTo>
                <a:lnTo>
                  <a:pt x="10930" y="4640651"/>
                </a:lnTo>
                <a:lnTo>
                  <a:pt x="18288" y="4639055"/>
                </a:lnTo>
                <a:lnTo>
                  <a:pt x="25884" y="4640651"/>
                </a:lnTo>
                <a:lnTo>
                  <a:pt x="32194" y="4644961"/>
                </a:lnTo>
                <a:lnTo>
                  <a:pt x="36504" y="4651271"/>
                </a:lnTo>
                <a:lnTo>
                  <a:pt x="38100" y="4658867"/>
                </a:lnTo>
                <a:lnTo>
                  <a:pt x="36504" y="4665583"/>
                </a:lnTo>
                <a:lnTo>
                  <a:pt x="32194" y="4671440"/>
                </a:lnTo>
                <a:lnTo>
                  <a:pt x="25884" y="4675584"/>
                </a:lnTo>
                <a:lnTo>
                  <a:pt x="18288" y="4677155"/>
                </a:lnTo>
                <a:close/>
              </a:path>
              <a:path w="1572895" h="5706109">
                <a:moveTo>
                  <a:pt x="18288" y="4600955"/>
                </a:moveTo>
                <a:lnTo>
                  <a:pt x="10930" y="4599384"/>
                </a:lnTo>
                <a:lnTo>
                  <a:pt x="5143" y="4595240"/>
                </a:lnTo>
                <a:lnTo>
                  <a:pt x="1357" y="4589383"/>
                </a:lnTo>
                <a:lnTo>
                  <a:pt x="0" y="4582667"/>
                </a:lnTo>
                <a:lnTo>
                  <a:pt x="1357" y="4575071"/>
                </a:lnTo>
                <a:lnTo>
                  <a:pt x="5143" y="4568761"/>
                </a:lnTo>
                <a:lnTo>
                  <a:pt x="10930" y="4564451"/>
                </a:lnTo>
                <a:lnTo>
                  <a:pt x="18288" y="4562855"/>
                </a:lnTo>
                <a:lnTo>
                  <a:pt x="25884" y="4564451"/>
                </a:lnTo>
                <a:lnTo>
                  <a:pt x="32194" y="4568761"/>
                </a:lnTo>
                <a:lnTo>
                  <a:pt x="36504" y="4575071"/>
                </a:lnTo>
                <a:lnTo>
                  <a:pt x="38100" y="4582667"/>
                </a:lnTo>
                <a:lnTo>
                  <a:pt x="36504" y="4589383"/>
                </a:lnTo>
                <a:lnTo>
                  <a:pt x="32194" y="4595240"/>
                </a:lnTo>
                <a:lnTo>
                  <a:pt x="25884" y="4599384"/>
                </a:lnTo>
                <a:lnTo>
                  <a:pt x="18288" y="4600955"/>
                </a:lnTo>
                <a:close/>
              </a:path>
              <a:path w="1572895" h="5706109">
                <a:moveTo>
                  <a:pt x="18288" y="4524755"/>
                </a:moveTo>
                <a:lnTo>
                  <a:pt x="10930" y="4523184"/>
                </a:lnTo>
                <a:lnTo>
                  <a:pt x="5143" y="4519040"/>
                </a:lnTo>
                <a:lnTo>
                  <a:pt x="1357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357" y="4498228"/>
                </a:lnTo>
                <a:lnTo>
                  <a:pt x="5143" y="4492370"/>
                </a:lnTo>
                <a:lnTo>
                  <a:pt x="10930" y="4488227"/>
                </a:lnTo>
                <a:lnTo>
                  <a:pt x="18288" y="4486655"/>
                </a:lnTo>
                <a:lnTo>
                  <a:pt x="25884" y="4488227"/>
                </a:lnTo>
                <a:lnTo>
                  <a:pt x="32194" y="4492370"/>
                </a:lnTo>
                <a:lnTo>
                  <a:pt x="36504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504" y="4513183"/>
                </a:lnTo>
                <a:lnTo>
                  <a:pt x="32194" y="4519040"/>
                </a:lnTo>
                <a:lnTo>
                  <a:pt x="25884" y="4523184"/>
                </a:lnTo>
                <a:lnTo>
                  <a:pt x="18288" y="4524755"/>
                </a:lnTo>
                <a:close/>
              </a:path>
              <a:path w="1572895" h="5706109">
                <a:moveTo>
                  <a:pt x="18288" y="4448555"/>
                </a:moveTo>
                <a:lnTo>
                  <a:pt x="10930" y="4446960"/>
                </a:lnTo>
                <a:lnTo>
                  <a:pt x="5143" y="4442650"/>
                </a:lnTo>
                <a:lnTo>
                  <a:pt x="1357" y="4436340"/>
                </a:lnTo>
                <a:lnTo>
                  <a:pt x="0" y="4428744"/>
                </a:lnTo>
                <a:lnTo>
                  <a:pt x="1357" y="4422028"/>
                </a:lnTo>
                <a:lnTo>
                  <a:pt x="5143" y="4416170"/>
                </a:lnTo>
                <a:lnTo>
                  <a:pt x="10930" y="4412027"/>
                </a:lnTo>
                <a:lnTo>
                  <a:pt x="18288" y="4410455"/>
                </a:lnTo>
                <a:lnTo>
                  <a:pt x="25884" y="4412027"/>
                </a:lnTo>
                <a:lnTo>
                  <a:pt x="32194" y="4416170"/>
                </a:lnTo>
                <a:lnTo>
                  <a:pt x="36504" y="4422028"/>
                </a:lnTo>
                <a:lnTo>
                  <a:pt x="38100" y="4428744"/>
                </a:lnTo>
                <a:lnTo>
                  <a:pt x="36504" y="4436340"/>
                </a:lnTo>
                <a:lnTo>
                  <a:pt x="32194" y="4442650"/>
                </a:lnTo>
                <a:lnTo>
                  <a:pt x="25884" y="4446960"/>
                </a:lnTo>
                <a:lnTo>
                  <a:pt x="18288" y="4448555"/>
                </a:lnTo>
                <a:close/>
              </a:path>
              <a:path w="1572895" h="5706109">
                <a:moveTo>
                  <a:pt x="18288" y="4372355"/>
                </a:moveTo>
                <a:lnTo>
                  <a:pt x="10930" y="4370760"/>
                </a:lnTo>
                <a:lnTo>
                  <a:pt x="5143" y="4366450"/>
                </a:lnTo>
                <a:lnTo>
                  <a:pt x="1357" y="4360140"/>
                </a:lnTo>
                <a:lnTo>
                  <a:pt x="0" y="4352544"/>
                </a:lnTo>
                <a:lnTo>
                  <a:pt x="1357" y="4345828"/>
                </a:lnTo>
                <a:lnTo>
                  <a:pt x="5143" y="4339970"/>
                </a:lnTo>
                <a:lnTo>
                  <a:pt x="10930" y="4335827"/>
                </a:lnTo>
                <a:lnTo>
                  <a:pt x="18288" y="4334255"/>
                </a:lnTo>
                <a:lnTo>
                  <a:pt x="25884" y="4335827"/>
                </a:lnTo>
                <a:lnTo>
                  <a:pt x="32194" y="4339970"/>
                </a:lnTo>
                <a:lnTo>
                  <a:pt x="36504" y="4345828"/>
                </a:lnTo>
                <a:lnTo>
                  <a:pt x="38100" y="4352544"/>
                </a:lnTo>
                <a:lnTo>
                  <a:pt x="36504" y="4360140"/>
                </a:lnTo>
                <a:lnTo>
                  <a:pt x="32194" y="4366450"/>
                </a:lnTo>
                <a:lnTo>
                  <a:pt x="25884" y="4370760"/>
                </a:lnTo>
                <a:lnTo>
                  <a:pt x="18288" y="4372355"/>
                </a:lnTo>
                <a:close/>
              </a:path>
              <a:path w="1572895" h="5706109">
                <a:moveTo>
                  <a:pt x="18288" y="4296155"/>
                </a:moveTo>
                <a:lnTo>
                  <a:pt x="10930" y="4294560"/>
                </a:lnTo>
                <a:lnTo>
                  <a:pt x="5143" y="4290250"/>
                </a:lnTo>
                <a:lnTo>
                  <a:pt x="1357" y="4283940"/>
                </a:lnTo>
                <a:lnTo>
                  <a:pt x="0" y="4276344"/>
                </a:lnTo>
                <a:lnTo>
                  <a:pt x="1357" y="4269628"/>
                </a:lnTo>
                <a:lnTo>
                  <a:pt x="5143" y="4263770"/>
                </a:lnTo>
                <a:lnTo>
                  <a:pt x="10930" y="4259627"/>
                </a:lnTo>
                <a:lnTo>
                  <a:pt x="18288" y="4258055"/>
                </a:lnTo>
                <a:lnTo>
                  <a:pt x="25884" y="4259627"/>
                </a:lnTo>
                <a:lnTo>
                  <a:pt x="32194" y="4263770"/>
                </a:lnTo>
                <a:lnTo>
                  <a:pt x="36504" y="4269628"/>
                </a:lnTo>
                <a:lnTo>
                  <a:pt x="38100" y="4276344"/>
                </a:lnTo>
                <a:lnTo>
                  <a:pt x="36504" y="4283940"/>
                </a:lnTo>
                <a:lnTo>
                  <a:pt x="32194" y="4290250"/>
                </a:lnTo>
                <a:lnTo>
                  <a:pt x="25884" y="4294560"/>
                </a:lnTo>
                <a:lnTo>
                  <a:pt x="18288" y="4296155"/>
                </a:lnTo>
                <a:close/>
              </a:path>
              <a:path w="1572895" h="5706109">
                <a:moveTo>
                  <a:pt x="18288" y="4219955"/>
                </a:moveTo>
                <a:lnTo>
                  <a:pt x="10930" y="4218360"/>
                </a:lnTo>
                <a:lnTo>
                  <a:pt x="5143" y="4214050"/>
                </a:lnTo>
                <a:lnTo>
                  <a:pt x="1357" y="4207740"/>
                </a:lnTo>
                <a:lnTo>
                  <a:pt x="0" y="4200144"/>
                </a:lnTo>
                <a:lnTo>
                  <a:pt x="1357" y="4192786"/>
                </a:lnTo>
                <a:lnTo>
                  <a:pt x="5143" y="4186999"/>
                </a:lnTo>
                <a:lnTo>
                  <a:pt x="10930" y="4183213"/>
                </a:lnTo>
                <a:lnTo>
                  <a:pt x="18288" y="4181855"/>
                </a:lnTo>
                <a:lnTo>
                  <a:pt x="25884" y="4183213"/>
                </a:lnTo>
                <a:lnTo>
                  <a:pt x="32194" y="4186999"/>
                </a:lnTo>
                <a:lnTo>
                  <a:pt x="36504" y="4192786"/>
                </a:lnTo>
                <a:lnTo>
                  <a:pt x="38100" y="4200144"/>
                </a:lnTo>
                <a:lnTo>
                  <a:pt x="36504" y="4207740"/>
                </a:lnTo>
                <a:lnTo>
                  <a:pt x="32194" y="4214050"/>
                </a:lnTo>
                <a:lnTo>
                  <a:pt x="25884" y="4218360"/>
                </a:lnTo>
                <a:lnTo>
                  <a:pt x="18288" y="4219955"/>
                </a:lnTo>
                <a:close/>
              </a:path>
              <a:path w="1572895" h="5706109">
                <a:moveTo>
                  <a:pt x="18288" y="4143755"/>
                </a:moveTo>
                <a:lnTo>
                  <a:pt x="10930" y="4142160"/>
                </a:lnTo>
                <a:lnTo>
                  <a:pt x="5143" y="4137850"/>
                </a:lnTo>
                <a:lnTo>
                  <a:pt x="1357" y="4131540"/>
                </a:lnTo>
                <a:lnTo>
                  <a:pt x="0" y="4123944"/>
                </a:lnTo>
                <a:lnTo>
                  <a:pt x="1357" y="4116586"/>
                </a:lnTo>
                <a:lnTo>
                  <a:pt x="5143" y="4110799"/>
                </a:lnTo>
                <a:lnTo>
                  <a:pt x="10930" y="4107013"/>
                </a:lnTo>
                <a:lnTo>
                  <a:pt x="18288" y="4105655"/>
                </a:lnTo>
                <a:lnTo>
                  <a:pt x="25884" y="4107013"/>
                </a:lnTo>
                <a:lnTo>
                  <a:pt x="32194" y="4110799"/>
                </a:lnTo>
                <a:lnTo>
                  <a:pt x="36504" y="4116586"/>
                </a:lnTo>
                <a:lnTo>
                  <a:pt x="38100" y="4123944"/>
                </a:lnTo>
                <a:lnTo>
                  <a:pt x="36504" y="4131540"/>
                </a:lnTo>
                <a:lnTo>
                  <a:pt x="32194" y="4137850"/>
                </a:lnTo>
                <a:lnTo>
                  <a:pt x="25884" y="4142160"/>
                </a:lnTo>
                <a:lnTo>
                  <a:pt x="18288" y="4143755"/>
                </a:lnTo>
                <a:close/>
              </a:path>
              <a:path w="1572895" h="5706109">
                <a:moveTo>
                  <a:pt x="18288" y="4067555"/>
                </a:moveTo>
                <a:lnTo>
                  <a:pt x="10930" y="4065960"/>
                </a:lnTo>
                <a:lnTo>
                  <a:pt x="5143" y="4061650"/>
                </a:lnTo>
                <a:lnTo>
                  <a:pt x="1357" y="4055340"/>
                </a:lnTo>
                <a:lnTo>
                  <a:pt x="0" y="4047744"/>
                </a:lnTo>
                <a:lnTo>
                  <a:pt x="1357" y="4040386"/>
                </a:lnTo>
                <a:lnTo>
                  <a:pt x="5143" y="4034599"/>
                </a:lnTo>
                <a:lnTo>
                  <a:pt x="10930" y="4030813"/>
                </a:lnTo>
                <a:lnTo>
                  <a:pt x="18288" y="4029455"/>
                </a:lnTo>
                <a:lnTo>
                  <a:pt x="25884" y="4030813"/>
                </a:lnTo>
                <a:lnTo>
                  <a:pt x="32194" y="4034599"/>
                </a:lnTo>
                <a:lnTo>
                  <a:pt x="36504" y="4040386"/>
                </a:lnTo>
                <a:lnTo>
                  <a:pt x="38100" y="4047744"/>
                </a:lnTo>
                <a:lnTo>
                  <a:pt x="36504" y="4055340"/>
                </a:lnTo>
                <a:lnTo>
                  <a:pt x="32194" y="4061650"/>
                </a:lnTo>
                <a:lnTo>
                  <a:pt x="25884" y="4065960"/>
                </a:lnTo>
                <a:lnTo>
                  <a:pt x="18288" y="4067555"/>
                </a:lnTo>
                <a:close/>
              </a:path>
              <a:path w="1572895" h="5706109">
                <a:moveTo>
                  <a:pt x="18288" y="3991355"/>
                </a:moveTo>
                <a:lnTo>
                  <a:pt x="10930" y="3989760"/>
                </a:lnTo>
                <a:lnTo>
                  <a:pt x="5143" y="3985450"/>
                </a:lnTo>
                <a:lnTo>
                  <a:pt x="1357" y="3979140"/>
                </a:lnTo>
                <a:lnTo>
                  <a:pt x="0" y="3971544"/>
                </a:lnTo>
                <a:lnTo>
                  <a:pt x="1357" y="3964186"/>
                </a:lnTo>
                <a:lnTo>
                  <a:pt x="5143" y="3958399"/>
                </a:lnTo>
                <a:lnTo>
                  <a:pt x="10930" y="3954613"/>
                </a:lnTo>
                <a:lnTo>
                  <a:pt x="18288" y="3953255"/>
                </a:lnTo>
                <a:lnTo>
                  <a:pt x="25884" y="3954613"/>
                </a:lnTo>
                <a:lnTo>
                  <a:pt x="32194" y="3958399"/>
                </a:lnTo>
                <a:lnTo>
                  <a:pt x="36504" y="3964186"/>
                </a:lnTo>
                <a:lnTo>
                  <a:pt x="38100" y="3971544"/>
                </a:lnTo>
                <a:lnTo>
                  <a:pt x="36504" y="3979140"/>
                </a:lnTo>
                <a:lnTo>
                  <a:pt x="32194" y="3985450"/>
                </a:lnTo>
                <a:lnTo>
                  <a:pt x="25884" y="3989760"/>
                </a:lnTo>
                <a:lnTo>
                  <a:pt x="18288" y="3991355"/>
                </a:lnTo>
                <a:close/>
              </a:path>
              <a:path w="1572895" h="5706109">
                <a:moveTo>
                  <a:pt x="18288" y="3915155"/>
                </a:moveTo>
                <a:lnTo>
                  <a:pt x="10930" y="3913560"/>
                </a:lnTo>
                <a:lnTo>
                  <a:pt x="5143" y="3909250"/>
                </a:lnTo>
                <a:lnTo>
                  <a:pt x="1357" y="3902940"/>
                </a:lnTo>
                <a:lnTo>
                  <a:pt x="0" y="3895344"/>
                </a:lnTo>
                <a:lnTo>
                  <a:pt x="1357" y="3887986"/>
                </a:lnTo>
                <a:lnTo>
                  <a:pt x="5143" y="3882199"/>
                </a:lnTo>
                <a:lnTo>
                  <a:pt x="10930" y="3878413"/>
                </a:lnTo>
                <a:lnTo>
                  <a:pt x="18288" y="3877055"/>
                </a:lnTo>
                <a:lnTo>
                  <a:pt x="25884" y="3878413"/>
                </a:lnTo>
                <a:lnTo>
                  <a:pt x="32194" y="3882199"/>
                </a:lnTo>
                <a:lnTo>
                  <a:pt x="36504" y="3887986"/>
                </a:lnTo>
                <a:lnTo>
                  <a:pt x="38100" y="3895344"/>
                </a:lnTo>
                <a:lnTo>
                  <a:pt x="36504" y="3902940"/>
                </a:lnTo>
                <a:lnTo>
                  <a:pt x="32194" y="3909250"/>
                </a:lnTo>
                <a:lnTo>
                  <a:pt x="25884" y="3913560"/>
                </a:lnTo>
                <a:lnTo>
                  <a:pt x="18288" y="3915155"/>
                </a:lnTo>
                <a:close/>
              </a:path>
              <a:path w="1572895" h="5706109">
                <a:moveTo>
                  <a:pt x="18288" y="3838955"/>
                </a:moveTo>
                <a:lnTo>
                  <a:pt x="10930" y="3837360"/>
                </a:lnTo>
                <a:lnTo>
                  <a:pt x="5143" y="3833050"/>
                </a:lnTo>
                <a:lnTo>
                  <a:pt x="1357" y="3826740"/>
                </a:lnTo>
                <a:lnTo>
                  <a:pt x="0" y="3819144"/>
                </a:lnTo>
                <a:lnTo>
                  <a:pt x="1357" y="3811786"/>
                </a:lnTo>
                <a:lnTo>
                  <a:pt x="5143" y="3805999"/>
                </a:lnTo>
                <a:lnTo>
                  <a:pt x="10930" y="3802213"/>
                </a:lnTo>
                <a:lnTo>
                  <a:pt x="18288" y="3800855"/>
                </a:lnTo>
                <a:lnTo>
                  <a:pt x="25884" y="3802213"/>
                </a:lnTo>
                <a:lnTo>
                  <a:pt x="32194" y="3805999"/>
                </a:lnTo>
                <a:lnTo>
                  <a:pt x="36504" y="3811786"/>
                </a:lnTo>
                <a:lnTo>
                  <a:pt x="38100" y="3819144"/>
                </a:lnTo>
                <a:lnTo>
                  <a:pt x="36504" y="3826740"/>
                </a:lnTo>
                <a:lnTo>
                  <a:pt x="32194" y="3833050"/>
                </a:lnTo>
                <a:lnTo>
                  <a:pt x="25884" y="3837360"/>
                </a:lnTo>
                <a:lnTo>
                  <a:pt x="18288" y="3838955"/>
                </a:lnTo>
                <a:close/>
              </a:path>
              <a:path w="1572895" h="5706109">
                <a:moveTo>
                  <a:pt x="18288" y="3762755"/>
                </a:moveTo>
                <a:lnTo>
                  <a:pt x="10930" y="3761160"/>
                </a:lnTo>
                <a:lnTo>
                  <a:pt x="5143" y="3756850"/>
                </a:lnTo>
                <a:lnTo>
                  <a:pt x="1357" y="3750540"/>
                </a:lnTo>
                <a:lnTo>
                  <a:pt x="0" y="3742944"/>
                </a:lnTo>
                <a:lnTo>
                  <a:pt x="1357" y="3735586"/>
                </a:lnTo>
                <a:lnTo>
                  <a:pt x="5143" y="3729799"/>
                </a:lnTo>
                <a:lnTo>
                  <a:pt x="10930" y="3726013"/>
                </a:lnTo>
                <a:lnTo>
                  <a:pt x="18288" y="3724655"/>
                </a:lnTo>
                <a:lnTo>
                  <a:pt x="25884" y="3726013"/>
                </a:lnTo>
                <a:lnTo>
                  <a:pt x="32194" y="3729799"/>
                </a:lnTo>
                <a:lnTo>
                  <a:pt x="36504" y="3735586"/>
                </a:lnTo>
                <a:lnTo>
                  <a:pt x="38100" y="3742944"/>
                </a:lnTo>
                <a:lnTo>
                  <a:pt x="36504" y="3750540"/>
                </a:lnTo>
                <a:lnTo>
                  <a:pt x="32194" y="3756850"/>
                </a:lnTo>
                <a:lnTo>
                  <a:pt x="25884" y="3761160"/>
                </a:lnTo>
                <a:lnTo>
                  <a:pt x="18288" y="3762755"/>
                </a:lnTo>
                <a:close/>
              </a:path>
              <a:path w="1572895" h="5706109">
                <a:moveTo>
                  <a:pt x="18288" y="3686555"/>
                </a:moveTo>
                <a:lnTo>
                  <a:pt x="10930" y="3684960"/>
                </a:lnTo>
                <a:lnTo>
                  <a:pt x="5143" y="3680650"/>
                </a:lnTo>
                <a:lnTo>
                  <a:pt x="1357" y="3674340"/>
                </a:lnTo>
                <a:lnTo>
                  <a:pt x="0" y="3666744"/>
                </a:lnTo>
                <a:lnTo>
                  <a:pt x="1357" y="3659386"/>
                </a:lnTo>
                <a:lnTo>
                  <a:pt x="5143" y="3653599"/>
                </a:lnTo>
                <a:lnTo>
                  <a:pt x="10930" y="3649813"/>
                </a:lnTo>
                <a:lnTo>
                  <a:pt x="18288" y="3648455"/>
                </a:lnTo>
                <a:lnTo>
                  <a:pt x="25884" y="3649813"/>
                </a:lnTo>
                <a:lnTo>
                  <a:pt x="32194" y="3653599"/>
                </a:lnTo>
                <a:lnTo>
                  <a:pt x="36504" y="3659386"/>
                </a:lnTo>
                <a:lnTo>
                  <a:pt x="38100" y="3666744"/>
                </a:lnTo>
                <a:lnTo>
                  <a:pt x="36504" y="3674340"/>
                </a:lnTo>
                <a:lnTo>
                  <a:pt x="32194" y="3680650"/>
                </a:lnTo>
                <a:lnTo>
                  <a:pt x="25884" y="3684960"/>
                </a:lnTo>
                <a:lnTo>
                  <a:pt x="18288" y="3686555"/>
                </a:lnTo>
                <a:close/>
              </a:path>
              <a:path w="1572895" h="5706109">
                <a:moveTo>
                  <a:pt x="18288" y="3610355"/>
                </a:moveTo>
                <a:lnTo>
                  <a:pt x="10930" y="3608760"/>
                </a:lnTo>
                <a:lnTo>
                  <a:pt x="5143" y="3604450"/>
                </a:lnTo>
                <a:lnTo>
                  <a:pt x="1357" y="3598140"/>
                </a:lnTo>
                <a:lnTo>
                  <a:pt x="0" y="3590544"/>
                </a:lnTo>
                <a:lnTo>
                  <a:pt x="1357" y="3583186"/>
                </a:lnTo>
                <a:lnTo>
                  <a:pt x="5143" y="3577399"/>
                </a:lnTo>
                <a:lnTo>
                  <a:pt x="10930" y="3573613"/>
                </a:lnTo>
                <a:lnTo>
                  <a:pt x="18288" y="3572255"/>
                </a:lnTo>
                <a:lnTo>
                  <a:pt x="25884" y="3573613"/>
                </a:lnTo>
                <a:lnTo>
                  <a:pt x="32194" y="3577399"/>
                </a:lnTo>
                <a:lnTo>
                  <a:pt x="36504" y="3583186"/>
                </a:lnTo>
                <a:lnTo>
                  <a:pt x="38100" y="3590544"/>
                </a:lnTo>
                <a:lnTo>
                  <a:pt x="36504" y="3598140"/>
                </a:lnTo>
                <a:lnTo>
                  <a:pt x="32194" y="3604450"/>
                </a:lnTo>
                <a:lnTo>
                  <a:pt x="25884" y="3608760"/>
                </a:lnTo>
                <a:lnTo>
                  <a:pt x="18288" y="3610355"/>
                </a:lnTo>
                <a:close/>
              </a:path>
              <a:path w="1572895" h="5706109">
                <a:moveTo>
                  <a:pt x="18288" y="3534155"/>
                </a:moveTo>
                <a:lnTo>
                  <a:pt x="10930" y="3532560"/>
                </a:lnTo>
                <a:lnTo>
                  <a:pt x="5143" y="3528250"/>
                </a:lnTo>
                <a:lnTo>
                  <a:pt x="1357" y="3521940"/>
                </a:lnTo>
                <a:lnTo>
                  <a:pt x="0" y="3514344"/>
                </a:lnTo>
                <a:lnTo>
                  <a:pt x="1357" y="3506986"/>
                </a:lnTo>
                <a:lnTo>
                  <a:pt x="5143" y="3501199"/>
                </a:lnTo>
                <a:lnTo>
                  <a:pt x="10930" y="3497413"/>
                </a:lnTo>
                <a:lnTo>
                  <a:pt x="18288" y="3496055"/>
                </a:lnTo>
                <a:lnTo>
                  <a:pt x="25884" y="3497413"/>
                </a:lnTo>
                <a:lnTo>
                  <a:pt x="32194" y="3501199"/>
                </a:lnTo>
                <a:lnTo>
                  <a:pt x="36504" y="3506986"/>
                </a:lnTo>
                <a:lnTo>
                  <a:pt x="38100" y="3514344"/>
                </a:lnTo>
                <a:lnTo>
                  <a:pt x="36504" y="3521940"/>
                </a:lnTo>
                <a:lnTo>
                  <a:pt x="32194" y="3528250"/>
                </a:lnTo>
                <a:lnTo>
                  <a:pt x="25884" y="3532560"/>
                </a:lnTo>
                <a:lnTo>
                  <a:pt x="18288" y="3534155"/>
                </a:lnTo>
                <a:close/>
              </a:path>
              <a:path w="1572895" h="5706109">
                <a:moveTo>
                  <a:pt x="18288" y="3457956"/>
                </a:moveTo>
                <a:lnTo>
                  <a:pt x="10930" y="3456360"/>
                </a:lnTo>
                <a:lnTo>
                  <a:pt x="5143" y="3452050"/>
                </a:lnTo>
                <a:lnTo>
                  <a:pt x="1357" y="3445740"/>
                </a:lnTo>
                <a:lnTo>
                  <a:pt x="0" y="3438143"/>
                </a:lnTo>
                <a:lnTo>
                  <a:pt x="1357" y="3430785"/>
                </a:lnTo>
                <a:lnTo>
                  <a:pt x="5143" y="3424999"/>
                </a:lnTo>
                <a:lnTo>
                  <a:pt x="10930" y="3421213"/>
                </a:lnTo>
                <a:lnTo>
                  <a:pt x="18288" y="3419856"/>
                </a:lnTo>
                <a:lnTo>
                  <a:pt x="25884" y="3421213"/>
                </a:lnTo>
                <a:lnTo>
                  <a:pt x="32194" y="3424999"/>
                </a:lnTo>
                <a:lnTo>
                  <a:pt x="36504" y="3430785"/>
                </a:lnTo>
                <a:lnTo>
                  <a:pt x="38100" y="3438143"/>
                </a:lnTo>
                <a:lnTo>
                  <a:pt x="36504" y="3445740"/>
                </a:lnTo>
                <a:lnTo>
                  <a:pt x="32194" y="3452050"/>
                </a:lnTo>
                <a:lnTo>
                  <a:pt x="25884" y="3456360"/>
                </a:lnTo>
                <a:lnTo>
                  <a:pt x="18288" y="3457956"/>
                </a:lnTo>
                <a:close/>
              </a:path>
              <a:path w="1572895" h="5706109">
                <a:moveTo>
                  <a:pt x="18288" y="3381756"/>
                </a:moveTo>
                <a:lnTo>
                  <a:pt x="10930" y="3380160"/>
                </a:lnTo>
                <a:lnTo>
                  <a:pt x="5143" y="3375850"/>
                </a:lnTo>
                <a:lnTo>
                  <a:pt x="1357" y="3369540"/>
                </a:lnTo>
                <a:lnTo>
                  <a:pt x="0" y="3361943"/>
                </a:lnTo>
                <a:lnTo>
                  <a:pt x="1357" y="3354585"/>
                </a:lnTo>
                <a:lnTo>
                  <a:pt x="5143" y="3348799"/>
                </a:lnTo>
                <a:lnTo>
                  <a:pt x="10930" y="3345013"/>
                </a:lnTo>
                <a:lnTo>
                  <a:pt x="18288" y="3343656"/>
                </a:lnTo>
                <a:lnTo>
                  <a:pt x="25884" y="3345013"/>
                </a:lnTo>
                <a:lnTo>
                  <a:pt x="32194" y="3348799"/>
                </a:lnTo>
                <a:lnTo>
                  <a:pt x="36504" y="3354585"/>
                </a:lnTo>
                <a:lnTo>
                  <a:pt x="38100" y="3361943"/>
                </a:lnTo>
                <a:lnTo>
                  <a:pt x="36504" y="3369540"/>
                </a:lnTo>
                <a:lnTo>
                  <a:pt x="32194" y="3375850"/>
                </a:lnTo>
                <a:lnTo>
                  <a:pt x="25884" y="3380160"/>
                </a:lnTo>
                <a:lnTo>
                  <a:pt x="18288" y="3381756"/>
                </a:lnTo>
                <a:close/>
              </a:path>
              <a:path w="1572895" h="5706109">
                <a:moveTo>
                  <a:pt x="18288" y="3305556"/>
                </a:moveTo>
                <a:lnTo>
                  <a:pt x="10930" y="3303960"/>
                </a:lnTo>
                <a:lnTo>
                  <a:pt x="5143" y="3299650"/>
                </a:lnTo>
                <a:lnTo>
                  <a:pt x="1357" y="3293340"/>
                </a:lnTo>
                <a:lnTo>
                  <a:pt x="0" y="3285743"/>
                </a:lnTo>
                <a:lnTo>
                  <a:pt x="1357" y="3278385"/>
                </a:lnTo>
                <a:lnTo>
                  <a:pt x="5143" y="3272599"/>
                </a:lnTo>
                <a:lnTo>
                  <a:pt x="10930" y="3268813"/>
                </a:lnTo>
                <a:lnTo>
                  <a:pt x="18288" y="3267456"/>
                </a:lnTo>
                <a:lnTo>
                  <a:pt x="25884" y="3268813"/>
                </a:lnTo>
                <a:lnTo>
                  <a:pt x="32194" y="3272599"/>
                </a:lnTo>
                <a:lnTo>
                  <a:pt x="36504" y="3278385"/>
                </a:lnTo>
                <a:lnTo>
                  <a:pt x="38100" y="3285743"/>
                </a:lnTo>
                <a:lnTo>
                  <a:pt x="36504" y="3293340"/>
                </a:lnTo>
                <a:lnTo>
                  <a:pt x="32194" y="3299650"/>
                </a:lnTo>
                <a:lnTo>
                  <a:pt x="25884" y="3303960"/>
                </a:lnTo>
                <a:lnTo>
                  <a:pt x="18288" y="3305556"/>
                </a:lnTo>
                <a:close/>
              </a:path>
              <a:path w="1572895" h="5706109">
                <a:moveTo>
                  <a:pt x="18288" y="3229356"/>
                </a:moveTo>
                <a:lnTo>
                  <a:pt x="10930" y="3227760"/>
                </a:lnTo>
                <a:lnTo>
                  <a:pt x="5143" y="3223450"/>
                </a:lnTo>
                <a:lnTo>
                  <a:pt x="1357" y="3217140"/>
                </a:lnTo>
                <a:lnTo>
                  <a:pt x="0" y="3209543"/>
                </a:lnTo>
                <a:lnTo>
                  <a:pt x="1357" y="3202185"/>
                </a:lnTo>
                <a:lnTo>
                  <a:pt x="5143" y="3196399"/>
                </a:lnTo>
                <a:lnTo>
                  <a:pt x="10930" y="3192613"/>
                </a:lnTo>
                <a:lnTo>
                  <a:pt x="18288" y="3191256"/>
                </a:lnTo>
                <a:lnTo>
                  <a:pt x="25884" y="3192613"/>
                </a:lnTo>
                <a:lnTo>
                  <a:pt x="32194" y="3196399"/>
                </a:lnTo>
                <a:lnTo>
                  <a:pt x="36504" y="3202185"/>
                </a:lnTo>
                <a:lnTo>
                  <a:pt x="38100" y="3209543"/>
                </a:lnTo>
                <a:lnTo>
                  <a:pt x="36504" y="3217140"/>
                </a:lnTo>
                <a:lnTo>
                  <a:pt x="32194" y="3223450"/>
                </a:lnTo>
                <a:lnTo>
                  <a:pt x="25884" y="3227760"/>
                </a:lnTo>
                <a:lnTo>
                  <a:pt x="18288" y="3229356"/>
                </a:lnTo>
                <a:close/>
              </a:path>
              <a:path w="1572895" h="5706109">
                <a:moveTo>
                  <a:pt x="18288" y="3153156"/>
                </a:moveTo>
                <a:lnTo>
                  <a:pt x="10930" y="3151560"/>
                </a:lnTo>
                <a:lnTo>
                  <a:pt x="5143" y="3147250"/>
                </a:lnTo>
                <a:lnTo>
                  <a:pt x="1357" y="3140940"/>
                </a:lnTo>
                <a:lnTo>
                  <a:pt x="0" y="3133343"/>
                </a:lnTo>
                <a:lnTo>
                  <a:pt x="1357" y="3125985"/>
                </a:lnTo>
                <a:lnTo>
                  <a:pt x="5143" y="3120199"/>
                </a:lnTo>
                <a:lnTo>
                  <a:pt x="10930" y="3116413"/>
                </a:lnTo>
                <a:lnTo>
                  <a:pt x="18288" y="3115056"/>
                </a:lnTo>
                <a:lnTo>
                  <a:pt x="25884" y="3116413"/>
                </a:lnTo>
                <a:lnTo>
                  <a:pt x="32194" y="3120199"/>
                </a:lnTo>
                <a:lnTo>
                  <a:pt x="36504" y="3125985"/>
                </a:lnTo>
                <a:lnTo>
                  <a:pt x="38100" y="3133343"/>
                </a:lnTo>
                <a:lnTo>
                  <a:pt x="36504" y="3140940"/>
                </a:lnTo>
                <a:lnTo>
                  <a:pt x="32194" y="3147250"/>
                </a:lnTo>
                <a:lnTo>
                  <a:pt x="25884" y="3151560"/>
                </a:lnTo>
                <a:lnTo>
                  <a:pt x="18288" y="3153156"/>
                </a:lnTo>
                <a:close/>
              </a:path>
              <a:path w="1572895" h="5706109">
                <a:moveTo>
                  <a:pt x="18288" y="3076956"/>
                </a:moveTo>
                <a:lnTo>
                  <a:pt x="10930" y="3075360"/>
                </a:lnTo>
                <a:lnTo>
                  <a:pt x="5143" y="3071050"/>
                </a:lnTo>
                <a:lnTo>
                  <a:pt x="1357" y="3064740"/>
                </a:lnTo>
                <a:lnTo>
                  <a:pt x="0" y="3057143"/>
                </a:lnTo>
                <a:lnTo>
                  <a:pt x="1357" y="3049785"/>
                </a:lnTo>
                <a:lnTo>
                  <a:pt x="5143" y="3043999"/>
                </a:lnTo>
                <a:lnTo>
                  <a:pt x="10930" y="3040213"/>
                </a:lnTo>
                <a:lnTo>
                  <a:pt x="18288" y="3038856"/>
                </a:lnTo>
                <a:lnTo>
                  <a:pt x="25884" y="3040213"/>
                </a:lnTo>
                <a:lnTo>
                  <a:pt x="32194" y="3043999"/>
                </a:lnTo>
                <a:lnTo>
                  <a:pt x="36504" y="3049785"/>
                </a:lnTo>
                <a:lnTo>
                  <a:pt x="38100" y="3057143"/>
                </a:lnTo>
                <a:lnTo>
                  <a:pt x="36504" y="3064740"/>
                </a:lnTo>
                <a:lnTo>
                  <a:pt x="32194" y="3071050"/>
                </a:lnTo>
                <a:lnTo>
                  <a:pt x="25884" y="3075360"/>
                </a:lnTo>
                <a:lnTo>
                  <a:pt x="18288" y="3076956"/>
                </a:lnTo>
                <a:close/>
              </a:path>
              <a:path w="1572895" h="5706109">
                <a:moveTo>
                  <a:pt x="18288" y="3000756"/>
                </a:moveTo>
                <a:lnTo>
                  <a:pt x="10930" y="2999160"/>
                </a:lnTo>
                <a:lnTo>
                  <a:pt x="5143" y="2994850"/>
                </a:lnTo>
                <a:lnTo>
                  <a:pt x="1357" y="2988540"/>
                </a:lnTo>
                <a:lnTo>
                  <a:pt x="0" y="2980943"/>
                </a:lnTo>
                <a:lnTo>
                  <a:pt x="1357" y="2973347"/>
                </a:lnTo>
                <a:lnTo>
                  <a:pt x="5143" y="2967037"/>
                </a:lnTo>
                <a:lnTo>
                  <a:pt x="10930" y="2962727"/>
                </a:lnTo>
                <a:lnTo>
                  <a:pt x="18288" y="2961132"/>
                </a:lnTo>
                <a:lnTo>
                  <a:pt x="25884" y="2962727"/>
                </a:lnTo>
                <a:lnTo>
                  <a:pt x="32194" y="2967037"/>
                </a:lnTo>
                <a:lnTo>
                  <a:pt x="36504" y="2973347"/>
                </a:lnTo>
                <a:lnTo>
                  <a:pt x="38100" y="2980943"/>
                </a:lnTo>
                <a:lnTo>
                  <a:pt x="36504" y="2988540"/>
                </a:lnTo>
                <a:lnTo>
                  <a:pt x="32194" y="2994850"/>
                </a:lnTo>
                <a:lnTo>
                  <a:pt x="25884" y="2999160"/>
                </a:lnTo>
                <a:lnTo>
                  <a:pt x="18288" y="3000756"/>
                </a:lnTo>
                <a:close/>
              </a:path>
              <a:path w="1572895" h="5706109">
                <a:moveTo>
                  <a:pt x="18288" y="2923032"/>
                </a:moveTo>
                <a:lnTo>
                  <a:pt x="10930" y="2921674"/>
                </a:lnTo>
                <a:lnTo>
                  <a:pt x="5143" y="2917888"/>
                </a:lnTo>
                <a:lnTo>
                  <a:pt x="1357" y="2912101"/>
                </a:lnTo>
                <a:lnTo>
                  <a:pt x="0" y="2904743"/>
                </a:lnTo>
                <a:lnTo>
                  <a:pt x="1357" y="2897147"/>
                </a:lnTo>
                <a:lnTo>
                  <a:pt x="5143" y="2890837"/>
                </a:lnTo>
                <a:lnTo>
                  <a:pt x="10930" y="2886527"/>
                </a:lnTo>
                <a:lnTo>
                  <a:pt x="18288" y="2884932"/>
                </a:lnTo>
                <a:lnTo>
                  <a:pt x="25884" y="2886527"/>
                </a:lnTo>
                <a:lnTo>
                  <a:pt x="32194" y="2890837"/>
                </a:lnTo>
                <a:lnTo>
                  <a:pt x="36504" y="2897147"/>
                </a:lnTo>
                <a:lnTo>
                  <a:pt x="38100" y="2904743"/>
                </a:lnTo>
                <a:lnTo>
                  <a:pt x="36504" y="2912101"/>
                </a:lnTo>
                <a:lnTo>
                  <a:pt x="32194" y="2917888"/>
                </a:lnTo>
                <a:lnTo>
                  <a:pt x="25884" y="2921674"/>
                </a:lnTo>
                <a:lnTo>
                  <a:pt x="18288" y="2923032"/>
                </a:lnTo>
                <a:close/>
              </a:path>
              <a:path w="1572895" h="5706109">
                <a:moveTo>
                  <a:pt x="18288" y="2846832"/>
                </a:moveTo>
                <a:lnTo>
                  <a:pt x="10930" y="2845474"/>
                </a:lnTo>
                <a:lnTo>
                  <a:pt x="5143" y="2841688"/>
                </a:lnTo>
                <a:lnTo>
                  <a:pt x="1357" y="2835901"/>
                </a:lnTo>
                <a:lnTo>
                  <a:pt x="0" y="2828543"/>
                </a:lnTo>
                <a:lnTo>
                  <a:pt x="1357" y="2820947"/>
                </a:lnTo>
                <a:lnTo>
                  <a:pt x="5143" y="2814637"/>
                </a:lnTo>
                <a:lnTo>
                  <a:pt x="10930" y="2810327"/>
                </a:lnTo>
                <a:lnTo>
                  <a:pt x="18288" y="2808732"/>
                </a:lnTo>
                <a:lnTo>
                  <a:pt x="25884" y="2810327"/>
                </a:lnTo>
                <a:lnTo>
                  <a:pt x="32194" y="2814637"/>
                </a:lnTo>
                <a:lnTo>
                  <a:pt x="36504" y="2820947"/>
                </a:lnTo>
                <a:lnTo>
                  <a:pt x="38100" y="2828543"/>
                </a:lnTo>
                <a:lnTo>
                  <a:pt x="36504" y="2835901"/>
                </a:lnTo>
                <a:lnTo>
                  <a:pt x="32194" y="2841688"/>
                </a:lnTo>
                <a:lnTo>
                  <a:pt x="25884" y="2845474"/>
                </a:lnTo>
                <a:lnTo>
                  <a:pt x="18288" y="2846832"/>
                </a:lnTo>
                <a:close/>
              </a:path>
              <a:path w="1572895" h="5706109">
                <a:moveTo>
                  <a:pt x="18288" y="2770632"/>
                </a:moveTo>
                <a:lnTo>
                  <a:pt x="10930" y="2769274"/>
                </a:lnTo>
                <a:lnTo>
                  <a:pt x="5143" y="2765488"/>
                </a:lnTo>
                <a:lnTo>
                  <a:pt x="1357" y="2759701"/>
                </a:lnTo>
                <a:lnTo>
                  <a:pt x="0" y="2752343"/>
                </a:lnTo>
                <a:lnTo>
                  <a:pt x="1357" y="2744747"/>
                </a:lnTo>
                <a:lnTo>
                  <a:pt x="5143" y="2738437"/>
                </a:lnTo>
                <a:lnTo>
                  <a:pt x="10930" y="2734127"/>
                </a:lnTo>
                <a:lnTo>
                  <a:pt x="18288" y="2732532"/>
                </a:lnTo>
                <a:lnTo>
                  <a:pt x="25884" y="2734127"/>
                </a:lnTo>
                <a:lnTo>
                  <a:pt x="32194" y="2738437"/>
                </a:lnTo>
                <a:lnTo>
                  <a:pt x="36504" y="2744747"/>
                </a:lnTo>
                <a:lnTo>
                  <a:pt x="38100" y="2752343"/>
                </a:lnTo>
                <a:lnTo>
                  <a:pt x="36504" y="2759701"/>
                </a:lnTo>
                <a:lnTo>
                  <a:pt x="32194" y="2765488"/>
                </a:lnTo>
                <a:lnTo>
                  <a:pt x="25884" y="2769274"/>
                </a:lnTo>
                <a:lnTo>
                  <a:pt x="18288" y="2770632"/>
                </a:lnTo>
                <a:close/>
              </a:path>
              <a:path w="1572895" h="5706109">
                <a:moveTo>
                  <a:pt x="18288" y="2694432"/>
                </a:moveTo>
                <a:lnTo>
                  <a:pt x="10930" y="2693074"/>
                </a:lnTo>
                <a:lnTo>
                  <a:pt x="5143" y="2689288"/>
                </a:lnTo>
                <a:lnTo>
                  <a:pt x="1357" y="2683501"/>
                </a:lnTo>
                <a:lnTo>
                  <a:pt x="0" y="2676143"/>
                </a:lnTo>
                <a:lnTo>
                  <a:pt x="1357" y="2668547"/>
                </a:lnTo>
                <a:lnTo>
                  <a:pt x="5143" y="2662237"/>
                </a:lnTo>
                <a:lnTo>
                  <a:pt x="10930" y="2657927"/>
                </a:lnTo>
                <a:lnTo>
                  <a:pt x="18288" y="2656332"/>
                </a:lnTo>
                <a:lnTo>
                  <a:pt x="25884" y="2657927"/>
                </a:lnTo>
                <a:lnTo>
                  <a:pt x="32194" y="2662237"/>
                </a:lnTo>
                <a:lnTo>
                  <a:pt x="36504" y="2668547"/>
                </a:lnTo>
                <a:lnTo>
                  <a:pt x="38100" y="2676143"/>
                </a:lnTo>
                <a:lnTo>
                  <a:pt x="36504" y="2683501"/>
                </a:lnTo>
                <a:lnTo>
                  <a:pt x="32194" y="2689288"/>
                </a:lnTo>
                <a:lnTo>
                  <a:pt x="25884" y="2693074"/>
                </a:lnTo>
                <a:lnTo>
                  <a:pt x="18288" y="2694432"/>
                </a:lnTo>
                <a:close/>
              </a:path>
              <a:path w="1572895" h="5706109">
                <a:moveTo>
                  <a:pt x="18288" y="2618232"/>
                </a:moveTo>
                <a:lnTo>
                  <a:pt x="10930" y="2616874"/>
                </a:lnTo>
                <a:lnTo>
                  <a:pt x="5143" y="2613088"/>
                </a:lnTo>
                <a:lnTo>
                  <a:pt x="1357" y="2607301"/>
                </a:lnTo>
                <a:lnTo>
                  <a:pt x="0" y="2599943"/>
                </a:lnTo>
                <a:lnTo>
                  <a:pt x="1357" y="2592347"/>
                </a:lnTo>
                <a:lnTo>
                  <a:pt x="5143" y="2586037"/>
                </a:lnTo>
                <a:lnTo>
                  <a:pt x="10930" y="2581727"/>
                </a:lnTo>
                <a:lnTo>
                  <a:pt x="18288" y="2580132"/>
                </a:lnTo>
                <a:lnTo>
                  <a:pt x="25884" y="2581727"/>
                </a:lnTo>
                <a:lnTo>
                  <a:pt x="32194" y="2586037"/>
                </a:lnTo>
                <a:lnTo>
                  <a:pt x="36504" y="2592347"/>
                </a:lnTo>
                <a:lnTo>
                  <a:pt x="38100" y="2599943"/>
                </a:lnTo>
                <a:lnTo>
                  <a:pt x="36504" y="2607301"/>
                </a:lnTo>
                <a:lnTo>
                  <a:pt x="32194" y="2613088"/>
                </a:lnTo>
                <a:lnTo>
                  <a:pt x="25884" y="2616874"/>
                </a:lnTo>
                <a:lnTo>
                  <a:pt x="18288" y="2618232"/>
                </a:lnTo>
                <a:close/>
              </a:path>
              <a:path w="1572895" h="5706109">
                <a:moveTo>
                  <a:pt x="18288" y="2542032"/>
                </a:moveTo>
                <a:lnTo>
                  <a:pt x="10930" y="2540674"/>
                </a:lnTo>
                <a:lnTo>
                  <a:pt x="5143" y="2536888"/>
                </a:lnTo>
                <a:lnTo>
                  <a:pt x="1357" y="2531101"/>
                </a:lnTo>
                <a:lnTo>
                  <a:pt x="0" y="2523743"/>
                </a:lnTo>
                <a:lnTo>
                  <a:pt x="1357" y="2516147"/>
                </a:lnTo>
                <a:lnTo>
                  <a:pt x="5143" y="2509837"/>
                </a:lnTo>
                <a:lnTo>
                  <a:pt x="10930" y="2505527"/>
                </a:lnTo>
                <a:lnTo>
                  <a:pt x="18288" y="2503932"/>
                </a:lnTo>
                <a:lnTo>
                  <a:pt x="25884" y="2505527"/>
                </a:lnTo>
                <a:lnTo>
                  <a:pt x="32194" y="2509837"/>
                </a:lnTo>
                <a:lnTo>
                  <a:pt x="36504" y="2516147"/>
                </a:lnTo>
                <a:lnTo>
                  <a:pt x="38100" y="2523743"/>
                </a:lnTo>
                <a:lnTo>
                  <a:pt x="36504" y="2531101"/>
                </a:lnTo>
                <a:lnTo>
                  <a:pt x="32194" y="2536888"/>
                </a:lnTo>
                <a:lnTo>
                  <a:pt x="25884" y="2540674"/>
                </a:lnTo>
                <a:lnTo>
                  <a:pt x="18288" y="2542032"/>
                </a:lnTo>
                <a:close/>
              </a:path>
              <a:path w="1572895" h="5706109">
                <a:moveTo>
                  <a:pt x="18288" y="2465832"/>
                </a:moveTo>
                <a:lnTo>
                  <a:pt x="10930" y="2464474"/>
                </a:lnTo>
                <a:lnTo>
                  <a:pt x="5143" y="2460688"/>
                </a:lnTo>
                <a:lnTo>
                  <a:pt x="1357" y="2454901"/>
                </a:lnTo>
                <a:lnTo>
                  <a:pt x="0" y="2447543"/>
                </a:lnTo>
                <a:lnTo>
                  <a:pt x="1357" y="2439947"/>
                </a:lnTo>
                <a:lnTo>
                  <a:pt x="5143" y="2433637"/>
                </a:lnTo>
                <a:lnTo>
                  <a:pt x="10930" y="2429327"/>
                </a:lnTo>
                <a:lnTo>
                  <a:pt x="18288" y="2427732"/>
                </a:lnTo>
                <a:lnTo>
                  <a:pt x="25884" y="2429327"/>
                </a:lnTo>
                <a:lnTo>
                  <a:pt x="32194" y="2433637"/>
                </a:lnTo>
                <a:lnTo>
                  <a:pt x="36504" y="2439947"/>
                </a:lnTo>
                <a:lnTo>
                  <a:pt x="38100" y="2447543"/>
                </a:lnTo>
                <a:lnTo>
                  <a:pt x="36504" y="2454901"/>
                </a:lnTo>
                <a:lnTo>
                  <a:pt x="32194" y="2460688"/>
                </a:lnTo>
                <a:lnTo>
                  <a:pt x="25884" y="2464474"/>
                </a:lnTo>
                <a:lnTo>
                  <a:pt x="18288" y="2465832"/>
                </a:lnTo>
                <a:close/>
              </a:path>
              <a:path w="1572895" h="5706109">
                <a:moveTo>
                  <a:pt x="18288" y="2389632"/>
                </a:moveTo>
                <a:lnTo>
                  <a:pt x="10930" y="2388274"/>
                </a:lnTo>
                <a:lnTo>
                  <a:pt x="5143" y="2384488"/>
                </a:lnTo>
                <a:lnTo>
                  <a:pt x="1357" y="2378701"/>
                </a:lnTo>
                <a:lnTo>
                  <a:pt x="0" y="2371343"/>
                </a:lnTo>
                <a:lnTo>
                  <a:pt x="1357" y="2363747"/>
                </a:lnTo>
                <a:lnTo>
                  <a:pt x="5143" y="2357437"/>
                </a:lnTo>
                <a:lnTo>
                  <a:pt x="10930" y="2353127"/>
                </a:lnTo>
                <a:lnTo>
                  <a:pt x="18288" y="2351532"/>
                </a:lnTo>
                <a:lnTo>
                  <a:pt x="25884" y="2353127"/>
                </a:lnTo>
                <a:lnTo>
                  <a:pt x="32194" y="2357437"/>
                </a:lnTo>
                <a:lnTo>
                  <a:pt x="36504" y="2363747"/>
                </a:lnTo>
                <a:lnTo>
                  <a:pt x="38100" y="2371343"/>
                </a:lnTo>
                <a:lnTo>
                  <a:pt x="36504" y="2378701"/>
                </a:lnTo>
                <a:lnTo>
                  <a:pt x="32194" y="2384488"/>
                </a:lnTo>
                <a:lnTo>
                  <a:pt x="25884" y="2388274"/>
                </a:lnTo>
                <a:lnTo>
                  <a:pt x="18288" y="2389632"/>
                </a:lnTo>
                <a:close/>
              </a:path>
              <a:path w="1572895" h="5706109">
                <a:moveTo>
                  <a:pt x="18288" y="2313432"/>
                </a:moveTo>
                <a:lnTo>
                  <a:pt x="10930" y="2312074"/>
                </a:lnTo>
                <a:lnTo>
                  <a:pt x="5143" y="2308288"/>
                </a:lnTo>
                <a:lnTo>
                  <a:pt x="1357" y="2302501"/>
                </a:lnTo>
                <a:lnTo>
                  <a:pt x="0" y="2295143"/>
                </a:lnTo>
                <a:lnTo>
                  <a:pt x="1357" y="2287547"/>
                </a:lnTo>
                <a:lnTo>
                  <a:pt x="5143" y="2281237"/>
                </a:lnTo>
                <a:lnTo>
                  <a:pt x="10930" y="2276927"/>
                </a:lnTo>
                <a:lnTo>
                  <a:pt x="18288" y="2275332"/>
                </a:lnTo>
                <a:lnTo>
                  <a:pt x="25884" y="2276927"/>
                </a:lnTo>
                <a:lnTo>
                  <a:pt x="32194" y="2281237"/>
                </a:lnTo>
                <a:lnTo>
                  <a:pt x="36504" y="2287547"/>
                </a:lnTo>
                <a:lnTo>
                  <a:pt x="38100" y="2295143"/>
                </a:lnTo>
                <a:lnTo>
                  <a:pt x="36504" y="2302501"/>
                </a:lnTo>
                <a:lnTo>
                  <a:pt x="32194" y="2308288"/>
                </a:lnTo>
                <a:lnTo>
                  <a:pt x="25884" y="2312074"/>
                </a:lnTo>
                <a:lnTo>
                  <a:pt x="18288" y="2313432"/>
                </a:lnTo>
                <a:close/>
              </a:path>
              <a:path w="1572895" h="5706109">
                <a:moveTo>
                  <a:pt x="18288" y="2237232"/>
                </a:moveTo>
                <a:lnTo>
                  <a:pt x="10930" y="2235874"/>
                </a:lnTo>
                <a:lnTo>
                  <a:pt x="5143" y="2232088"/>
                </a:lnTo>
                <a:lnTo>
                  <a:pt x="1357" y="2226301"/>
                </a:lnTo>
                <a:lnTo>
                  <a:pt x="0" y="2218943"/>
                </a:lnTo>
                <a:lnTo>
                  <a:pt x="1357" y="2211347"/>
                </a:lnTo>
                <a:lnTo>
                  <a:pt x="5143" y="2205037"/>
                </a:lnTo>
                <a:lnTo>
                  <a:pt x="10930" y="2200727"/>
                </a:lnTo>
                <a:lnTo>
                  <a:pt x="18288" y="2199132"/>
                </a:lnTo>
                <a:lnTo>
                  <a:pt x="25884" y="2200727"/>
                </a:lnTo>
                <a:lnTo>
                  <a:pt x="32194" y="2205037"/>
                </a:lnTo>
                <a:lnTo>
                  <a:pt x="36504" y="2211347"/>
                </a:lnTo>
                <a:lnTo>
                  <a:pt x="38100" y="2218943"/>
                </a:lnTo>
                <a:lnTo>
                  <a:pt x="36504" y="2226301"/>
                </a:lnTo>
                <a:lnTo>
                  <a:pt x="32194" y="2232088"/>
                </a:lnTo>
                <a:lnTo>
                  <a:pt x="25884" y="2235874"/>
                </a:lnTo>
                <a:lnTo>
                  <a:pt x="18288" y="2237232"/>
                </a:lnTo>
                <a:close/>
              </a:path>
              <a:path w="1572895" h="5706109">
                <a:moveTo>
                  <a:pt x="18288" y="2161032"/>
                </a:moveTo>
                <a:lnTo>
                  <a:pt x="10930" y="2159674"/>
                </a:lnTo>
                <a:lnTo>
                  <a:pt x="5143" y="2155888"/>
                </a:lnTo>
                <a:lnTo>
                  <a:pt x="1357" y="2150101"/>
                </a:lnTo>
                <a:lnTo>
                  <a:pt x="0" y="2142743"/>
                </a:lnTo>
                <a:lnTo>
                  <a:pt x="1357" y="2135147"/>
                </a:lnTo>
                <a:lnTo>
                  <a:pt x="5143" y="2128837"/>
                </a:lnTo>
                <a:lnTo>
                  <a:pt x="10930" y="2124527"/>
                </a:lnTo>
                <a:lnTo>
                  <a:pt x="18288" y="2122932"/>
                </a:lnTo>
                <a:lnTo>
                  <a:pt x="25884" y="2124527"/>
                </a:lnTo>
                <a:lnTo>
                  <a:pt x="32194" y="2128837"/>
                </a:lnTo>
                <a:lnTo>
                  <a:pt x="36504" y="2135147"/>
                </a:lnTo>
                <a:lnTo>
                  <a:pt x="38100" y="2142743"/>
                </a:lnTo>
                <a:lnTo>
                  <a:pt x="36504" y="2150101"/>
                </a:lnTo>
                <a:lnTo>
                  <a:pt x="32194" y="2155888"/>
                </a:lnTo>
                <a:lnTo>
                  <a:pt x="25884" y="2159674"/>
                </a:lnTo>
                <a:lnTo>
                  <a:pt x="18288" y="2161032"/>
                </a:lnTo>
                <a:close/>
              </a:path>
              <a:path w="1572895" h="5706109">
                <a:moveTo>
                  <a:pt x="18288" y="2084832"/>
                </a:moveTo>
                <a:lnTo>
                  <a:pt x="10930" y="2083474"/>
                </a:lnTo>
                <a:lnTo>
                  <a:pt x="5143" y="2079688"/>
                </a:lnTo>
                <a:lnTo>
                  <a:pt x="1357" y="2073901"/>
                </a:lnTo>
                <a:lnTo>
                  <a:pt x="0" y="2066543"/>
                </a:lnTo>
                <a:lnTo>
                  <a:pt x="1357" y="2058947"/>
                </a:lnTo>
                <a:lnTo>
                  <a:pt x="5143" y="2052637"/>
                </a:lnTo>
                <a:lnTo>
                  <a:pt x="10930" y="2048327"/>
                </a:lnTo>
                <a:lnTo>
                  <a:pt x="18288" y="2046732"/>
                </a:lnTo>
                <a:lnTo>
                  <a:pt x="25884" y="2048327"/>
                </a:lnTo>
                <a:lnTo>
                  <a:pt x="32194" y="2052637"/>
                </a:lnTo>
                <a:lnTo>
                  <a:pt x="36504" y="2058947"/>
                </a:lnTo>
                <a:lnTo>
                  <a:pt x="38100" y="2066543"/>
                </a:lnTo>
                <a:lnTo>
                  <a:pt x="36504" y="2073901"/>
                </a:lnTo>
                <a:lnTo>
                  <a:pt x="32194" y="2079688"/>
                </a:lnTo>
                <a:lnTo>
                  <a:pt x="25884" y="2083474"/>
                </a:lnTo>
                <a:lnTo>
                  <a:pt x="18288" y="2084832"/>
                </a:lnTo>
                <a:close/>
              </a:path>
              <a:path w="1572895" h="5706109">
                <a:moveTo>
                  <a:pt x="18288" y="2008632"/>
                </a:moveTo>
                <a:lnTo>
                  <a:pt x="10930" y="2007274"/>
                </a:lnTo>
                <a:lnTo>
                  <a:pt x="5143" y="2003488"/>
                </a:lnTo>
                <a:lnTo>
                  <a:pt x="1357" y="1997701"/>
                </a:lnTo>
                <a:lnTo>
                  <a:pt x="0" y="1990343"/>
                </a:lnTo>
                <a:lnTo>
                  <a:pt x="1357" y="1982747"/>
                </a:lnTo>
                <a:lnTo>
                  <a:pt x="5143" y="1976437"/>
                </a:lnTo>
                <a:lnTo>
                  <a:pt x="10930" y="1972127"/>
                </a:lnTo>
                <a:lnTo>
                  <a:pt x="18288" y="1970532"/>
                </a:lnTo>
                <a:lnTo>
                  <a:pt x="25884" y="1972127"/>
                </a:lnTo>
                <a:lnTo>
                  <a:pt x="32194" y="1976437"/>
                </a:lnTo>
                <a:lnTo>
                  <a:pt x="36504" y="1982747"/>
                </a:lnTo>
                <a:lnTo>
                  <a:pt x="38100" y="1990343"/>
                </a:lnTo>
                <a:lnTo>
                  <a:pt x="36504" y="1997701"/>
                </a:lnTo>
                <a:lnTo>
                  <a:pt x="32194" y="2003488"/>
                </a:lnTo>
                <a:lnTo>
                  <a:pt x="25884" y="2007274"/>
                </a:lnTo>
                <a:lnTo>
                  <a:pt x="18288" y="2008632"/>
                </a:lnTo>
                <a:close/>
              </a:path>
              <a:path w="1572895" h="5706109">
                <a:moveTo>
                  <a:pt x="18288" y="1932432"/>
                </a:moveTo>
                <a:lnTo>
                  <a:pt x="10930" y="1931074"/>
                </a:lnTo>
                <a:lnTo>
                  <a:pt x="5143" y="1927288"/>
                </a:lnTo>
                <a:lnTo>
                  <a:pt x="1357" y="1921501"/>
                </a:lnTo>
                <a:lnTo>
                  <a:pt x="0" y="1914143"/>
                </a:lnTo>
                <a:lnTo>
                  <a:pt x="1357" y="1906547"/>
                </a:lnTo>
                <a:lnTo>
                  <a:pt x="5143" y="1900237"/>
                </a:lnTo>
                <a:lnTo>
                  <a:pt x="10930" y="1895927"/>
                </a:lnTo>
                <a:lnTo>
                  <a:pt x="18288" y="1894332"/>
                </a:lnTo>
                <a:lnTo>
                  <a:pt x="25884" y="1895927"/>
                </a:lnTo>
                <a:lnTo>
                  <a:pt x="32194" y="1900237"/>
                </a:lnTo>
                <a:lnTo>
                  <a:pt x="36504" y="1906547"/>
                </a:lnTo>
                <a:lnTo>
                  <a:pt x="38100" y="1914143"/>
                </a:lnTo>
                <a:lnTo>
                  <a:pt x="36504" y="1921501"/>
                </a:lnTo>
                <a:lnTo>
                  <a:pt x="32194" y="1927288"/>
                </a:lnTo>
                <a:lnTo>
                  <a:pt x="25884" y="1931074"/>
                </a:lnTo>
                <a:lnTo>
                  <a:pt x="18288" y="1932432"/>
                </a:lnTo>
                <a:close/>
              </a:path>
              <a:path w="1572895" h="5706109">
                <a:moveTo>
                  <a:pt x="18288" y="1856232"/>
                </a:moveTo>
                <a:lnTo>
                  <a:pt x="10930" y="1854874"/>
                </a:lnTo>
                <a:lnTo>
                  <a:pt x="5143" y="1851088"/>
                </a:lnTo>
                <a:lnTo>
                  <a:pt x="1357" y="1845301"/>
                </a:lnTo>
                <a:lnTo>
                  <a:pt x="0" y="1837943"/>
                </a:lnTo>
                <a:lnTo>
                  <a:pt x="1357" y="1830347"/>
                </a:lnTo>
                <a:lnTo>
                  <a:pt x="5143" y="1824037"/>
                </a:lnTo>
                <a:lnTo>
                  <a:pt x="10930" y="1819727"/>
                </a:lnTo>
                <a:lnTo>
                  <a:pt x="18288" y="1818132"/>
                </a:lnTo>
                <a:lnTo>
                  <a:pt x="25884" y="1819727"/>
                </a:lnTo>
                <a:lnTo>
                  <a:pt x="32194" y="1824037"/>
                </a:lnTo>
                <a:lnTo>
                  <a:pt x="36504" y="1830347"/>
                </a:lnTo>
                <a:lnTo>
                  <a:pt x="38100" y="1837943"/>
                </a:lnTo>
                <a:lnTo>
                  <a:pt x="36504" y="1845301"/>
                </a:lnTo>
                <a:lnTo>
                  <a:pt x="32194" y="1851088"/>
                </a:lnTo>
                <a:lnTo>
                  <a:pt x="25884" y="1854874"/>
                </a:lnTo>
                <a:lnTo>
                  <a:pt x="18288" y="1856232"/>
                </a:lnTo>
                <a:close/>
              </a:path>
              <a:path w="1572895" h="5706109">
                <a:moveTo>
                  <a:pt x="18288" y="1780032"/>
                </a:moveTo>
                <a:lnTo>
                  <a:pt x="10930" y="1778674"/>
                </a:lnTo>
                <a:lnTo>
                  <a:pt x="5143" y="1774888"/>
                </a:lnTo>
                <a:lnTo>
                  <a:pt x="1357" y="1769101"/>
                </a:lnTo>
                <a:lnTo>
                  <a:pt x="0" y="1761743"/>
                </a:lnTo>
                <a:lnTo>
                  <a:pt x="1357" y="1754147"/>
                </a:lnTo>
                <a:lnTo>
                  <a:pt x="5143" y="1747837"/>
                </a:lnTo>
                <a:lnTo>
                  <a:pt x="10930" y="1743527"/>
                </a:lnTo>
                <a:lnTo>
                  <a:pt x="18288" y="1741932"/>
                </a:lnTo>
                <a:lnTo>
                  <a:pt x="25884" y="1743527"/>
                </a:lnTo>
                <a:lnTo>
                  <a:pt x="32194" y="1747837"/>
                </a:lnTo>
                <a:lnTo>
                  <a:pt x="36504" y="1754147"/>
                </a:lnTo>
                <a:lnTo>
                  <a:pt x="38100" y="1761743"/>
                </a:lnTo>
                <a:lnTo>
                  <a:pt x="36504" y="1769101"/>
                </a:lnTo>
                <a:lnTo>
                  <a:pt x="32194" y="1774888"/>
                </a:lnTo>
                <a:lnTo>
                  <a:pt x="25884" y="1778674"/>
                </a:lnTo>
                <a:lnTo>
                  <a:pt x="18288" y="1780032"/>
                </a:lnTo>
                <a:close/>
              </a:path>
              <a:path w="1572895" h="5706109">
                <a:moveTo>
                  <a:pt x="18288" y="1703832"/>
                </a:moveTo>
                <a:lnTo>
                  <a:pt x="10930" y="1702260"/>
                </a:lnTo>
                <a:lnTo>
                  <a:pt x="5143" y="1698116"/>
                </a:lnTo>
                <a:lnTo>
                  <a:pt x="1357" y="1692259"/>
                </a:lnTo>
                <a:lnTo>
                  <a:pt x="0" y="1685543"/>
                </a:lnTo>
                <a:lnTo>
                  <a:pt x="1357" y="1677947"/>
                </a:lnTo>
                <a:lnTo>
                  <a:pt x="5143" y="1671637"/>
                </a:lnTo>
                <a:lnTo>
                  <a:pt x="10930" y="1667327"/>
                </a:lnTo>
                <a:lnTo>
                  <a:pt x="18288" y="1665732"/>
                </a:lnTo>
                <a:lnTo>
                  <a:pt x="25884" y="1667327"/>
                </a:lnTo>
                <a:lnTo>
                  <a:pt x="32194" y="1671637"/>
                </a:lnTo>
                <a:lnTo>
                  <a:pt x="36504" y="1677947"/>
                </a:lnTo>
                <a:lnTo>
                  <a:pt x="38100" y="1685543"/>
                </a:lnTo>
                <a:lnTo>
                  <a:pt x="36504" y="1692259"/>
                </a:lnTo>
                <a:lnTo>
                  <a:pt x="32194" y="1698116"/>
                </a:lnTo>
                <a:lnTo>
                  <a:pt x="25884" y="1702260"/>
                </a:lnTo>
                <a:lnTo>
                  <a:pt x="18288" y="1703832"/>
                </a:lnTo>
                <a:close/>
              </a:path>
              <a:path w="1572895" h="5706109">
                <a:moveTo>
                  <a:pt x="18288" y="1627632"/>
                </a:moveTo>
                <a:lnTo>
                  <a:pt x="10930" y="1626060"/>
                </a:lnTo>
                <a:lnTo>
                  <a:pt x="5143" y="1621916"/>
                </a:lnTo>
                <a:lnTo>
                  <a:pt x="1357" y="1616059"/>
                </a:lnTo>
                <a:lnTo>
                  <a:pt x="0" y="1609343"/>
                </a:lnTo>
                <a:lnTo>
                  <a:pt x="1357" y="1601747"/>
                </a:lnTo>
                <a:lnTo>
                  <a:pt x="5143" y="1595437"/>
                </a:lnTo>
                <a:lnTo>
                  <a:pt x="10930" y="1591127"/>
                </a:lnTo>
                <a:lnTo>
                  <a:pt x="18288" y="1589532"/>
                </a:lnTo>
                <a:lnTo>
                  <a:pt x="25884" y="1591127"/>
                </a:lnTo>
                <a:lnTo>
                  <a:pt x="32194" y="1595437"/>
                </a:lnTo>
                <a:lnTo>
                  <a:pt x="36504" y="1601747"/>
                </a:lnTo>
                <a:lnTo>
                  <a:pt x="38100" y="1609343"/>
                </a:lnTo>
                <a:lnTo>
                  <a:pt x="36504" y="1616059"/>
                </a:lnTo>
                <a:lnTo>
                  <a:pt x="32194" y="1621916"/>
                </a:lnTo>
                <a:lnTo>
                  <a:pt x="25884" y="1626060"/>
                </a:lnTo>
                <a:lnTo>
                  <a:pt x="18288" y="1627632"/>
                </a:lnTo>
                <a:close/>
              </a:path>
              <a:path w="1572895" h="5706109">
                <a:moveTo>
                  <a:pt x="18288" y="1551432"/>
                </a:moveTo>
                <a:lnTo>
                  <a:pt x="10930" y="1549860"/>
                </a:lnTo>
                <a:lnTo>
                  <a:pt x="5143" y="1545716"/>
                </a:lnTo>
                <a:lnTo>
                  <a:pt x="1357" y="1539859"/>
                </a:lnTo>
                <a:lnTo>
                  <a:pt x="0" y="1533143"/>
                </a:lnTo>
                <a:lnTo>
                  <a:pt x="1357" y="1525547"/>
                </a:lnTo>
                <a:lnTo>
                  <a:pt x="5143" y="1519237"/>
                </a:lnTo>
                <a:lnTo>
                  <a:pt x="10930" y="1514927"/>
                </a:lnTo>
                <a:lnTo>
                  <a:pt x="18288" y="1513332"/>
                </a:lnTo>
                <a:lnTo>
                  <a:pt x="25884" y="1514927"/>
                </a:lnTo>
                <a:lnTo>
                  <a:pt x="32194" y="1519237"/>
                </a:lnTo>
                <a:lnTo>
                  <a:pt x="36504" y="1525547"/>
                </a:lnTo>
                <a:lnTo>
                  <a:pt x="38100" y="1533143"/>
                </a:lnTo>
                <a:lnTo>
                  <a:pt x="36504" y="1539859"/>
                </a:lnTo>
                <a:lnTo>
                  <a:pt x="32194" y="1545716"/>
                </a:lnTo>
                <a:lnTo>
                  <a:pt x="25884" y="1549860"/>
                </a:lnTo>
                <a:lnTo>
                  <a:pt x="18288" y="1551432"/>
                </a:lnTo>
                <a:close/>
              </a:path>
              <a:path w="1572895" h="5706109">
                <a:moveTo>
                  <a:pt x="18288" y="1475232"/>
                </a:moveTo>
                <a:lnTo>
                  <a:pt x="10930" y="1473660"/>
                </a:lnTo>
                <a:lnTo>
                  <a:pt x="5143" y="1469516"/>
                </a:lnTo>
                <a:lnTo>
                  <a:pt x="1357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357" y="1448704"/>
                </a:lnTo>
                <a:lnTo>
                  <a:pt x="5143" y="1442846"/>
                </a:lnTo>
                <a:lnTo>
                  <a:pt x="10930" y="1438703"/>
                </a:lnTo>
                <a:lnTo>
                  <a:pt x="18288" y="1437132"/>
                </a:lnTo>
                <a:lnTo>
                  <a:pt x="25884" y="1438703"/>
                </a:lnTo>
                <a:lnTo>
                  <a:pt x="32194" y="1442846"/>
                </a:lnTo>
                <a:lnTo>
                  <a:pt x="36504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504" y="1463659"/>
                </a:lnTo>
                <a:lnTo>
                  <a:pt x="32194" y="1469516"/>
                </a:lnTo>
                <a:lnTo>
                  <a:pt x="25884" y="1473660"/>
                </a:lnTo>
                <a:lnTo>
                  <a:pt x="18288" y="1475232"/>
                </a:lnTo>
                <a:close/>
              </a:path>
              <a:path w="1572895" h="5706109">
                <a:moveTo>
                  <a:pt x="18288" y="1399032"/>
                </a:moveTo>
                <a:lnTo>
                  <a:pt x="10930" y="1397436"/>
                </a:lnTo>
                <a:lnTo>
                  <a:pt x="5143" y="1393126"/>
                </a:lnTo>
                <a:lnTo>
                  <a:pt x="1357" y="1386816"/>
                </a:lnTo>
                <a:lnTo>
                  <a:pt x="0" y="1379219"/>
                </a:lnTo>
                <a:lnTo>
                  <a:pt x="1357" y="1372504"/>
                </a:lnTo>
                <a:lnTo>
                  <a:pt x="5143" y="1366646"/>
                </a:lnTo>
                <a:lnTo>
                  <a:pt x="10930" y="1362503"/>
                </a:lnTo>
                <a:lnTo>
                  <a:pt x="18288" y="1360932"/>
                </a:lnTo>
                <a:lnTo>
                  <a:pt x="25884" y="1362503"/>
                </a:lnTo>
                <a:lnTo>
                  <a:pt x="32194" y="1366646"/>
                </a:lnTo>
                <a:lnTo>
                  <a:pt x="36504" y="1372504"/>
                </a:lnTo>
                <a:lnTo>
                  <a:pt x="38100" y="1379219"/>
                </a:lnTo>
                <a:lnTo>
                  <a:pt x="36504" y="1386816"/>
                </a:lnTo>
                <a:lnTo>
                  <a:pt x="32194" y="1393126"/>
                </a:lnTo>
                <a:lnTo>
                  <a:pt x="25884" y="1397436"/>
                </a:lnTo>
                <a:lnTo>
                  <a:pt x="18288" y="1399032"/>
                </a:lnTo>
                <a:close/>
              </a:path>
              <a:path w="1572895" h="5706109">
                <a:moveTo>
                  <a:pt x="18288" y="1322832"/>
                </a:moveTo>
                <a:lnTo>
                  <a:pt x="10930" y="1321236"/>
                </a:lnTo>
                <a:lnTo>
                  <a:pt x="5143" y="1316926"/>
                </a:lnTo>
                <a:lnTo>
                  <a:pt x="1357" y="1310616"/>
                </a:lnTo>
                <a:lnTo>
                  <a:pt x="0" y="1303019"/>
                </a:lnTo>
                <a:lnTo>
                  <a:pt x="1357" y="1296304"/>
                </a:lnTo>
                <a:lnTo>
                  <a:pt x="5143" y="1290446"/>
                </a:lnTo>
                <a:lnTo>
                  <a:pt x="10930" y="1286303"/>
                </a:lnTo>
                <a:lnTo>
                  <a:pt x="18288" y="1284732"/>
                </a:lnTo>
                <a:lnTo>
                  <a:pt x="25884" y="1286303"/>
                </a:lnTo>
                <a:lnTo>
                  <a:pt x="32194" y="1290446"/>
                </a:lnTo>
                <a:lnTo>
                  <a:pt x="36504" y="1296304"/>
                </a:lnTo>
                <a:lnTo>
                  <a:pt x="38100" y="1303019"/>
                </a:lnTo>
                <a:lnTo>
                  <a:pt x="36504" y="1310616"/>
                </a:lnTo>
                <a:lnTo>
                  <a:pt x="32194" y="1316926"/>
                </a:lnTo>
                <a:lnTo>
                  <a:pt x="25884" y="1321236"/>
                </a:lnTo>
                <a:lnTo>
                  <a:pt x="18288" y="1322832"/>
                </a:lnTo>
                <a:close/>
              </a:path>
              <a:path w="1572895" h="5706109">
                <a:moveTo>
                  <a:pt x="18288" y="1246632"/>
                </a:moveTo>
                <a:lnTo>
                  <a:pt x="10930" y="1245036"/>
                </a:lnTo>
                <a:lnTo>
                  <a:pt x="5143" y="1240726"/>
                </a:lnTo>
                <a:lnTo>
                  <a:pt x="1357" y="1234416"/>
                </a:lnTo>
                <a:lnTo>
                  <a:pt x="0" y="1226819"/>
                </a:lnTo>
                <a:lnTo>
                  <a:pt x="1357" y="1220104"/>
                </a:lnTo>
                <a:lnTo>
                  <a:pt x="5143" y="1214246"/>
                </a:lnTo>
                <a:lnTo>
                  <a:pt x="10930" y="1210103"/>
                </a:lnTo>
                <a:lnTo>
                  <a:pt x="18288" y="1208532"/>
                </a:lnTo>
                <a:lnTo>
                  <a:pt x="25884" y="1210103"/>
                </a:lnTo>
                <a:lnTo>
                  <a:pt x="32194" y="1214246"/>
                </a:lnTo>
                <a:lnTo>
                  <a:pt x="36504" y="1220104"/>
                </a:lnTo>
                <a:lnTo>
                  <a:pt x="38100" y="1226819"/>
                </a:lnTo>
                <a:lnTo>
                  <a:pt x="36504" y="1234416"/>
                </a:lnTo>
                <a:lnTo>
                  <a:pt x="32194" y="1240726"/>
                </a:lnTo>
                <a:lnTo>
                  <a:pt x="25884" y="1245036"/>
                </a:lnTo>
                <a:lnTo>
                  <a:pt x="18288" y="1246632"/>
                </a:lnTo>
                <a:close/>
              </a:path>
              <a:path w="1572895" h="5706109">
                <a:moveTo>
                  <a:pt x="18288" y="1170432"/>
                </a:moveTo>
                <a:lnTo>
                  <a:pt x="10930" y="1168836"/>
                </a:lnTo>
                <a:lnTo>
                  <a:pt x="5143" y="1164526"/>
                </a:lnTo>
                <a:lnTo>
                  <a:pt x="1357" y="1158216"/>
                </a:lnTo>
                <a:lnTo>
                  <a:pt x="0" y="1150619"/>
                </a:lnTo>
                <a:lnTo>
                  <a:pt x="1357" y="1143261"/>
                </a:lnTo>
                <a:lnTo>
                  <a:pt x="5143" y="1137475"/>
                </a:lnTo>
                <a:lnTo>
                  <a:pt x="10930" y="1133689"/>
                </a:lnTo>
                <a:lnTo>
                  <a:pt x="18288" y="1132332"/>
                </a:lnTo>
                <a:lnTo>
                  <a:pt x="25884" y="1133689"/>
                </a:lnTo>
                <a:lnTo>
                  <a:pt x="32194" y="1137475"/>
                </a:lnTo>
                <a:lnTo>
                  <a:pt x="36504" y="1143261"/>
                </a:lnTo>
                <a:lnTo>
                  <a:pt x="38100" y="1150619"/>
                </a:lnTo>
                <a:lnTo>
                  <a:pt x="36504" y="1158216"/>
                </a:lnTo>
                <a:lnTo>
                  <a:pt x="32194" y="1164526"/>
                </a:lnTo>
                <a:lnTo>
                  <a:pt x="25884" y="1168836"/>
                </a:lnTo>
                <a:lnTo>
                  <a:pt x="18288" y="1170432"/>
                </a:lnTo>
                <a:close/>
              </a:path>
              <a:path w="1572895" h="5706109">
                <a:moveTo>
                  <a:pt x="18288" y="1094232"/>
                </a:moveTo>
                <a:lnTo>
                  <a:pt x="10930" y="1092636"/>
                </a:lnTo>
                <a:lnTo>
                  <a:pt x="5143" y="1088326"/>
                </a:lnTo>
                <a:lnTo>
                  <a:pt x="1357" y="1082016"/>
                </a:lnTo>
                <a:lnTo>
                  <a:pt x="0" y="1074419"/>
                </a:lnTo>
                <a:lnTo>
                  <a:pt x="1357" y="1067061"/>
                </a:lnTo>
                <a:lnTo>
                  <a:pt x="5143" y="1061275"/>
                </a:lnTo>
                <a:lnTo>
                  <a:pt x="10930" y="1057489"/>
                </a:lnTo>
                <a:lnTo>
                  <a:pt x="18288" y="1056132"/>
                </a:lnTo>
                <a:lnTo>
                  <a:pt x="25884" y="1057489"/>
                </a:lnTo>
                <a:lnTo>
                  <a:pt x="32194" y="1061275"/>
                </a:lnTo>
                <a:lnTo>
                  <a:pt x="36504" y="1067061"/>
                </a:lnTo>
                <a:lnTo>
                  <a:pt x="38100" y="1074419"/>
                </a:lnTo>
                <a:lnTo>
                  <a:pt x="36504" y="1082016"/>
                </a:lnTo>
                <a:lnTo>
                  <a:pt x="32194" y="1088326"/>
                </a:lnTo>
                <a:lnTo>
                  <a:pt x="25884" y="1092636"/>
                </a:lnTo>
                <a:lnTo>
                  <a:pt x="18288" y="1094232"/>
                </a:lnTo>
                <a:close/>
              </a:path>
              <a:path w="1572895" h="5706109">
                <a:moveTo>
                  <a:pt x="18288" y="1018032"/>
                </a:moveTo>
                <a:lnTo>
                  <a:pt x="10930" y="1016436"/>
                </a:lnTo>
                <a:lnTo>
                  <a:pt x="5143" y="1012126"/>
                </a:lnTo>
                <a:lnTo>
                  <a:pt x="1357" y="1005816"/>
                </a:lnTo>
                <a:lnTo>
                  <a:pt x="0" y="998220"/>
                </a:lnTo>
                <a:lnTo>
                  <a:pt x="1357" y="990861"/>
                </a:lnTo>
                <a:lnTo>
                  <a:pt x="5143" y="985075"/>
                </a:lnTo>
                <a:lnTo>
                  <a:pt x="10930" y="981289"/>
                </a:lnTo>
                <a:lnTo>
                  <a:pt x="18288" y="979932"/>
                </a:lnTo>
                <a:lnTo>
                  <a:pt x="25884" y="981289"/>
                </a:lnTo>
                <a:lnTo>
                  <a:pt x="32194" y="985075"/>
                </a:lnTo>
                <a:lnTo>
                  <a:pt x="36504" y="990861"/>
                </a:lnTo>
                <a:lnTo>
                  <a:pt x="38100" y="998220"/>
                </a:lnTo>
                <a:lnTo>
                  <a:pt x="36504" y="1005816"/>
                </a:lnTo>
                <a:lnTo>
                  <a:pt x="32194" y="1012126"/>
                </a:lnTo>
                <a:lnTo>
                  <a:pt x="25884" y="1016436"/>
                </a:lnTo>
                <a:lnTo>
                  <a:pt x="18288" y="1018032"/>
                </a:lnTo>
                <a:close/>
              </a:path>
              <a:path w="1572895" h="5706109">
                <a:moveTo>
                  <a:pt x="18288" y="941832"/>
                </a:moveTo>
                <a:lnTo>
                  <a:pt x="10930" y="940236"/>
                </a:lnTo>
                <a:lnTo>
                  <a:pt x="5143" y="935926"/>
                </a:lnTo>
                <a:lnTo>
                  <a:pt x="1357" y="929616"/>
                </a:lnTo>
                <a:lnTo>
                  <a:pt x="0" y="922020"/>
                </a:lnTo>
                <a:lnTo>
                  <a:pt x="1357" y="914661"/>
                </a:lnTo>
                <a:lnTo>
                  <a:pt x="5143" y="908875"/>
                </a:lnTo>
                <a:lnTo>
                  <a:pt x="10930" y="905089"/>
                </a:lnTo>
                <a:lnTo>
                  <a:pt x="18288" y="903732"/>
                </a:lnTo>
                <a:lnTo>
                  <a:pt x="25884" y="905089"/>
                </a:lnTo>
                <a:lnTo>
                  <a:pt x="32194" y="908875"/>
                </a:lnTo>
                <a:lnTo>
                  <a:pt x="36504" y="914661"/>
                </a:lnTo>
                <a:lnTo>
                  <a:pt x="38100" y="922020"/>
                </a:lnTo>
                <a:lnTo>
                  <a:pt x="36504" y="929616"/>
                </a:lnTo>
                <a:lnTo>
                  <a:pt x="32194" y="935926"/>
                </a:lnTo>
                <a:lnTo>
                  <a:pt x="25884" y="940236"/>
                </a:lnTo>
                <a:lnTo>
                  <a:pt x="18288" y="941832"/>
                </a:lnTo>
                <a:close/>
              </a:path>
              <a:path w="1572895" h="5706109">
                <a:moveTo>
                  <a:pt x="18288" y="865632"/>
                </a:moveTo>
                <a:lnTo>
                  <a:pt x="10930" y="864036"/>
                </a:lnTo>
                <a:lnTo>
                  <a:pt x="5143" y="859726"/>
                </a:lnTo>
                <a:lnTo>
                  <a:pt x="1357" y="853416"/>
                </a:lnTo>
                <a:lnTo>
                  <a:pt x="0" y="845820"/>
                </a:lnTo>
                <a:lnTo>
                  <a:pt x="1357" y="838461"/>
                </a:lnTo>
                <a:lnTo>
                  <a:pt x="5143" y="832675"/>
                </a:lnTo>
                <a:lnTo>
                  <a:pt x="10930" y="828889"/>
                </a:lnTo>
                <a:lnTo>
                  <a:pt x="18288" y="827532"/>
                </a:lnTo>
                <a:lnTo>
                  <a:pt x="25884" y="828889"/>
                </a:lnTo>
                <a:lnTo>
                  <a:pt x="32194" y="832675"/>
                </a:lnTo>
                <a:lnTo>
                  <a:pt x="36504" y="838461"/>
                </a:lnTo>
                <a:lnTo>
                  <a:pt x="38100" y="845820"/>
                </a:lnTo>
                <a:lnTo>
                  <a:pt x="36504" y="853416"/>
                </a:lnTo>
                <a:lnTo>
                  <a:pt x="32194" y="859726"/>
                </a:lnTo>
                <a:lnTo>
                  <a:pt x="25884" y="864036"/>
                </a:lnTo>
                <a:lnTo>
                  <a:pt x="18288" y="865632"/>
                </a:lnTo>
                <a:close/>
              </a:path>
              <a:path w="1572895" h="5706109">
                <a:moveTo>
                  <a:pt x="18288" y="789432"/>
                </a:moveTo>
                <a:lnTo>
                  <a:pt x="10930" y="787836"/>
                </a:lnTo>
                <a:lnTo>
                  <a:pt x="5143" y="783526"/>
                </a:lnTo>
                <a:lnTo>
                  <a:pt x="1357" y="777216"/>
                </a:lnTo>
                <a:lnTo>
                  <a:pt x="0" y="769620"/>
                </a:lnTo>
                <a:lnTo>
                  <a:pt x="1357" y="762261"/>
                </a:lnTo>
                <a:lnTo>
                  <a:pt x="5143" y="756475"/>
                </a:lnTo>
                <a:lnTo>
                  <a:pt x="10930" y="752689"/>
                </a:lnTo>
                <a:lnTo>
                  <a:pt x="18288" y="751332"/>
                </a:lnTo>
                <a:lnTo>
                  <a:pt x="25884" y="752689"/>
                </a:lnTo>
                <a:lnTo>
                  <a:pt x="32194" y="756475"/>
                </a:lnTo>
                <a:lnTo>
                  <a:pt x="36504" y="762261"/>
                </a:lnTo>
                <a:lnTo>
                  <a:pt x="38100" y="769620"/>
                </a:lnTo>
                <a:lnTo>
                  <a:pt x="36504" y="777216"/>
                </a:lnTo>
                <a:lnTo>
                  <a:pt x="32194" y="783526"/>
                </a:lnTo>
                <a:lnTo>
                  <a:pt x="25884" y="787836"/>
                </a:lnTo>
                <a:lnTo>
                  <a:pt x="18288" y="789432"/>
                </a:lnTo>
                <a:close/>
              </a:path>
              <a:path w="1572895" h="5706109">
                <a:moveTo>
                  <a:pt x="18288" y="713232"/>
                </a:moveTo>
                <a:lnTo>
                  <a:pt x="10930" y="711636"/>
                </a:lnTo>
                <a:lnTo>
                  <a:pt x="5143" y="707326"/>
                </a:lnTo>
                <a:lnTo>
                  <a:pt x="1357" y="701016"/>
                </a:lnTo>
                <a:lnTo>
                  <a:pt x="0" y="693420"/>
                </a:lnTo>
                <a:lnTo>
                  <a:pt x="1357" y="686061"/>
                </a:lnTo>
                <a:lnTo>
                  <a:pt x="5143" y="680275"/>
                </a:lnTo>
                <a:lnTo>
                  <a:pt x="10930" y="676489"/>
                </a:lnTo>
                <a:lnTo>
                  <a:pt x="18288" y="675132"/>
                </a:lnTo>
                <a:lnTo>
                  <a:pt x="25884" y="676489"/>
                </a:lnTo>
                <a:lnTo>
                  <a:pt x="32194" y="680275"/>
                </a:lnTo>
                <a:lnTo>
                  <a:pt x="36504" y="686061"/>
                </a:lnTo>
                <a:lnTo>
                  <a:pt x="38100" y="693420"/>
                </a:lnTo>
                <a:lnTo>
                  <a:pt x="36504" y="701016"/>
                </a:lnTo>
                <a:lnTo>
                  <a:pt x="32194" y="707326"/>
                </a:lnTo>
                <a:lnTo>
                  <a:pt x="25884" y="711636"/>
                </a:lnTo>
                <a:lnTo>
                  <a:pt x="18288" y="713232"/>
                </a:lnTo>
                <a:close/>
              </a:path>
              <a:path w="1572895" h="5706109">
                <a:moveTo>
                  <a:pt x="18288" y="637032"/>
                </a:moveTo>
                <a:lnTo>
                  <a:pt x="10930" y="635436"/>
                </a:lnTo>
                <a:lnTo>
                  <a:pt x="5143" y="631126"/>
                </a:lnTo>
                <a:lnTo>
                  <a:pt x="1357" y="624816"/>
                </a:lnTo>
                <a:lnTo>
                  <a:pt x="0" y="617220"/>
                </a:lnTo>
                <a:lnTo>
                  <a:pt x="1357" y="609861"/>
                </a:lnTo>
                <a:lnTo>
                  <a:pt x="5143" y="604075"/>
                </a:lnTo>
                <a:lnTo>
                  <a:pt x="10930" y="600289"/>
                </a:lnTo>
                <a:lnTo>
                  <a:pt x="18288" y="598932"/>
                </a:lnTo>
                <a:lnTo>
                  <a:pt x="25884" y="600289"/>
                </a:lnTo>
                <a:lnTo>
                  <a:pt x="32194" y="604075"/>
                </a:lnTo>
                <a:lnTo>
                  <a:pt x="36504" y="609861"/>
                </a:lnTo>
                <a:lnTo>
                  <a:pt x="38100" y="617220"/>
                </a:lnTo>
                <a:lnTo>
                  <a:pt x="36504" y="624816"/>
                </a:lnTo>
                <a:lnTo>
                  <a:pt x="32194" y="631126"/>
                </a:lnTo>
                <a:lnTo>
                  <a:pt x="25884" y="635436"/>
                </a:lnTo>
                <a:lnTo>
                  <a:pt x="18288" y="637032"/>
                </a:lnTo>
                <a:close/>
              </a:path>
              <a:path w="1572895" h="5706109">
                <a:moveTo>
                  <a:pt x="18288" y="560832"/>
                </a:moveTo>
                <a:lnTo>
                  <a:pt x="10930" y="559236"/>
                </a:lnTo>
                <a:lnTo>
                  <a:pt x="5143" y="554926"/>
                </a:lnTo>
                <a:lnTo>
                  <a:pt x="1357" y="548616"/>
                </a:lnTo>
                <a:lnTo>
                  <a:pt x="0" y="541020"/>
                </a:lnTo>
                <a:lnTo>
                  <a:pt x="1357" y="533661"/>
                </a:lnTo>
                <a:lnTo>
                  <a:pt x="5143" y="527875"/>
                </a:lnTo>
                <a:lnTo>
                  <a:pt x="10930" y="524089"/>
                </a:lnTo>
                <a:lnTo>
                  <a:pt x="18288" y="522732"/>
                </a:lnTo>
                <a:lnTo>
                  <a:pt x="25884" y="524089"/>
                </a:lnTo>
                <a:lnTo>
                  <a:pt x="32194" y="527875"/>
                </a:lnTo>
                <a:lnTo>
                  <a:pt x="36504" y="533661"/>
                </a:lnTo>
                <a:lnTo>
                  <a:pt x="38100" y="541020"/>
                </a:lnTo>
                <a:lnTo>
                  <a:pt x="36504" y="548616"/>
                </a:lnTo>
                <a:lnTo>
                  <a:pt x="32194" y="554926"/>
                </a:lnTo>
                <a:lnTo>
                  <a:pt x="25884" y="559236"/>
                </a:lnTo>
                <a:lnTo>
                  <a:pt x="18288" y="560832"/>
                </a:lnTo>
                <a:close/>
              </a:path>
              <a:path w="1572895" h="5706109">
                <a:moveTo>
                  <a:pt x="18288" y="484632"/>
                </a:moveTo>
                <a:lnTo>
                  <a:pt x="10930" y="483036"/>
                </a:lnTo>
                <a:lnTo>
                  <a:pt x="5143" y="478726"/>
                </a:lnTo>
                <a:lnTo>
                  <a:pt x="1357" y="472416"/>
                </a:lnTo>
                <a:lnTo>
                  <a:pt x="0" y="464820"/>
                </a:lnTo>
                <a:lnTo>
                  <a:pt x="1357" y="457461"/>
                </a:lnTo>
                <a:lnTo>
                  <a:pt x="5143" y="451675"/>
                </a:lnTo>
                <a:lnTo>
                  <a:pt x="10930" y="447889"/>
                </a:lnTo>
                <a:lnTo>
                  <a:pt x="18288" y="446532"/>
                </a:lnTo>
                <a:lnTo>
                  <a:pt x="25884" y="447889"/>
                </a:lnTo>
                <a:lnTo>
                  <a:pt x="32194" y="451675"/>
                </a:lnTo>
                <a:lnTo>
                  <a:pt x="36504" y="457461"/>
                </a:lnTo>
                <a:lnTo>
                  <a:pt x="38100" y="464820"/>
                </a:lnTo>
                <a:lnTo>
                  <a:pt x="36504" y="472416"/>
                </a:lnTo>
                <a:lnTo>
                  <a:pt x="32194" y="478726"/>
                </a:lnTo>
                <a:lnTo>
                  <a:pt x="25884" y="483036"/>
                </a:lnTo>
                <a:lnTo>
                  <a:pt x="18288" y="484632"/>
                </a:lnTo>
                <a:close/>
              </a:path>
              <a:path w="1572895" h="5706109">
                <a:moveTo>
                  <a:pt x="18288" y="408432"/>
                </a:moveTo>
                <a:lnTo>
                  <a:pt x="10930" y="406836"/>
                </a:lnTo>
                <a:lnTo>
                  <a:pt x="5143" y="402526"/>
                </a:lnTo>
                <a:lnTo>
                  <a:pt x="1357" y="396216"/>
                </a:lnTo>
                <a:lnTo>
                  <a:pt x="0" y="388620"/>
                </a:lnTo>
                <a:lnTo>
                  <a:pt x="1357" y="381261"/>
                </a:lnTo>
                <a:lnTo>
                  <a:pt x="5143" y="375475"/>
                </a:lnTo>
                <a:lnTo>
                  <a:pt x="10930" y="371689"/>
                </a:lnTo>
                <a:lnTo>
                  <a:pt x="18288" y="370332"/>
                </a:lnTo>
                <a:lnTo>
                  <a:pt x="25884" y="371689"/>
                </a:lnTo>
                <a:lnTo>
                  <a:pt x="32194" y="375475"/>
                </a:lnTo>
                <a:lnTo>
                  <a:pt x="36504" y="381261"/>
                </a:lnTo>
                <a:lnTo>
                  <a:pt x="38100" y="388620"/>
                </a:lnTo>
                <a:lnTo>
                  <a:pt x="36504" y="396216"/>
                </a:lnTo>
                <a:lnTo>
                  <a:pt x="32194" y="402526"/>
                </a:lnTo>
                <a:lnTo>
                  <a:pt x="25884" y="406836"/>
                </a:lnTo>
                <a:lnTo>
                  <a:pt x="18288" y="408432"/>
                </a:lnTo>
                <a:close/>
              </a:path>
              <a:path w="1572895" h="5706109">
                <a:moveTo>
                  <a:pt x="18288" y="332232"/>
                </a:moveTo>
                <a:lnTo>
                  <a:pt x="10930" y="330636"/>
                </a:lnTo>
                <a:lnTo>
                  <a:pt x="5143" y="326326"/>
                </a:lnTo>
                <a:lnTo>
                  <a:pt x="1357" y="320016"/>
                </a:lnTo>
                <a:lnTo>
                  <a:pt x="0" y="312420"/>
                </a:lnTo>
                <a:lnTo>
                  <a:pt x="1357" y="305061"/>
                </a:lnTo>
                <a:lnTo>
                  <a:pt x="5143" y="299275"/>
                </a:lnTo>
                <a:lnTo>
                  <a:pt x="10930" y="295489"/>
                </a:lnTo>
                <a:lnTo>
                  <a:pt x="18288" y="294132"/>
                </a:lnTo>
                <a:lnTo>
                  <a:pt x="25884" y="295489"/>
                </a:lnTo>
                <a:lnTo>
                  <a:pt x="32194" y="299275"/>
                </a:lnTo>
                <a:lnTo>
                  <a:pt x="36504" y="305061"/>
                </a:lnTo>
                <a:lnTo>
                  <a:pt x="38100" y="312420"/>
                </a:lnTo>
                <a:lnTo>
                  <a:pt x="36504" y="320016"/>
                </a:lnTo>
                <a:lnTo>
                  <a:pt x="32194" y="326326"/>
                </a:lnTo>
                <a:lnTo>
                  <a:pt x="25884" y="330636"/>
                </a:lnTo>
                <a:lnTo>
                  <a:pt x="18288" y="332232"/>
                </a:lnTo>
                <a:close/>
              </a:path>
              <a:path w="1572895" h="5706109">
                <a:moveTo>
                  <a:pt x="18288" y="256032"/>
                </a:moveTo>
                <a:lnTo>
                  <a:pt x="10930" y="254436"/>
                </a:lnTo>
                <a:lnTo>
                  <a:pt x="5143" y="250126"/>
                </a:lnTo>
                <a:lnTo>
                  <a:pt x="1357" y="243816"/>
                </a:lnTo>
                <a:lnTo>
                  <a:pt x="0" y="236220"/>
                </a:lnTo>
                <a:lnTo>
                  <a:pt x="1357" y="228861"/>
                </a:lnTo>
                <a:lnTo>
                  <a:pt x="5143" y="223075"/>
                </a:lnTo>
                <a:lnTo>
                  <a:pt x="10930" y="219289"/>
                </a:lnTo>
                <a:lnTo>
                  <a:pt x="18288" y="217932"/>
                </a:lnTo>
                <a:lnTo>
                  <a:pt x="25884" y="219289"/>
                </a:lnTo>
                <a:lnTo>
                  <a:pt x="32194" y="223075"/>
                </a:lnTo>
                <a:lnTo>
                  <a:pt x="36504" y="228861"/>
                </a:lnTo>
                <a:lnTo>
                  <a:pt x="38100" y="236220"/>
                </a:lnTo>
                <a:lnTo>
                  <a:pt x="36504" y="243816"/>
                </a:lnTo>
                <a:lnTo>
                  <a:pt x="32194" y="250126"/>
                </a:lnTo>
                <a:lnTo>
                  <a:pt x="25884" y="254436"/>
                </a:lnTo>
                <a:lnTo>
                  <a:pt x="18288" y="256032"/>
                </a:lnTo>
                <a:close/>
              </a:path>
              <a:path w="1572895" h="5706109">
                <a:moveTo>
                  <a:pt x="18288" y="179832"/>
                </a:moveTo>
                <a:lnTo>
                  <a:pt x="10930" y="178236"/>
                </a:lnTo>
                <a:lnTo>
                  <a:pt x="5143" y="173926"/>
                </a:lnTo>
                <a:lnTo>
                  <a:pt x="1357" y="167616"/>
                </a:lnTo>
                <a:lnTo>
                  <a:pt x="0" y="160020"/>
                </a:lnTo>
                <a:lnTo>
                  <a:pt x="1357" y="152661"/>
                </a:lnTo>
                <a:lnTo>
                  <a:pt x="5143" y="146875"/>
                </a:lnTo>
                <a:lnTo>
                  <a:pt x="10930" y="143089"/>
                </a:lnTo>
                <a:lnTo>
                  <a:pt x="18288" y="141732"/>
                </a:lnTo>
                <a:lnTo>
                  <a:pt x="25884" y="143089"/>
                </a:lnTo>
                <a:lnTo>
                  <a:pt x="32194" y="146875"/>
                </a:lnTo>
                <a:lnTo>
                  <a:pt x="36504" y="152661"/>
                </a:lnTo>
                <a:lnTo>
                  <a:pt x="38100" y="160020"/>
                </a:lnTo>
                <a:lnTo>
                  <a:pt x="36504" y="167616"/>
                </a:lnTo>
                <a:lnTo>
                  <a:pt x="32194" y="173926"/>
                </a:lnTo>
                <a:lnTo>
                  <a:pt x="25884" y="178236"/>
                </a:lnTo>
                <a:lnTo>
                  <a:pt x="18288" y="179832"/>
                </a:lnTo>
                <a:close/>
              </a:path>
              <a:path w="1572895" h="5706109">
                <a:moveTo>
                  <a:pt x="18288" y="103632"/>
                </a:moveTo>
                <a:lnTo>
                  <a:pt x="10930" y="102036"/>
                </a:lnTo>
                <a:lnTo>
                  <a:pt x="5143" y="97726"/>
                </a:lnTo>
                <a:lnTo>
                  <a:pt x="1357" y="91416"/>
                </a:lnTo>
                <a:lnTo>
                  <a:pt x="0" y="83820"/>
                </a:lnTo>
                <a:lnTo>
                  <a:pt x="1357" y="76461"/>
                </a:lnTo>
                <a:lnTo>
                  <a:pt x="5143" y="70675"/>
                </a:lnTo>
                <a:lnTo>
                  <a:pt x="10930" y="66889"/>
                </a:lnTo>
                <a:lnTo>
                  <a:pt x="18288" y="65532"/>
                </a:lnTo>
                <a:lnTo>
                  <a:pt x="25884" y="66889"/>
                </a:lnTo>
                <a:lnTo>
                  <a:pt x="32194" y="70675"/>
                </a:lnTo>
                <a:lnTo>
                  <a:pt x="36504" y="76461"/>
                </a:lnTo>
                <a:lnTo>
                  <a:pt x="38100" y="83820"/>
                </a:lnTo>
                <a:lnTo>
                  <a:pt x="36504" y="91416"/>
                </a:lnTo>
                <a:lnTo>
                  <a:pt x="32194" y="97726"/>
                </a:lnTo>
                <a:lnTo>
                  <a:pt x="25884" y="102036"/>
                </a:lnTo>
                <a:lnTo>
                  <a:pt x="18288" y="103632"/>
                </a:lnTo>
                <a:close/>
              </a:path>
              <a:path w="1572895" h="5706109">
                <a:moveTo>
                  <a:pt x="28956" y="38100"/>
                </a:moveTo>
                <a:lnTo>
                  <a:pt x="21598" y="36504"/>
                </a:lnTo>
                <a:lnTo>
                  <a:pt x="15811" y="32194"/>
                </a:lnTo>
                <a:lnTo>
                  <a:pt x="12025" y="25884"/>
                </a:lnTo>
                <a:lnTo>
                  <a:pt x="10667" y="18287"/>
                </a:lnTo>
                <a:lnTo>
                  <a:pt x="12025" y="10929"/>
                </a:lnTo>
                <a:lnTo>
                  <a:pt x="15811" y="5143"/>
                </a:lnTo>
                <a:lnTo>
                  <a:pt x="21598" y="1357"/>
                </a:lnTo>
                <a:lnTo>
                  <a:pt x="28956" y="0"/>
                </a:lnTo>
                <a:lnTo>
                  <a:pt x="36552" y="1357"/>
                </a:lnTo>
                <a:lnTo>
                  <a:pt x="42862" y="5143"/>
                </a:lnTo>
                <a:lnTo>
                  <a:pt x="47172" y="10929"/>
                </a:lnTo>
                <a:lnTo>
                  <a:pt x="48767" y="18287"/>
                </a:lnTo>
                <a:lnTo>
                  <a:pt x="47172" y="25884"/>
                </a:lnTo>
                <a:lnTo>
                  <a:pt x="42862" y="32194"/>
                </a:lnTo>
                <a:lnTo>
                  <a:pt x="36552" y="36504"/>
                </a:lnTo>
                <a:lnTo>
                  <a:pt x="28956" y="38100"/>
                </a:lnTo>
                <a:close/>
              </a:path>
              <a:path w="1572895" h="5706109">
                <a:moveTo>
                  <a:pt x="105156" y="38100"/>
                </a:moveTo>
                <a:lnTo>
                  <a:pt x="97798" y="36504"/>
                </a:lnTo>
                <a:lnTo>
                  <a:pt x="92011" y="32194"/>
                </a:lnTo>
                <a:lnTo>
                  <a:pt x="88225" y="25884"/>
                </a:lnTo>
                <a:lnTo>
                  <a:pt x="86867" y="18287"/>
                </a:lnTo>
                <a:lnTo>
                  <a:pt x="88225" y="10929"/>
                </a:lnTo>
                <a:lnTo>
                  <a:pt x="92011" y="5143"/>
                </a:lnTo>
                <a:lnTo>
                  <a:pt x="97798" y="1357"/>
                </a:lnTo>
                <a:lnTo>
                  <a:pt x="105156" y="0"/>
                </a:lnTo>
                <a:lnTo>
                  <a:pt x="112752" y="1357"/>
                </a:lnTo>
                <a:lnTo>
                  <a:pt x="119062" y="5143"/>
                </a:lnTo>
                <a:lnTo>
                  <a:pt x="123372" y="10929"/>
                </a:lnTo>
                <a:lnTo>
                  <a:pt x="124967" y="18287"/>
                </a:lnTo>
                <a:lnTo>
                  <a:pt x="123372" y="25884"/>
                </a:lnTo>
                <a:lnTo>
                  <a:pt x="119062" y="32194"/>
                </a:lnTo>
                <a:lnTo>
                  <a:pt x="112752" y="36504"/>
                </a:lnTo>
                <a:lnTo>
                  <a:pt x="105156" y="38100"/>
                </a:lnTo>
                <a:close/>
              </a:path>
              <a:path w="1572895" h="5706109">
                <a:moveTo>
                  <a:pt x="181356" y="38100"/>
                </a:moveTo>
                <a:lnTo>
                  <a:pt x="173998" y="36504"/>
                </a:lnTo>
                <a:lnTo>
                  <a:pt x="168211" y="32194"/>
                </a:lnTo>
                <a:lnTo>
                  <a:pt x="164425" y="25884"/>
                </a:lnTo>
                <a:lnTo>
                  <a:pt x="163067" y="18287"/>
                </a:lnTo>
                <a:lnTo>
                  <a:pt x="164425" y="10929"/>
                </a:lnTo>
                <a:lnTo>
                  <a:pt x="168211" y="5143"/>
                </a:lnTo>
                <a:lnTo>
                  <a:pt x="173998" y="1357"/>
                </a:lnTo>
                <a:lnTo>
                  <a:pt x="181356" y="0"/>
                </a:lnTo>
                <a:lnTo>
                  <a:pt x="188952" y="1357"/>
                </a:lnTo>
                <a:lnTo>
                  <a:pt x="195262" y="5143"/>
                </a:lnTo>
                <a:lnTo>
                  <a:pt x="199572" y="10929"/>
                </a:lnTo>
                <a:lnTo>
                  <a:pt x="201167" y="18287"/>
                </a:lnTo>
                <a:lnTo>
                  <a:pt x="199572" y="25884"/>
                </a:lnTo>
                <a:lnTo>
                  <a:pt x="195262" y="32194"/>
                </a:lnTo>
                <a:lnTo>
                  <a:pt x="188952" y="36504"/>
                </a:lnTo>
                <a:lnTo>
                  <a:pt x="181356" y="38100"/>
                </a:lnTo>
                <a:close/>
              </a:path>
              <a:path w="1572895" h="5706109">
                <a:moveTo>
                  <a:pt x="257556" y="38100"/>
                </a:moveTo>
                <a:lnTo>
                  <a:pt x="250198" y="36504"/>
                </a:lnTo>
                <a:lnTo>
                  <a:pt x="244411" y="32194"/>
                </a:lnTo>
                <a:lnTo>
                  <a:pt x="240625" y="25884"/>
                </a:lnTo>
                <a:lnTo>
                  <a:pt x="239267" y="18287"/>
                </a:lnTo>
                <a:lnTo>
                  <a:pt x="240625" y="10929"/>
                </a:lnTo>
                <a:lnTo>
                  <a:pt x="244411" y="5143"/>
                </a:lnTo>
                <a:lnTo>
                  <a:pt x="250198" y="1357"/>
                </a:lnTo>
                <a:lnTo>
                  <a:pt x="257556" y="0"/>
                </a:lnTo>
                <a:lnTo>
                  <a:pt x="265152" y="1357"/>
                </a:lnTo>
                <a:lnTo>
                  <a:pt x="271462" y="5143"/>
                </a:lnTo>
                <a:lnTo>
                  <a:pt x="275772" y="10929"/>
                </a:lnTo>
                <a:lnTo>
                  <a:pt x="277367" y="18287"/>
                </a:lnTo>
                <a:lnTo>
                  <a:pt x="275772" y="25884"/>
                </a:lnTo>
                <a:lnTo>
                  <a:pt x="271462" y="32194"/>
                </a:lnTo>
                <a:lnTo>
                  <a:pt x="265152" y="36504"/>
                </a:lnTo>
                <a:lnTo>
                  <a:pt x="257556" y="38100"/>
                </a:lnTo>
                <a:close/>
              </a:path>
              <a:path w="1572895" h="5706109">
                <a:moveTo>
                  <a:pt x="333756" y="38100"/>
                </a:moveTo>
                <a:lnTo>
                  <a:pt x="326398" y="36504"/>
                </a:lnTo>
                <a:lnTo>
                  <a:pt x="320611" y="32194"/>
                </a:lnTo>
                <a:lnTo>
                  <a:pt x="316825" y="25884"/>
                </a:lnTo>
                <a:lnTo>
                  <a:pt x="315467" y="18287"/>
                </a:lnTo>
                <a:lnTo>
                  <a:pt x="316825" y="10929"/>
                </a:lnTo>
                <a:lnTo>
                  <a:pt x="320611" y="5143"/>
                </a:lnTo>
                <a:lnTo>
                  <a:pt x="326398" y="1357"/>
                </a:lnTo>
                <a:lnTo>
                  <a:pt x="333756" y="0"/>
                </a:lnTo>
                <a:lnTo>
                  <a:pt x="341352" y="1357"/>
                </a:lnTo>
                <a:lnTo>
                  <a:pt x="347662" y="5143"/>
                </a:lnTo>
                <a:lnTo>
                  <a:pt x="351972" y="10929"/>
                </a:lnTo>
                <a:lnTo>
                  <a:pt x="353567" y="18287"/>
                </a:lnTo>
                <a:lnTo>
                  <a:pt x="351972" y="25884"/>
                </a:lnTo>
                <a:lnTo>
                  <a:pt x="347662" y="32194"/>
                </a:lnTo>
                <a:lnTo>
                  <a:pt x="341352" y="36504"/>
                </a:lnTo>
                <a:lnTo>
                  <a:pt x="333756" y="38100"/>
                </a:lnTo>
                <a:close/>
              </a:path>
              <a:path w="1572895" h="5706109">
                <a:moveTo>
                  <a:pt x="409956" y="38100"/>
                </a:moveTo>
                <a:lnTo>
                  <a:pt x="402598" y="36504"/>
                </a:lnTo>
                <a:lnTo>
                  <a:pt x="396811" y="32194"/>
                </a:lnTo>
                <a:lnTo>
                  <a:pt x="393025" y="25884"/>
                </a:lnTo>
                <a:lnTo>
                  <a:pt x="391667" y="18287"/>
                </a:lnTo>
                <a:lnTo>
                  <a:pt x="393025" y="10929"/>
                </a:lnTo>
                <a:lnTo>
                  <a:pt x="396811" y="5143"/>
                </a:lnTo>
                <a:lnTo>
                  <a:pt x="402598" y="1357"/>
                </a:lnTo>
                <a:lnTo>
                  <a:pt x="409956" y="0"/>
                </a:lnTo>
                <a:lnTo>
                  <a:pt x="417552" y="1357"/>
                </a:lnTo>
                <a:lnTo>
                  <a:pt x="423862" y="5143"/>
                </a:lnTo>
                <a:lnTo>
                  <a:pt x="428172" y="10929"/>
                </a:lnTo>
                <a:lnTo>
                  <a:pt x="429767" y="18287"/>
                </a:lnTo>
                <a:lnTo>
                  <a:pt x="428172" y="25884"/>
                </a:lnTo>
                <a:lnTo>
                  <a:pt x="423862" y="32194"/>
                </a:lnTo>
                <a:lnTo>
                  <a:pt x="417552" y="36504"/>
                </a:lnTo>
                <a:lnTo>
                  <a:pt x="409956" y="38100"/>
                </a:lnTo>
                <a:close/>
              </a:path>
              <a:path w="1572895" h="5706109">
                <a:moveTo>
                  <a:pt x="486156" y="38100"/>
                </a:moveTo>
                <a:lnTo>
                  <a:pt x="478798" y="36504"/>
                </a:lnTo>
                <a:lnTo>
                  <a:pt x="473011" y="32194"/>
                </a:lnTo>
                <a:lnTo>
                  <a:pt x="469225" y="25884"/>
                </a:lnTo>
                <a:lnTo>
                  <a:pt x="467867" y="18287"/>
                </a:lnTo>
                <a:lnTo>
                  <a:pt x="469225" y="10929"/>
                </a:lnTo>
                <a:lnTo>
                  <a:pt x="473011" y="5143"/>
                </a:lnTo>
                <a:lnTo>
                  <a:pt x="478798" y="1357"/>
                </a:lnTo>
                <a:lnTo>
                  <a:pt x="486156" y="0"/>
                </a:lnTo>
                <a:lnTo>
                  <a:pt x="493752" y="1357"/>
                </a:lnTo>
                <a:lnTo>
                  <a:pt x="500062" y="5143"/>
                </a:lnTo>
                <a:lnTo>
                  <a:pt x="504372" y="10929"/>
                </a:lnTo>
                <a:lnTo>
                  <a:pt x="505967" y="18287"/>
                </a:lnTo>
                <a:lnTo>
                  <a:pt x="504372" y="25884"/>
                </a:lnTo>
                <a:lnTo>
                  <a:pt x="500062" y="32194"/>
                </a:lnTo>
                <a:lnTo>
                  <a:pt x="493752" y="36504"/>
                </a:lnTo>
                <a:lnTo>
                  <a:pt x="486156" y="38100"/>
                </a:lnTo>
                <a:close/>
              </a:path>
              <a:path w="1572895" h="5706109">
                <a:moveTo>
                  <a:pt x="562356" y="38100"/>
                </a:moveTo>
                <a:lnTo>
                  <a:pt x="554998" y="36504"/>
                </a:lnTo>
                <a:lnTo>
                  <a:pt x="549211" y="32194"/>
                </a:lnTo>
                <a:lnTo>
                  <a:pt x="545425" y="25884"/>
                </a:lnTo>
                <a:lnTo>
                  <a:pt x="544067" y="18287"/>
                </a:lnTo>
                <a:lnTo>
                  <a:pt x="545425" y="10929"/>
                </a:lnTo>
                <a:lnTo>
                  <a:pt x="549211" y="5143"/>
                </a:lnTo>
                <a:lnTo>
                  <a:pt x="554998" y="1357"/>
                </a:lnTo>
                <a:lnTo>
                  <a:pt x="562356" y="0"/>
                </a:lnTo>
                <a:lnTo>
                  <a:pt x="569952" y="1357"/>
                </a:lnTo>
                <a:lnTo>
                  <a:pt x="576262" y="5143"/>
                </a:lnTo>
                <a:lnTo>
                  <a:pt x="580572" y="10929"/>
                </a:lnTo>
                <a:lnTo>
                  <a:pt x="582167" y="18287"/>
                </a:lnTo>
                <a:lnTo>
                  <a:pt x="580572" y="25884"/>
                </a:lnTo>
                <a:lnTo>
                  <a:pt x="576262" y="32194"/>
                </a:lnTo>
                <a:lnTo>
                  <a:pt x="569952" y="36504"/>
                </a:lnTo>
                <a:lnTo>
                  <a:pt x="562356" y="38100"/>
                </a:lnTo>
                <a:close/>
              </a:path>
              <a:path w="1572895" h="5706109">
                <a:moveTo>
                  <a:pt x="638556" y="38100"/>
                </a:moveTo>
                <a:lnTo>
                  <a:pt x="631198" y="36504"/>
                </a:lnTo>
                <a:lnTo>
                  <a:pt x="625411" y="32194"/>
                </a:lnTo>
                <a:lnTo>
                  <a:pt x="621625" y="25884"/>
                </a:lnTo>
                <a:lnTo>
                  <a:pt x="620267" y="18287"/>
                </a:lnTo>
                <a:lnTo>
                  <a:pt x="621625" y="10929"/>
                </a:lnTo>
                <a:lnTo>
                  <a:pt x="625411" y="5143"/>
                </a:lnTo>
                <a:lnTo>
                  <a:pt x="631198" y="1357"/>
                </a:lnTo>
                <a:lnTo>
                  <a:pt x="638556" y="0"/>
                </a:lnTo>
                <a:lnTo>
                  <a:pt x="646152" y="1357"/>
                </a:lnTo>
                <a:lnTo>
                  <a:pt x="652462" y="5143"/>
                </a:lnTo>
                <a:lnTo>
                  <a:pt x="656772" y="10929"/>
                </a:lnTo>
                <a:lnTo>
                  <a:pt x="658367" y="18287"/>
                </a:lnTo>
                <a:lnTo>
                  <a:pt x="656772" y="25884"/>
                </a:lnTo>
                <a:lnTo>
                  <a:pt x="652462" y="32194"/>
                </a:lnTo>
                <a:lnTo>
                  <a:pt x="646152" y="36504"/>
                </a:lnTo>
                <a:lnTo>
                  <a:pt x="638556" y="38100"/>
                </a:lnTo>
                <a:close/>
              </a:path>
              <a:path w="1572895" h="5706109">
                <a:moveTo>
                  <a:pt x="714756" y="38100"/>
                </a:moveTo>
                <a:lnTo>
                  <a:pt x="707398" y="36504"/>
                </a:lnTo>
                <a:lnTo>
                  <a:pt x="701611" y="32194"/>
                </a:lnTo>
                <a:lnTo>
                  <a:pt x="697825" y="25884"/>
                </a:lnTo>
                <a:lnTo>
                  <a:pt x="696467" y="18287"/>
                </a:lnTo>
                <a:lnTo>
                  <a:pt x="697825" y="10929"/>
                </a:lnTo>
                <a:lnTo>
                  <a:pt x="701611" y="5143"/>
                </a:lnTo>
                <a:lnTo>
                  <a:pt x="707398" y="1357"/>
                </a:lnTo>
                <a:lnTo>
                  <a:pt x="714756" y="0"/>
                </a:lnTo>
                <a:lnTo>
                  <a:pt x="722352" y="1357"/>
                </a:lnTo>
                <a:lnTo>
                  <a:pt x="728662" y="5143"/>
                </a:lnTo>
                <a:lnTo>
                  <a:pt x="732972" y="10929"/>
                </a:lnTo>
                <a:lnTo>
                  <a:pt x="734567" y="18287"/>
                </a:lnTo>
                <a:lnTo>
                  <a:pt x="732972" y="25884"/>
                </a:lnTo>
                <a:lnTo>
                  <a:pt x="728662" y="32194"/>
                </a:lnTo>
                <a:lnTo>
                  <a:pt x="722352" y="36504"/>
                </a:lnTo>
                <a:lnTo>
                  <a:pt x="714756" y="38100"/>
                </a:lnTo>
                <a:close/>
              </a:path>
              <a:path w="1572895" h="5706109">
                <a:moveTo>
                  <a:pt x="790956" y="38100"/>
                </a:moveTo>
                <a:lnTo>
                  <a:pt x="783598" y="36504"/>
                </a:lnTo>
                <a:lnTo>
                  <a:pt x="777811" y="32194"/>
                </a:lnTo>
                <a:lnTo>
                  <a:pt x="774025" y="25884"/>
                </a:lnTo>
                <a:lnTo>
                  <a:pt x="772667" y="18287"/>
                </a:lnTo>
                <a:lnTo>
                  <a:pt x="774025" y="10929"/>
                </a:lnTo>
                <a:lnTo>
                  <a:pt x="777811" y="5143"/>
                </a:lnTo>
                <a:lnTo>
                  <a:pt x="783598" y="1357"/>
                </a:lnTo>
                <a:lnTo>
                  <a:pt x="790956" y="0"/>
                </a:lnTo>
                <a:lnTo>
                  <a:pt x="798552" y="1357"/>
                </a:lnTo>
                <a:lnTo>
                  <a:pt x="804862" y="5143"/>
                </a:lnTo>
                <a:lnTo>
                  <a:pt x="809172" y="10929"/>
                </a:lnTo>
                <a:lnTo>
                  <a:pt x="810767" y="18287"/>
                </a:lnTo>
                <a:lnTo>
                  <a:pt x="809172" y="25884"/>
                </a:lnTo>
                <a:lnTo>
                  <a:pt x="804862" y="32194"/>
                </a:lnTo>
                <a:lnTo>
                  <a:pt x="798552" y="36504"/>
                </a:lnTo>
                <a:lnTo>
                  <a:pt x="790956" y="38100"/>
                </a:lnTo>
                <a:close/>
              </a:path>
              <a:path w="1572895" h="5706109">
                <a:moveTo>
                  <a:pt x="867156" y="38100"/>
                </a:moveTo>
                <a:lnTo>
                  <a:pt x="859798" y="36504"/>
                </a:lnTo>
                <a:lnTo>
                  <a:pt x="854011" y="32194"/>
                </a:lnTo>
                <a:lnTo>
                  <a:pt x="850225" y="25884"/>
                </a:lnTo>
                <a:lnTo>
                  <a:pt x="848867" y="18287"/>
                </a:lnTo>
                <a:lnTo>
                  <a:pt x="850225" y="10929"/>
                </a:lnTo>
                <a:lnTo>
                  <a:pt x="854011" y="5143"/>
                </a:lnTo>
                <a:lnTo>
                  <a:pt x="859798" y="1357"/>
                </a:lnTo>
                <a:lnTo>
                  <a:pt x="867156" y="0"/>
                </a:lnTo>
                <a:lnTo>
                  <a:pt x="874752" y="1357"/>
                </a:lnTo>
                <a:lnTo>
                  <a:pt x="881062" y="5143"/>
                </a:lnTo>
                <a:lnTo>
                  <a:pt x="885372" y="10929"/>
                </a:lnTo>
                <a:lnTo>
                  <a:pt x="886967" y="18287"/>
                </a:lnTo>
                <a:lnTo>
                  <a:pt x="885372" y="25884"/>
                </a:lnTo>
                <a:lnTo>
                  <a:pt x="881062" y="32194"/>
                </a:lnTo>
                <a:lnTo>
                  <a:pt x="874752" y="36504"/>
                </a:lnTo>
                <a:lnTo>
                  <a:pt x="867156" y="38100"/>
                </a:lnTo>
                <a:close/>
              </a:path>
              <a:path w="1572895" h="5706109">
                <a:moveTo>
                  <a:pt x="943356" y="38100"/>
                </a:moveTo>
                <a:lnTo>
                  <a:pt x="936641" y="36504"/>
                </a:lnTo>
                <a:lnTo>
                  <a:pt x="930783" y="32194"/>
                </a:lnTo>
                <a:lnTo>
                  <a:pt x="926639" y="25884"/>
                </a:lnTo>
                <a:lnTo>
                  <a:pt x="925067" y="18287"/>
                </a:lnTo>
                <a:lnTo>
                  <a:pt x="926639" y="10929"/>
                </a:lnTo>
                <a:lnTo>
                  <a:pt x="930783" y="5143"/>
                </a:lnTo>
                <a:lnTo>
                  <a:pt x="936641" y="1357"/>
                </a:lnTo>
                <a:lnTo>
                  <a:pt x="943356" y="0"/>
                </a:lnTo>
                <a:lnTo>
                  <a:pt x="950952" y="1357"/>
                </a:lnTo>
                <a:lnTo>
                  <a:pt x="957262" y="5143"/>
                </a:lnTo>
                <a:lnTo>
                  <a:pt x="961572" y="10929"/>
                </a:lnTo>
                <a:lnTo>
                  <a:pt x="963167" y="18287"/>
                </a:lnTo>
                <a:lnTo>
                  <a:pt x="961572" y="25884"/>
                </a:lnTo>
                <a:lnTo>
                  <a:pt x="957262" y="32194"/>
                </a:lnTo>
                <a:lnTo>
                  <a:pt x="950952" y="36504"/>
                </a:lnTo>
                <a:lnTo>
                  <a:pt x="943356" y="38100"/>
                </a:lnTo>
                <a:close/>
              </a:path>
              <a:path w="1572895" h="5706109">
                <a:moveTo>
                  <a:pt x="1019556" y="38100"/>
                </a:moveTo>
                <a:lnTo>
                  <a:pt x="1012841" y="36504"/>
                </a:lnTo>
                <a:lnTo>
                  <a:pt x="1006983" y="32194"/>
                </a:lnTo>
                <a:lnTo>
                  <a:pt x="1002839" y="25884"/>
                </a:lnTo>
                <a:lnTo>
                  <a:pt x="1001267" y="18287"/>
                </a:lnTo>
                <a:lnTo>
                  <a:pt x="1002839" y="10929"/>
                </a:lnTo>
                <a:lnTo>
                  <a:pt x="1006983" y="5143"/>
                </a:lnTo>
                <a:lnTo>
                  <a:pt x="1012841" y="1357"/>
                </a:lnTo>
                <a:lnTo>
                  <a:pt x="1019556" y="0"/>
                </a:lnTo>
                <a:lnTo>
                  <a:pt x="1027152" y="1357"/>
                </a:lnTo>
                <a:lnTo>
                  <a:pt x="1033462" y="5143"/>
                </a:lnTo>
                <a:lnTo>
                  <a:pt x="1037772" y="10929"/>
                </a:lnTo>
                <a:lnTo>
                  <a:pt x="1039367" y="18287"/>
                </a:lnTo>
                <a:lnTo>
                  <a:pt x="1037772" y="25884"/>
                </a:lnTo>
                <a:lnTo>
                  <a:pt x="1033462" y="32194"/>
                </a:lnTo>
                <a:lnTo>
                  <a:pt x="1027152" y="36504"/>
                </a:lnTo>
                <a:lnTo>
                  <a:pt x="1019556" y="38100"/>
                </a:lnTo>
                <a:close/>
              </a:path>
              <a:path w="1572895" h="5706109">
                <a:moveTo>
                  <a:pt x="1095756" y="38100"/>
                </a:moveTo>
                <a:lnTo>
                  <a:pt x="1089041" y="36504"/>
                </a:lnTo>
                <a:lnTo>
                  <a:pt x="1083183" y="32194"/>
                </a:lnTo>
                <a:lnTo>
                  <a:pt x="1079039" y="25884"/>
                </a:lnTo>
                <a:lnTo>
                  <a:pt x="1077467" y="18287"/>
                </a:lnTo>
                <a:lnTo>
                  <a:pt x="1079039" y="10929"/>
                </a:lnTo>
                <a:lnTo>
                  <a:pt x="1083183" y="5143"/>
                </a:lnTo>
                <a:lnTo>
                  <a:pt x="1089041" y="1357"/>
                </a:lnTo>
                <a:lnTo>
                  <a:pt x="1095756" y="0"/>
                </a:lnTo>
                <a:lnTo>
                  <a:pt x="1103352" y="1357"/>
                </a:lnTo>
                <a:lnTo>
                  <a:pt x="1109662" y="5143"/>
                </a:lnTo>
                <a:lnTo>
                  <a:pt x="1113972" y="10929"/>
                </a:lnTo>
                <a:lnTo>
                  <a:pt x="1115567" y="18287"/>
                </a:lnTo>
                <a:lnTo>
                  <a:pt x="1113972" y="25884"/>
                </a:lnTo>
                <a:lnTo>
                  <a:pt x="1109662" y="32194"/>
                </a:lnTo>
                <a:lnTo>
                  <a:pt x="1103352" y="36504"/>
                </a:lnTo>
                <a:lnTo>
                  <a:pt x="1095756" y="38100"/>
                </a:lnTo>
                <a:close/>
              </a:path>
              <a:path w="1572895" h="5706109">
                <a:moveTo>
                  <a:pt x="1173480" y="38100"/>
                </a:moveTo>
                <a:lnTo>
                  <a:pt x="1171956" y="38100"/>
                </a:lnTo>
                <a:lnTo>
                  <a:pt x="1165241" y="36504"/>
                </a:lnTo>
                <a:lnTo>
                  <a:pt x="1159383" y="32194"/>
                </a:lnTo>
                <a:lnTo>
                  <a:pt x="1155239" y="25884"/>
                </a:lnTo>
                <a:lnTo>
                  <a:pt x="1153667" y="18287"/>
                </a:lnTo>
                <a:lnTo>
                  <a:pt x="1155239" y="10929"/>
                </a:lnTo>
                <a:lnTo>
                  <a:pt x="1159383" y="5143"/>
                </a:lnTo>
                <a:lnTo>
                  <a:pt x="1165241" y="1357"/>
                </a:lnTo>
                <a:lnTo>
                  <a:pt x="1171956" y="0"/>
                </a:lnTo>
                <a:lnTo>
                  <a:pt x="1173480" y="0"/>
                </a:lnTo>
                <a:lnTo>
                  <a:pt x="1180195" y="1357"/>
                </a:lnTo>
                <a:lnTo>
                  <a:pt x="1186053" y="5143"/>
                </a:lnTo>
                <a:lnTo>
                  <a:pt x="1190196" y="10929"/>
                </a:lnTo>
                <a:lnTo>
                  <a:pt x="1191767" y="18287"/>
                </a:lnTo>
                <a:lnTo>
                  <a:pt x="1190196" y="25884"/>
                </a:lnTo>
                <a:lnTo>
                  <a:pt x="1186053" y="32194"/>
                </a:lnTo>
                <a:lnTo>
                  <a:pt x="1180195" y="36504"/>
                </a:lnTo>
                <a:lnTo>
                  <a:pt x="1173480" y="38100"/>
                </a:lnTo>
                <a:close/>
              </a:path>
              <a:path w="1572895" h="5706109">
                <a:moveTo>
                  <a:pt x="1249680" y="38100"/>
                </a:moveTo>
                <a:lnTo>
                  <a:pt x="1242083" y="36504"/>
                </a:lnTo>
                <a:lnTo>
                  <a:pt x="1235773" y="32194"/>
                </a:lnTo>
                <a:lnTo>
                  <a:pt x="1231463" y="25884"/>
                </a:lnTo>
                <a:lnTo>
                  <a:pt x="1229867" y="18287"/>
                </a:lnTo>
                <a:lnTo>
                  <a:pt x="1231463" y="10929"/>
                </a:lnTo>
                <a:lnTo>
                  <a:pt x="1235773" y="5143"/>
                </a:lnTo>
                <a:lnTo>
                  <a:pt x="1242083" y="1357"/>
                </a:lnTo>
                <a:lnTo>
                  <a:pt x="1249680" y="0"/>
                </a:lnTo>
                <a:lnTo>
                  <a:pt x="1256395" y="1357"/>
                </a:lnTo>
                <a:lnTo>
                  <a:pt x="1262253" y="5143"/>
                </a:lnTo>
                <a:lnTo>
                  <a:pt x="1266396" y="10929"/>
                </a:lnTo>
                <a:lnTo>
                  <a:pt x="1267967" y="18287"/>
                </a:lnTo>
                <a:lnTo>
                  <a:pt x="1266396" y="25884"/>
                </a:lnTo>
                <a:lnTo>
                  <a:pt x="1262253" y="32194"/>
                </a:lnTo>
                <a:lnTo>
                  <a:pt x="1256395" y="36504"/>
                </a:lnTo>
                <a:lnTo>
                  <a:pt x="1249680" y="38100"/>
                </a:lnTo>
                <a:close/>
              </a:path>
              <a:path w="1572895" h="5706109">
                <a:moveTo>
                  <a:pt x="1325880" y="38100"/>
                </a:moveTo>
                <a:lnTo>
                  <a:pt x="1318283" y="36504"/>
                </a:lnTo>
                <a:lnTo>
                  <a:pt x="1311973" y="32194"/>
                </a:lnTo>
                <a:lnTo>
                  <a:pt x="1307663" y="25884"/>
                </a:lnTo>
                <a:lnTo>
                  <a:pt x="1306067" y="18287"/>
                </a:lnTo>
                <a:lnTo>
                  <a:pt x="1307663" y="10929"/>
                </a:lnTo>
                <a:lnTo>
                  <a:pt x="1311973" y="5143"/>
                </a:lnTo>
                <a:lnTo>
                  <a:pt x="1318283" y="1357"/>
                </a:lnTo>
                <a:lnTo>
                  <a:pt x="1325880" y="0"/>
                </a:lnTo>
                <a:lnTo>
                  <a:pt x="1332595" y="1357"/>
                </a:lnTo>
                <a:lnTo>
                  <a:pt x="1338453" y="5143"/>
                </a:lnTo>
                <a:lnTo>
                  <a:pt x="1342596" y="10929"/>
                </a:lnTo>
                <a:lnTo>
                  <a:pt x="1344167" y="18287"/>
                </a:lnTo>
                <a:lnTo>
                  <a:pt x="1342596" y="25884"/>
                </a:lnTo>
                <a:lnTo>
                  <a:pt x="1338453" y="32194"/>
                </a:lnTo>
                <a:lnTo>
                  <a:pt x="1332595" y="36504"/>
                </a:lnTo>
                <a:lnTo>
                  <a:pt x="1325880" y="38100"/>
                </a:lnTo>
                <a:close/>
              </a:path>
              <a:path w="1572895" h="5706109">
                <a:moveTo>
                  <a:pt x="1402080" y="38100"/>
                </a:moveTo>
                <a:lnTo>
                  <a:pt x="1394483" y="36504"/>
                </a:lnTo>
                <a:lnTo>
                  <a:pt x="1388173" y="32194"/>
                </a:lnTo>
                <a:lnTo>
                  <a:pt x="1383863" y="25884"/>
                </a:lnTo>
                <a:lnTo>
                  <a:pt x="1382267" y="18287"/>
                </a:lnTo>
                <a:lnTo>
                  <a:pt x="1383863" y="10929"/>
                </a:lnTo>
                <a:lnTo>
                  <a:pt x="1388173" y="5143"/>
                </a:lnTo>
                <a:lnTo>
                  <a:pt x="1394483" y="1357"/>
                </a:lnTo>
                <a:lnTo>
                  <a:pt x="1402080" y="0"/>
                </a:lnTo>
                <a:lnTo>
                  <a:pt x="1408795" y="1357"/>
                </a:lnTo>
                <a:lnTo>
                  <a:pt x="1414653" y="5143"/>
                </a:lnTo>
                <a:lnTo>
                  <a:pt x="1418796" y="10929"/>
                </a:lnTo>
                <a:lnTo>
                  <a:pt x="1420367" y="18287"/>
                </a:lnTo>
                <a:lnTo>
                  <a:pt x="1418796" y="25884"/>
                </a:lnTo>
                <a:lnTo>
                  <a:pt x="1414653" y="32194"/>
                </a:lnTo>
                <a:lnTo>
                  <a:pt x="1408795" y="36504"/>
                </a:lnTo>
                <a:lnTo>
                  <a:pt x="1402080" y="38100"/>
                </a:lnTo>
                <a:close/>
              </a:path>
              <a:path w="1572895" h="5706109">
                <a:moveTo>
                  <a:pt x="1478280" y="38100"/>
                </a:moveTo>
                <a:lnTo>
                  <a:pt x="1470683" y="36504"/>
                </a:lnTo>
                <a:lnTo>
                  <a:pt x="1464373" y="32194"/>
                </a:lnTo>
                <a:lnTo>
                  <a:pt x="1460063" y="25884"/>
                </a:lnTo>
                <a:lnTo>
                  <a:pt x="1458467" y="18287"/>
                </a:lnTo>
                <a:lnTo>
                  <a:pt x="1460063" y="10929"/>
                </a:lnTo>
                <a:lnTo>
                  <a:pt x="1464373" y="5143"/>
                </a:lnTo>
                <a:lnTo>
                  <a:pt x="1470683" y="1357"/>
                </a:lnTo>
                <a:lnTo>
                  <a:pt x="1478280" y="0"/>
                </a:lnTo>
                <a:lnTo>
                  <a:pt x="1485638" y="1357"/>
                </a:lnTo>
                <a:lnTo>
                  <a:pt x="1491424" y="5143"/>
                </a:lnTo>
                <a:lnTo>
                  <a:pt x="1495210" y="10929"/>
                </a:lnTo>
                <a:lnTo>
                  <a:pt x="1496567" y="18287"/>
                </a:lnTo>
                <a:lnTo>
                  <a:pt x="1495210" y="25884"/>
                </a:lnTo>
                <a:lnTo>
                  <a:pt x="1491424" y="32194"/>
                </a:lnTo>
                <a:lnTo>
                  <a:pt x="1485638" y="36504"/>
                </a:lnTo>
                <a:lnTo>
                  <a:pt x="1478280" y="38100"/>
                </a:lnTo>
                <a:close/>
              </a:path>
              <a:path w="1572895" h="5706109">
                <a:moveTo>
                  <a:pt x="1552956" y="38100"/>
                </a:moveTo>
                <a:lnTo>
                  <a:pt x="1545598" y="36504"/>
                </a:lnTo>
                <a:lnTo>
                  <a:pt x="1539811" y="32194"/>
                </a:lnTo>
                <a:lnTo>
                  <a:pt x="1536025" y="25884"/>
                </a:lnTo>
                <a:lnTo>
                  <a:pt x="1534667" y="18287"/>
                </a:lnTo>
                <a:lnTo>
                  <a:pt x="1536025" y="10929"/>
                </a:lnTo>
                <a:lnTo>
                  <a:pt x="1539811" y="5143"/>
                </a:lnTo>
                <a:lnTo>
                  <a:pt x="1545598" y="1357"/>
                </a:lnTo>
                <a:lnTo>
                  <a:pt x="1552956" y="0"/>
                </a:lnTo>
                <a:lnTo>
                  <a:pt x="1560552" y="1357"/>
                </a:lnTo>
                <a:lnTo>
                  <a:pt x="1566862" y="5143"/>
                </a:lnTo>
                <a:lnTo>
                  <a:pt x="1571172" y="10929"/>
                </a:lnTo>
                <a:lnTo>
                  <a:pt x="1572767" y="18287"/>
                </a:lnTo>
                <a:lnTo>
                  <a:pt x="1571172" y="25884"/>
                </a:lnTo>
                <a:lnTo>
                  <a:pt x="1566862" y="32194"/>
                </a:lnTo>
                <a:lnTo>
                  <a:pt x="1560552" y="36504"/>
                </a:lnTo>
                <a:lnTo>
                  <a:pt x="1552956" y="38100"/>
                </a:lnTo>
                <a:close/>
              </a:path>
              <a:path w="1572895" h="5706109">
                <a:moveTo>
                  <a:pt x="1552956" y="114300"/>
                </a:moveTo>
                <a:lnTo>
                  <a:pt x="1545598" y="112704"/>
                </a:lnTo>
                <a:lnTo>
                  <a:pt x="1539811" y="108394"/>
                </a:lnTo>
                <a:lnTo>
                  <a:pt x="1536025" y="102084"/>
                </a:lnTo>
                <a:lnTo>
                  <a:pt x="1534667" y="94487"/>
                </a:lnTo>
                <a:lnTo>
                  <a:pt x="1536025" y="87129"/>
                </a:lnTo>
                <a:lnTo>
                  <a:pt x="1539811" y="81343"/>
                </a:lnTo>
                <a:lnTo>
                  <a:pt x="1545598" y="77557"/>
                </a:lnTo>
                <a:lnTo>
                  <a:pt x="1552956" y="76200"/>
                </a:lnTo>
                <a:lnTo>
                  <a:pt x="1560552" y="77557"/>
                </a:lnTo>
                <a:lnTo>
                  <a:pt x="1566862" y="81343"/>
                </a:lnTo>
                <a:lnTo>
                  <a:pt x="1571172" y="87129"/>
                </a:lnTo>
                <a:lnTo>
                  <a:pt x="1572767" y="94487"/>
                </a:lnTo>
                <a:lnTo>
                  <a:pt x="1571172" y="102084"/>
                </a:lnTo>
                <a:lnTo>
                  <a:pt x="1566862" y="108394"/>
                </a:lnTo>
                <a:lnTo>
                  <a:pt x="1560552" y="112704"/>
                </a:lnTo>
                <a:lnTo>
                  <a:pt x="1552956" y="114300"/>
                </a:lnTo>
                <a:close/>
              </a:path>
              <a:path w="1572895" h="5706109">
                <a:moveTo>
                  <a:pt x="1552956" y="190500"/>
                </a:moveTo>
                <a:lnTo>
                  <a:pt x="1545598" y="188904"/>
                </a:lnTo>
                <a:lnTo>
                  <a:pt x="1539811" y="184594"/>
                </a:lnTo>
                <a:lnTo>
                  <a:pt x="1536025" y="178284"/>
                </a:lnTo>
                <a:lnTo>
                  <a:pt x="1534667" y="170687"/>
                </a:lnTo>
                <a:lnTo>
                  <a:pt x="1536025" y="163972"/>
                </a:lnTo>
                <a:lnTo>
                  <a:pt x="1539811" y="158114"/>
                </a:lnTo>
                <a:lnTo>
                  <a:pt x="1545598" y="153971"/>
                </a:lnTo>
                <a:lnTo>
                  <a:pt x="1552956" y="152400"/>
                </a:lnTo>
                <a:lnTo>
                  <a:pt x="1560552" y="153971"/>
                </a:lnTo>
                <a:lnTo>
                  <a:pt x="1566862" y="158114"/>
                </a:lnTo>
                <a:lnTo>
                  <a:pt x="1571172" y="163972"/>
                </a:lnTo>
                <a:lnTo>
                  <a:pt x="1572767" y="170687"/>
                </a:lnTo>
                <a:lnTo>
                  <a:pt x="1571172" y="178284"/>
                </a:lnTo>
                <a:lnTo>
                  <a:pt x="1566862" y="184594"/>
                </a:lnTo>
                <a:lnTo>
                  <a:pt x="1560552" y="188904"/>
                </a:lnTo>
                <a:lnTo>
                  <a:pt x="1552956" y="190500"/>
                </a:lnTo>
                <a:close/>
              </a:path>
              <a:path w="1572895" h="5706109">
                <a:moveTo>
                  <a:pt x="1552956" y="266700"/>
                </a:moveTo>
                <a:lnTo>
                  <a:pt x="1545598" y="265104"/>
                </a:lnTo>
                <a:lnTo>
                  <a:pt x="1539811" y="260794"/>
                </a:lnTo>
                <a:lnTo>
                  <a:pt x="1536025" y="254484"/>
                </a:lnTo>
                <a:lnTo>
                  <a:pt x="1534667" y="246887"/>
                </a:lnTo>
                <a:lnTo>
                  <a:pt x="1536025" y="240172"/>
                </a:lnTo>
                <a:lnTo>
                  <a:pt x="1539811" y="234314"/>
                </a:lnTo>
                <a:lnTo>
                  <a:pt x="1545598" y="230171"/>
                </a:lnTo>
                <a:lnTo>
                  <a:pt x="1552956" y="228600"/>
                </a:lnTo>
                <a:lnTo>
                  <a:pt x="1560552" y="230171"/>
                </a:lnTo>
                <a:lnTo>
                  <a:pt x="1566862" y="234314"/>
                </a:lnTo>
                <a:lnTo>
                  <a:pt x="1571172" y="240172"/>
                </a:lnTo>
                <a:lnTo>
                  <a:pt x="1572767" y="246887"/>
                </a:lnTo>
                <a:lnTo>
                  <a:pt x="1571172" y="254484"/>
                </a:lnTo>
                <a:lnTo>
                  <a:pt x="1566862" y="260794"/>
                </a:lnTo>
                <a:lnTo>
                  <a:pt x="1560552" y="265104"/>
                </a:lnTo>
                <a:lnTo>
                  <a:pt x="1552956" y="266700"/>
                </a:lnTo>
                <a:close/>
              </a:path>
              <a:path w="1572895" h="5706109">
                <a:moveTo>
                  <a:pt x="1552956" y="342900"/>
                </a:moveTo>
                <a:lnTo>
                  <a:pt x="1545598" y="341304"/>
                </a:lnTo>
                <a:lnTo>
                  <a:pt x="1539811" y="336994"/>
                </a:lnTo>
                <a:lnTo>
                  <a:pt x="1536025" y="330684"/>
                </a:lnTo>
                <a:lnTo>
                  <a:pt x="1534667" y="323087"/>
                </a:lnTo>
                <a:lnTo>
                  <a:pt x="1536025" y="316372"/>
                </a:lnTo>
                <a:lnTo>
                  <a:pt x="1539811" y="310514"/>
                </a:lnTo>
                <a:lnTo>
                  <a:pt x="1545598" y="306371"/>
                </a:lnTo>
                <a:lnTo>
                  <a:pt x="1552956" y="304800"/>
                </a:lnTo>
                <a:lnTo>
                  <a:pt x="1560552" y="306371"/>
                </a:lnTo>
                <a:lnTo>
                  <a:pt x="1566862" y="310514"/>
                </a:lnTo>
                <a:lnTo>
                  <a:pt x="1571172" y="316372"/>
                </a:lnTo>
                <a:lnTo>
                  <a:pt x="1572767" y="323087"/>
                </a:lnTo>
                <a:lnTo>
                  <a:pt x="1571172" y="330684"/>
                </a:lnTo>
                <a:lnTo>
                  <a:pt x="1566862" y="336994"/>
                </a:lnTo>
                <a:lnTo>
                  <a:pt x="1560552" y="341304"/>
                </a:lnTo>
                <a:lnTo>
                  <a:pt x="1552956" y="342900"/>
                </a:lnTo>
                <a:close/>
              </a:path>
              <a:path w="1572895" h="5706109">
                <a:moveTo>
                  <a:pt x="1552956" y="419100"/>
                </a:moveTo>
                <a:lnTo>
                  <a:pt x="1545598" y="417528"/>
                </a:lnTo>
                <a:lnTo>
                  <a:pt x="1539811" y="413384"/>
                </a:lnTo>
                <a:lnTo>
                  <a:pt x="1536025" y="407527"/>
                </a:lnTo>
                <a:lnTo>
                  <a:pt x="1534667" y="400812"/>
                </a:lnTo>
                <a:lnTo>
                  <a:pt x="1534667" y="399287"/>
                </a:lnTo>
                <a:lnTo>
                  <a:pt x="1536025" y="392572"/>
                </a:lnTo>
                <a:lnTo>
                  <a:pt x="1539811" y="386714"/>
                </a:lnTo>
                <a:lnTo>
                  <a:pt x="1545598" y="382571"/>
                </a:lnTo>
                <a:lnTo>
                  <a:pt x="1552956" y="381000"/>
                </a:lnTo>
                <a:lnTo>
                  <a:pt x="1560552" y="382571"/>
                </a:lnTo>
                <a:lnTo>
                  <a:pt x="1566862" y="386714"/>
                </a:lnTo>
                <a:lnTo>
                  <a:pt x="1571172" y="392572"/>
                </a:lnTo>
                <a:lnTo>
                  <a:pt x="1572767" y="399287"/>
                </a:lnTo>
                <a:lnTo>
                  <a:pt x="1572767" y="400812"/>
                </a:lnTo>
                <a:lnTo>
                  <a:pt x="1571172" y="407527"/>
                </a:lnTo>
                <a:lnTo>
                  <a:pt x="1566862" y="413384"/>
                </a:lnTo>
                <a:lnTo>
                  <a:pt x="1560552" y="417528"/>
                </a:lnTo>
                <a:lnTo>
                  <a:pt x="1552956" y="419100"/>
                </a:lnTo>
                <a:close/>
              </a:path>
              <a:path w="1572895" h="5706109">
                <a:moveTo>
                  <a:pt x="1552956" y="495300"/>
                </a:moveTo>
                <a:lnTo>
                  <a:pt x="1545598" y="493728"/>
                </a:lnTo>
                <a:lnTo>
                  <a:pt x="1539811" y="489584"/>
                </a:lnTo>
                <a:lnTo>
                  <a:pt x="1536025" y="483727"/>
                </a:lnTo>
                <a:lnTo>
                  <a:pt x="1534667" y="477012"/>
                </a:lnTo>
                <a:lnTo>
                  <a:pt x="1536025" y="469415"/>
                </a:lnTo>
                <a:lnTo>
                  <a:pt x="1539811" y="463105"/>
                </a:lnTo>
                <a:lnTo>
                  <a:pt x="1545598" y="458795"/>
                </a:lnTo>
                <a:lnTo>
                  <a:pt x="1552956" y="457200"/>
                </a:lnTo>
                <a:lnTo>
                  <a:pt x="1560552" y="458795"/>
                </a:lnTo>
                <a:lnTo>
                  <a:pt x="1566862" y="463105"/>
                </a:lnTo>
                <a:lnTo>
                  <a:pt x="1571172" y="469415"/>
                </a:lnTo>
                <a:lnTo>
                  <a:pt x="1572767" y="477012"/>
                </a:lnTo>
                <a:lnTo>
                  <a:pt x="1571172" y="483727"/>
                </a:lnTo>
                <a:lnTo>
                  <a:pt x="1566862" y="489584"/>
                </a:lnTo>
                <a:lnTo>
                  <a:pt x="1560552" y="493728"/>
                </a:lnTo>
                <a:lnTo>
                  <a:pt x="1552956" y="495300"/>
                </a:lnTo>
                <a:close/>
              </a:path>
              <a:path w="1572895" h="5706109">
                <a:moveTo>
                  <a:pt x="1552956" y="571500"/>
                </a:moveTo>
                <a:lnTo>
                  <a:pt x="1545598" y="569928"/>
                </a:lnTo>
                <a:lnTo>
                  <a:pt x="1539811" y="565784"/>
                </a:lnTo>
                <a:lnTo>
                  <a:pt x="1536025" y="559927"/>
                </a:lnTo>
                <a:lnTo>
                  <a:pt x="1534667" y="553212"/>
                </a:lnTo>
                <a:lnTo>
                  <a:pt x="1536025" y="545615"/>
                </a:lnTo>
                <a:lnTo>
                  <a:pt x="1539811" y="539305"/>
                </a:lnTo>
                <a:lnTo>
                  <a:pt x="1545598" y="534995"/>
                </a:lnTo>
                <a:lnTo>
                  <a:pt x="1552956" y="533400"/>
                </a:lnTo>
                <a:lnTo>
                  <a:pt x="1560552" y="534995"/>
                </a:lnTo>
                <a:lnTo>
                  <a:pt x="1566862" y="539305"/>
                </a:lnTo>
                <a:lnTo>
                  <a:pt x="1571172" y="545615"/>
                </a:lnTo>
                <a:lnTo>
                  <a:pt x="1572767" y="553212"/>
                </a:lnTo>
                <a:lnTo>
                  <a:pt x="1571172" y="559927"/>
                </a:lnTo>
                <a:lnTo>
                  <a:pt x="1566862" y="565784"/>
                </a:lnTo>
                <a:lnTo>
                  <a:pt x="1560552" y="569928"/>
                </a:lnTo>
                <a:lnTo>
                  <a:pt x="1552956" y="571500"/>
                </a:lnTo>
                <a:close/>
              </a:path>
              <a:path w="1572895" h="5706109">
                <a:moveTo>
                  <a:pt x="1552956" y="647700"/>
                </a:moveTo>
                <a:lnTo>
                  <a:pt x="1545598" y="646128"/>
                </a:lnTo>
                <a:lnTo>
                  <a:pt x="1539811" y="641984"/>
                </a:lnTo>
                <a:lnTo>
                  <a:pt x="1536025" y="636127"/>
                </a:lnTo>
                <a:lnTo>
                  <a:pt x="1534667" y="629412"/>
                </a:lnTo>
                <a:lnTo>
                  <a:pt x="1536025" y="621815"/>
                </a:lnTo>
                <a:lnTo>
                  <a:pt x="1539811" y="615505"/>
                </a:lnTo>
                <a:lnTo>
                  <a:pt x="1545598" y="611195"/>
                </a:lnTo>
                <a:lnTo>
                  <a:pt x="1552956" y="609600"/>
                </a:lnTo>
                <a:lnTo>
                  <a:pt x="1560552" y="611195"/>
                </a:lnTo>
                <a:lnTo>
                  <a:pt x="1566862" y="615505"/>
                </a:lnTo>
                <a:lnTo>
                  <a:pt x="1571172" y="621815"/>
                </a:lnTo>
                <a:lnTo>
                  <a:pt x="1572767" y="629412"/>
                </a:lnTo>
                <a:lnTo>
                  <a:pt x="1571172" y="636127"/>
                </a:lnTo>
                <a:lnTo>
                  <a:pt x="1566862" y="641984"/>
                </a:lnTo>
                <a:lnTo>
                  <a:pt x="1560552" y="646128"/>
                </a:lnTo>
                <a:lnTo>
                  <a:pt x="1552956" y="647700"/>
                </a:lnTo>
                <a:close/>
              </a:path>
              <a:path w="1572895" h="5706109">
                <a:moveTo>
                  <a:pt x="1552956" y="723900"/>
                </a:moveTo>
                <a:lnTo>
                  <a:pt x="1545598" y="722542"/>
                </a:lnTo>
                <a:lnTo>
                  <a:pt x="1539811" y="718756"/>
                </a:lnTo>
                <a:lnTo>
                  <a:pt x="1536025" y="712970"/>
                </a:lnTo>
                <a:lnTo>
                  <a:pt x="1534667" y="705612"/>
                </a:lnTo>
                <a:lnTo>
                  <a:pt x="1536025" y="698015"/>
                </a:lnTo>
                <a:lnTo>
                  <a:pt x="1539811" y="691705"/>
                </a:lnTo>
                <a:lnTo>
                  <a:pt x="1545598" y="687395"/>
                </a:lnTo>
                <a:lnTo>
                  <a:pt x="1552956" y="685800"/>
                </a:lnTo>
                <a:lnTo>
                  <a:pt x="1560552" y="687395"/>
                </a:lnTo>
                <a:lnTo>
                  <a:pt x="1566862" y="691705"/>
                </a:lnTo>
                <a:lnTo>
                  <a:pt x="1571172" y="698015"/>
                </a:lnTo>
                <a:lnTo>
                  <a:pt x="1572767" y="705612"/>
                </a:lnTo>
                <a:lnTo>
                  <a:pt x="1571172" y="712970"/>
                </a:lnTo>
                <a:lnTo>
                  <a:pt x="1566862" y="718756"/>
                </a:lnTo>
                <a:lnTo>
                  <a:pt x="1560552" y="722542"/>
                </a:lnTo>
                <a:lnTo>
                  <a:pt x="1552956" y="723900"/>
                </a:lnTo>
                <a:close/>
              </a:path>
              <a:path w="1572895" h="5706109">
                <a:moveTo>
                  <a:pt x="1552956" y="800100"/>
                </a:moveTo>
                <a:lnTo>
                  <a:pt x="1545598" y="798742"/>
                </a:lnTo>
                <a:lnTo>
                  <a:pt x="1539811" y="794956"/>
                </a:lnTo>
                <a:lnTo>
                  <a:pt x="1536025" y="789170"/>
                </a:lnTo>
                <a:lnTo>
                  <a:pt x="1534667" y="781812"/>
                </a:lnTo>
                <a:lnTo>
                  <a:pt x="1536025" y="774215"/>
                </a:lnTo>
                <a:lnTo>
                  <a:pt x="1539811" y="767905"/>
                </a:lnTo>
                <a:lnTo>
                  <a:pt x="1545598" y="763595"/>
                </a:lnTo>
                <a:lnTo>
                  <a:pt x="1552956" y="762000"/>
                </a:lnTo>
                <a:lnTo>
                  <a:pt x="1560552" y="763595"/>
                </a:lnTo>
                <a:lnTo>
                  <a:pt x="1566862" y="767905"/>
                </a:lnTo>
                <a:lnTo>
                  <a:pt x="1571172" y="774215"/>
                </a:lnTo>
                <a:lnTo>
                  <a:pt x="1572767" y="781812"/>
                </a:lnTo>
                <a:lnTo>
                  <a:pt x="1571172" y="789170"/>
                </a:lnTo>
                <a:lnTo>
                  <a:pt x="1566862" y="794956"/>
                </a:lnTo>
                <a:lnTo>
                  <a:pt x="1560552" y="798742"/>
                </a:lnTo>
                <a:lnTo>
                  <a:pt x="1552956" y="800100"/>
                </a:lnTo>
                <a:close/>
              </a:path>
              <a:path w="1572895" h="5706109">
                <a:moveTo>
                  <a:pt x="1552956" y="876300"/>
                </a:moveTo>
                <a:lnTo>
                  <a:pt x="1545598" y="874942"/>
                </a:lnTo>
                <a:lnTo>
                  <a:pt x="1539811" y="871156"/>
                </a:lnTo>
                <a:lnTo>
                  <a:pt x="1536025" y="865370"/>
                </a:lnTo>
                <a:lnTo>
                  <a:pt x="1534667" y="858012"/>
                </a:lnTo>
                <a:lnTo>
                  <a:pt x="1536025" y="850415"/>
                </a:lnTo>
                <a:lnTo>
                  <a:pt x="1539811" y="844105"/>
                </a:lnTo>
                <a:lnTo>
                  <a:pt x="1545598" y="839795"/>
                </a:lnTo>
                <a:lnTo>
                  <a:pt x="1552956" y="838200"/>
                </a:lnTo>
                <a:lnTo>
                  <a:pt x="1560552" y="839795"/>
                </a:lnTo>
                <a:lnTo>
                  <a:pt x="1566862" y="844105"/>
                </a:lnTo>
                <a:lnTo>
                  <a:pt x="1571172" y="850415"/>
                </a:lnTo>
                <a:lnTo>
                  <a:pt x="1572767" y="858012"/>
                </a:lnTo>
                <a:lnTo>
                  <a:pt x="1571172" y="865370"/>
                </a:lnTo>
                <a:lnTo>
                  <a:pt x="1566862" y="871156"/>
                </a:lnTo>
                <a:lnTo>
                  <a:pt x="1560552" y="874942"/>
                </a:lnTo>
                <a:lnTo>
                  <a:pt x="1552956" y="876300"/>
                </a:lnTo>
                <a:close/>
              </a:path>
              <a:path w="1572895" h="5706109">
                <a:moveTo>
                  <a:pt x="1552956" y="952500"/>
                </a:moveTo>
                <a:lnTo>
                  <a:pt x="1545598" y="951142"/>
                </a:lnTo>
                <a:lnTo>
                  <a:pt x="1539811" y="947356"/>
                </a:lnTo>
                <a:lnTo>
                  <a:pt x="1536025" y="941570"/>
                </a:lnTo>
                <a:lnTo>
                  <a:pt x="1534667" y="934212"/>
                </a:lnTo>
                <a:lnTo>
                  <a:pt x="1536025" y="926615"/>
                </a:lnTo>
                <a:lnTo>
                  <a:pt x="1539811" y="920305"/>
                </a:lnTo>
                <a:lnTo>
                  <a:pt x="1545598" y="915995"/>
                </a:lnTo>
                <a:lnTo>
                  <a:pt x="1552956" y="914400"/>
                </a:lnTo>
                <a:lnTo>
                  <a:pt x="1560552" y="915995"/>
                </a:lnTo>
                <a:lnTo>
                  <a:pt x="1566862" y="920305"/>
                </a:lnTo>
                <a:lnTo>
                  <a:pt x="1571172" y="926615"/>
                </a:lnTo>
                <a:lnTo>
                  <a:pt x="1572767" y="934212"/>
                </a:lnTo>
                <a:lnTo>
                  <a:pt x="1571172" y="941570"/>
                </a:lnTo>
                <a:lnTo>
                  <a:pt x="1566862" y="947356"/>
                </a:lnTo>
                <a:lnTo>
                  <a:pt x="1560552" y="951142"/>
                </a:lnTo>
                <a:lnTo>
                  <a:pt x="1552956" y="952500"/>
                </a:lnTo>
                <a:close/>
              </a:path>
              <a:path w="1572895" h="5706109">
                <a:moveTo>
                  <a:pt x="1552956" y="1028700"/>
                </a:moveTo>
                <a:lnTo>
                  <a:pt x="1545598" y="1027342"/>
                </a:lnTo>
                <a:lnTo>
                  <a:pt x="1539811" y="1023556"/>
                </a:lnTo>
                <a:lnTo>
                  <a:pt x="1536025" y="1017770"/>
                </a:lnTo>
                <a:lnTo>
                  <a:pt x="1534667" y="1010412"/>
                </a:lnTo>
                <a:lnTo>
                  <a:pt x="1536025" y="1002815"/>
                </a:lnTo>
                <a:lnTo>
                  <a:pt x="1539811" y="996505"/>
                </a:lnTo>
                <a:lnTo>
                  <a:pt x="1545598" y="992195"/>
                </a:lnTo>
                <a:lnTo>
                  <a:pt x="1552956" y="990600"/>
                </a:lnTo>
                <a:lnTo>
                  <a:pt x="1560552" y="992195"/>
                </a:lnTo>
                <a:lnTo>
                  <a:pt x="1566862" y="996505"/>
                </a:lnTo>
                <a:lnTo>
                  <a:pt x="1571172" y="1002815"/>
                </a:lnTo>
                <a:lnTo>
                  <a:pt x="1572767" y="1010412"/>
                </a:lnTo>
                <a:lnTo>
                  <a:pt x="1571172" y="1017770"/>
                </a:lnTo>
                <a:lnTo>
                  <a:pt x="1566862" y="1023556"/>
                </a:lnTo>
                <a:lnTo>
                  <a:pt x="1560552" y="1027342"/>
                </a:lnTo>
                <a:lnTo>
                  <a:pt x="1552956" y="1028700"/>
                </a:lnTo>
                <a:close/>
              </a:path>
              <a:path w="1572895" h="5706109">
                <a:moveTo>
                  <a:pt x="1552956" y="1104900"/>
                </a:moveTo>
                <a:lnTo>
                  <a:pt x="1545598" y="1103542"/>
                </a:lnTo>
                <a:lnTo>
                  <a:pt x="1539811" y="1099756"/>
                </a:lnTo>
                <a:lnTo>
                  <a:pt x="1536025" y="1093970"/>
                </a:lnTo>
                <a:lnTo>
                  <a:pt x="1534667" y="1086611"/>
                </a:lnTo>
                <a:lnTo>
                  <a:pt x="1536025" y="1079015"/>
                </a:lnTo>
                <a:lnTo>
                  <a:pt x="1539811" y="1072705"/>
                </a:lnTo>
                <a:lnTo>
                  <a:pt x="1545598" y="1068395"/>
                </a:lnTo>
                <a:lnTo>
                  <a:pt x="1552956" y="1066800"/>
                </a:lnTo>
                <a:lnTo>
                  <a:pt x="1560552" y="1068395"/>
                </a:lnTo>
                <a:lnTo>
                  <a:pt x="1566862" y="1072705"/>
                </a:lnTo>
                <a:lnTo>
                  <a:pt x="1571172" y="1079015"/>
                </a:lnTo>
                <a:lnTo>
                  <a:pt x="1572767" y="1086611"/>
                </a:lnTo>
                <a:lnTo>
                  <a:pt x="1571172" y="1093970"/>
                </a:lnTo>
                <a:lnTo>
                  <a:pt x="1566862" y="1099756"/>
                </a:lnTo>
                <a:lnTo>
                  <a:pt x="1560552" y="1103542"/>
                </a:lnTo>
                <a:lnTo>
                  <a:pt x="1552956" y="1104900"/>
                </a:lnTo>
                <a:close/>
              </a:path>
              <a:path w="1572895" h="5706109">
                <a:moveTo>
                  <a:pt x="1552956" y="1181100"/>
                </a:moveTo>
                <a:lnTo>
                  <a:pt x="1545598" y="1179742"/>
                </a:lnTo>
                <a:lnTo>
                  <a:pt x="1539811" y="1175956"/>
                </a:lnTo>
                <a:lnTo>
                  <a:pt x="1536025" y="1170170"/>
                </a:lnTo>
                <a:lnTo>
                  <a:pt x="1534667" y="1162811"/>
                </a:lnTo>
                <a:lnTo>
                  <a:pt x="1536025" y="1155215"/>
                </a:lnTo>
                <a:lnTo>
                  <a:pt x="1539811" y="1148905"/>
                </a:lnTo>
                <a:lnTo>
                  <a:pt x="1545598" y="1144595"/>
                </a:lnTo>
                <a:lnTo>
                  <a:pt x="1552956" y="1143000"/>
                </a:lnTo>
                <a:lnTo>
                  <a:pt x="1560552" y="1144595"/>
                </a:lnTo>
                <a:lnTo>
                  <a:pt x="1566862" y="1148905"/>
                </a:lnTo>
                <a:lnTo>
                  <a:pt x="1571172" y="1155215"/>
                </a:lnTo>
                <a:lnTo>
                  <a:pt x="1572767" y="1162811"/>
                </a:lnTo>
                <a:lnTo>
                  <a:pt x="1571172" y="1170170"/>
                </a:lnTo>
                <a:lnTo>
                  <a:pt x="1566862" y="1175956"/>
                </a:lnTo>
                <a:lnTo>
                  <a:pt x="1560552" y="1179742"/>
                </a:lnTo>
                <a:lnTo>
                  <a:pt x="1552956" y="1181100"/>
                </a:lnTo>
                <a:close/>
              </a:path>
              <a:path w="1572895" h="5706109">
                <a:moveTo>
                  <a:pt x="1552956" y="1257300"/>
                </a:moveTo>
                <a:lnTo>
                  <a:pt x="1545598" y="1255942"/>
                </a:lnTo>
                <a:lnTo>
                  <a:pt x="1539811" y="1252156"/>
                </a:lnTo>
                <a:lnTo>
                  <a:pt x="1536025" y="1246370"/>
                </a:lnTo>
                <a:lnTo>
                  <a:pt x="1534667" y="1239011"/>
                </a:lnTo>
                <a:lnTo>
                  <a:pt x="1536025" y="1231415"/>
                </a:lnTo>
                <a:lnTo>
                  <a:pt x="1539811" y="1225105"/>
                </a:lnTo>
                <a:lnTo>
                  <a:pt x="1545598" y="1220795"/>
                </a:lnTo>
                <a:lnTo>
                  <a:pt x="1552956" y="1219200"/>
                </a:lnTo>
                <a:lnTo>
                  <a:pt x="1560552" y="1220795"/>
                </a:lnTo>
                <a:lnTo>
                  <a:pt x="1566862" y="1225105"/>
                </a:lnTo>
                <a:lnTo>
                  <a:pt x="1571172" y="1231415"/>
                </a:lnTo>
                <a:lnTo>
                  <a:pt x="1572767" y="1239011"/>
                </a:lnTo>
                <a:lnTo>
                  <a:pt x="1571172" y="1246370"/>
                </a:lnTo>
                <a:lnTo>
                  <a:pt x="1566862" y="1252156"/>
                </a:lnTo>
                <a:lnTo>
                  <a:pt x="1560552" y="1255942"/>
                </a:lnTo>
                <a:lnTo>
                  <a:pt x="1552956" y="1257300"/>
                </a:lnTo>
                <a:close/>
              </a:path>
              <a:path w="1572895" h="5706109">
                <a:moveTo>
                  <a:pt x="1552956" y="1333500"/>
                </a:moveTo>
                <a:lnTo>
                  <a:pt x="1545598" y="1332142"/>
                </a:lnTo>
                <a:lnTo>
                  <a:pt x="1539811" y="1328356"/>
                </a:lnTo>
                <a:lnTo>
                  <a:pt x="1536025" y="1322570"/>
                </a:lnTo>
                <a:lnTo>
                  <a:pt x="1534667" y="1315211"/>
                </a:lnTo>
                <a:lnTo>
                  <a:pt x="1536025" y="1307615"/>
                </a:lnTo>
                <a:lnTo>
                  <a:pt x="1539811" y="1301305"/>
                </a:lnTo>
                <a:lnTo>
                  <a:pt x="1545598" y="1296995"/>
                </a:lnTo>
                <a:lnTo>
                  <a:pt x="1552956" y="1295400"/>
                </a:lnTo>
                <a:lnTo>
                  <a:pt x="1560552" y="1296995"/>
                </a:lnTo>
                <a:lnTo>
                  <a:pt x="1566862" y="1301305"/>
                </a:lnTo>
                <a:lnTo>
                  <a:pt x="1571172" y="1307615"/>
                </a:lnTo>
                <a:lnTo>
                  <a:pt x="1572767" y="1315211"/>
                </a:lnTo>
                <a:lnTo>
                  <a:pt x="1571172" y="1322570"/>
                </a:lnTo>
                <a:lnTo>
                  <a:pt x="1566862" y="1328356"/>
                </a:lnTo>
                <a:lnTo>
                  <a:pt x="1560552" y="1332142"/>
                </a:lnTo>
                <a:lnTo>
                  <a:pt x="1552956" y="1333500"/>
                </a:lnTo>
                <a:close/>
              </a:path>
              <a:path w="1572895" h="5706109">
                <a:moveTo>
                  <a:pt x="1552956" y="1409700"/>
                </a:moveTo>
                <a:lnTo>
                  <a:pt x="1545598" y="1408342"/>
                </a:lnTo>
                <a:lnTo>
                  <a:pt x="1539811" y="1404556"/>
                </a:lnTo>
                <a:lnTo>
                  <a:pt x="1536025" y="1398770"/>
                </a:lnTo>
                <a:lnTo>
                  <a:pt x="1534667" y="1391411"/>
                </a:lnTo>
                <a:lnTo>
                  <a:pt x="1536025" y="1383815"/>
                </a:lnTo>
                <a:lnTo>
                  <a:pt x="1539811" y="1377505"/>
                </a:lnTo>
                <a:lnTo>
                  <a:pt x="1545598" y="1373195"/>
                </a:lnTo>
                <a:lnTo>
                  <a:pt x="1552956" y="1371600"/>
                </a:lnTo>
                <a:lnTo>
                  <a:pt x="1560552" y="1373195"/>
                </a:lnTo>
                <a:lnTo>
                  <a:pt x="1566862" y="1377505"/>
                </a:lnTo>
                <a:lnTo>
                  <a:pt x="1571172" y="1383815"/>
                </a:lnTo>
                <a:lnTo>
                  <a:pt x="1572767" y="1391411"/>
                </a:lnTo>
                <a:lnTo>
                  <a:pt x="1571172" y="1398770"/>
                </a:lnTo>
                <a:lnTo>
                  <a:pt x="1566862" y="1404556"/>
                </a:lnTo>
                <a:lnTo>
                  <a:pt x="1560552" y="1408342"/>
                </a:lnTo>
                <a:lnTo>
                  <a:pt x="1552956" y="1409700"/>
                </a:lnTo>
                <a:close/>
              </a:path>
              <a:path w="1572895" h="5706109">
                <a:moveTo>
                  <a:pt x="1552956" y="1485900"/>
                </a:moveTo>
                <a:lnTo>
                  <a:pt x="1545598" y="1484542"/>
                </a:lnTo>
                <a:lnTo>
                  <a:pt x="1539811" y="1480756"/>
                </a:lnTo>
                <a:lnTo>
                  <a:pt x="1536025" y="1474970"/>
                </a:lnTo>
                <a:lnTo>
                  <a:pt x="1534667" y="1467611"/>
                </a:lnTo>
                <a:lnTo>
                  <a:pt x="1536025" y="1460015"/>
                </a:lnTo>
                <a:lnTo>
                  <a:pt x="1539811" y="1453705"/>
                </a:lnTo>
                <a:lnTo>
                  <a:pt x="1545598" y="1449395"/>
                </a:lnTo>
                <a:lnTo>
                  <a:pt x="1552956" y="1447800"/>
                </a:lnTo>
                <a:lnTo>
                  <a:pt x="1560552" y="1449395"/>
                </a:lnTo>
                <a:lnTo>
                  <a:pt x="1566862" y="1453705"/>
                </a:lnTo>
                <a:lnTo>
                  <a:pt x="1571172" y="1460015"/>
                </a:lnTo>
                <a:lnTo>
                  <a:pt x="1572767" y="1467611"/>
                </a:lnTo>
                <a:lnTo>
                  <a:pt x="1571172" y="1474970"/>
                </a:lnTo>
                <a:lnTo>
                  <a:pt x="1566862" y="1480756"/>
                </a:lnTo>
                <a:lnTo>
                  <a:pt x="1560552" y="1484542"/>
                </a:lnTo>
                <a:lnTo>
                  <a:pt x="1552956" y="1485900"/>
                </a:lnTo>
                <a:close/>
              </a:path>
              <a:path w="1572895" h="5706109">
                <a:moveTo>
                  <a:pt x="1552956" y="1562100"/>
                </a:moveTo>
                <a:lnTo>
                  <a:pt x="1545598" y="1560742"/>
                </a:lnTo>
                <a:lnTo>
                  <a:pt x="1539811" y="1556956"/>
                </a:lnTo>
                <a:lnTo>
                  <a:pt x="1536025" y="1551170"/>
                </a:lnTo>
                <a:lnTo>
                  <a:pt x="1534667" y="1543811"/>
                </a:lnTo>
                <a:lnTo>
                  <a:pt x="1536025" y="1536215"/>
                </a:lnTo>
                <a:lnTo>
                  <a:pt x="1539811" y="1529905"/>
                </a:lnTo>
                <a:lnTo>
                  <a:pt x="1545598" y="1525595"/>
                </a:lnTo>
                <a:lnTo>
                  <a:pt x="1552956" y="1524000"/>
                </a:lnTo>
                <a:lnTo>
                  <a:pt x="1560552" y="1525595"/>
                </a:lnTo>
                <a:lnTo>
                  <a:pt x="1566862" y="1529905"/>
                </a:lnTo>
                <a:lnTo>
                  <a:pt x="1571172" y="1536215"/>
                </a:lnTo>
                <a:lnTo>
                  <a:pt x="1572767" y="1543811"/>
                </a:lnTo>
                <a:lnTo>
                  <a:pt x="1571172" y="1551170"/>
                </a:lnTo>
                <a:lnTo>
                  <a:pt x="1566862" y="1556956"/>
                </a:lnTo>
                <a:lnTo>
                  <a:pt x="1560552" y="1560742"/>
                </a:lnTo>
                <a:lnTo>
                  <a:pt x="1552956" y="1562100"/>
                </a:lnTo>
                <a:close/>
              </a:path>
              <a:path w="1572895" h="5706109">
                <a:moveTo>
                  <a:pt x="1552956" y="1638300"/>
                </a:moveTo>
                <a:lnTo>
                  <a:pt x="1545598" y="1636942"/>
                </a:lnTo>
                <a:lnTo>
                  <a:pt x="1539811" y="1633156"/>
                </a:lnTo>
                <a:lnTo>
                  <a:pt x="1536025" y="1627370"/>
                </a:lnTo>
                <a:lnTo>
                  <a:pt x="1534667" y="1620011"/>
                </a:lnTo>
                <a:lnTo>
                  <a:pt x="1536025" y="1612415"/>
                </a:lnTo>
                <a:lnTo>
                  <a:pt x="1539811" y="1606105"/>
                </a:lnTo>
                <a:lnTo>
                  <a:pt x="1545598" y="1601795"/>
                </a:lnTo>
                <a:lnTo>
                  <a:pt x="1552956" y="1600200"/>
                </a:lnTo>
                <a:lnTo>
                  <a:pt x="1560552" y="1601795"/>
                </a:lnTo>
                <a:lnTo>
                  <a:pt x="1566862" y="1606105"/>
                </a:lnTo>
                <a:lnTo>
                  <a:pt x="1571172" y="1612415"/>
                </a:lnTo>
                <a:lnTo>
                  <a:pt x="1572767" y="1620011"/>
                </a:lnTo>
                <a:lnTo>
                  <a:pt x="1571172" y="1627370"/>
                </a:lnTo>
                <a:lnTo>
                  <a:pt x="1566862" y="1633156"/>
                </a:lnTo>
                <a:lnTo>
                  <a:pt x="1560552" y="1636942"/>
                </a:lnTo>
                <a:lnTo>
                  <a:pt x="1552956" y="1638300"/>
                </a:lnTo>
                <a:close/>
              </a:path>
              <a:path w="1572895" h="5706109">
                <a:moveTo>
                  <a:pt x="1552956" y="1714500"/>
                </a:moveTo>
                <a:lnTo>
                  <a:pt x="1545598" y="1713142"/>
                </a:lnTo>
                <a:lnTo>
                  <a:pt x="1539811" y="1709356"/>
                </a:lnTo>
                <a:lnTo>
                  <a:pt x="1536025" y="1703570"/>
                </a:lnTo>
                <a:lnTo>
                  <a:pt x="1534667" y="1696211"/>
                </a:lnTo>
                <a:lnTo>
                  <a:pt x="1536025" y="1688615"/>
                </a:lnTo>
                <a:lnTo>
                  <a:pt x="1539811" y="1682305"/>
                </a:lnTo>
                <a:lnTo>
                  <a:pt x="1545598" y="1677995"/>
                </a:lnTo>
                <a:lnTo>
                  <a:pt x="1552956" y="1676400"/>
                </a:lnTo>
                <a:lnTo>
                  <a:pt x="1560552" y="1677995"/>
                </a:lnTo>
                <a:lnTo>
                  <a:pt x="1566862" y="1682305"/>
                </a:lnTo>
                <a:lnTo>
                  <a:pt x="1571172" y="1688615"/>
                </a:lnTo>
                <a:lnTo>
                  <a:pt x="1572767" y="1696211"/>
                </a:lnTo>
                <a:lnTo>
                  <a:pt x="1571172" y="1703570"/>
                </a:lnTo>
                <a:lnTo>
                  <a:pt x="1566862" y="1709356"/>
                </a:lnTo>
                <a:lnTo>
                  <a:pt x="1560552" y="1713142"/>
                </a:lnTo>
                <a:lnTo>
                  <a:pt x="1552956" y="1714500"/>
                </a:lnTo>
                <a:close/>
              </a:path>
              <a:path w="1572895" h="5706109">
                <a:moveTo>
                  <a:pt x="1552956" y="1790700"/>
                </a:moveTo>
                <a:lnTo>
                  <a:pt x="1545598" y="1789342"/>
                </a:lnTo>
                <a:lnTo>
                  <a:pt x="1539811" y="1785556"/>
                </a:lnTo>
                <a:lnTo>
                  <a:pt x="1536025" y="1779770"/>
                </a:lnTo>
                <a:lnTo>
                  <a:pt x="1534667" y="1772411"/>
                </a:lnTo>
                <a:lnTo>
                  <a:pt x="1536025" y="1764815"/>
                </a:lnTo>
                <a:lnTo>
                  <a:pt x="1539811" y="1758505"/>
                </a:lnTo>
                <a:lnTo>
                  <a:pt x="1545598" y="1754195"/>
                </a:lnTo>
                <a:lnTo>
                  <a:pt x="1552956" y="1752600"/>
                </a:lnTo>
                <a:lnTo>
                  <a:pt x="1560552" y="1754195"/>
                </a:lnTo>
                <a:lnTo>
                  <a:pt x="1566862" y="1758505"/>
                </a:lnTo>
                <a:lnTo>
                  <a:pt x="1571172" y="1764815"/>
                </a:lnTo>
                <a:lnTo>
                  <a:pt x="1572767" y="1772411"/>
                </a:lnTo>
                <a:lnTo>
                  <a:pt x="1571172" y="1779770"/>
                </a:lnTo>
                <a:lnTo>
                  <a:pt x="1566862" y="1785556"/>
                </a:lnTo>
                <a:lnTo>
                  <a:pt x="1560552" y="1789342"/>
                </a:lnTo>
                <a:lnTo>
                  <a:pt x="1552956" y="1790700"/>
                </a:lnTo>
                <a:close/>
              </a:path>
              <a:path w="1572895" h="5706109">
                <a:moveTo>
                  <a:pt x="1552956" y="1866900"/>
                </a:moveTo>
                <a:lnTo>
                  <a:pt x="1545598" y="1865542"/>
                </a:lnTo>
                <a:lnTo>
                  <a:pt x="1539811" y="1861756"/>
                </a:lnTo>
                <a:lnTo>
                  <a:pt x="1536025" y="1855970"/>
                </a:lnTo>
                <a:lnTo>
                  <a:pt x="1534667" y="1848611"/>
                </a:lnTo>
                <a:lnTo>
                  <a:pt x="1536025" y="1841015"/>
                </a:lnTo>
                <a:lnTo>
                  <a:pt x="1539811" y="1834705"/>
                </a:lnTo>
                <a:lnTo>
                  <a:pt x="1545598" y="1830395"/>
                </a:lnTo>
                <a:lnTo>
                  <a:pt x="1552956" y="1828800"/>
                </a:lnTo>
                <a:lnTo>
                  <a:pt x="1560552" y="1830395"/>
                </a:lnTo>
                <a:lnTo>
                  <a:pt x="1566862" y="1834705"/>
                </a:lnTo>
                <a:lnTo>
                  <a:pt x="1571172" y="1841015"/>
                </a:lnTo>
                <a:lnTo>
                  <a:pt x="1572767" y="1848611"/>
                </a:lnTo>
                <a:lnTo>
                  <a:pt x="1571172" y="1855970"/>
                </a:lnTo>
                <a:lnTo>
                  <a:pt x="1566862" y="1861756"/>
                </a:lnTo>
                <a:lnTo>
                  <a:pt x="1560552" y="1865542"/>
                </a:lnTo>
                <a:lnTo>
                  <a:pt x="1552956" y="1866900"/>
                </a:lnTo>
                <a:close/>
              </a:path>
              <a:path w="1572895" h="5706109">
                <a:moveTo>
                  <a:pt x="1552956" y="1944624"/>
                </a:moveTo>
                <a:lnTo>
                  <a:pt x="1545598" y="1943028"/>
                </a:lnTo>
                <a:lnTo>
                  <a:pt x="1539811" y="1938718"/>
                </a:lnTo>
                <a:lnTo>
                  <a:pt x="1536025" y="1932408"/>
                </a:lnTo>
                <a:lnTo>
                  <a:pt x="1534667" y="1924811"/>
                </a:lnTo>
                <a:lnTo>
                  <a:pt x="1536025" y="1917215"/>
                </a:lnTo>
                <a:lnTo>
                  <a:pt x="1539811" y="1910905"/>
                </a:lnTo>
                <a:lnTo>
                  <a:pt x="1545598" y="1906595"/>
                </a:lnTo>
                <a:lnTo>
                  <a:pt x="1552956" y="1905000"/>
                </a:lnTo>
                <a:lnTo>
                  <a:pt x="1560552" y="1906595"/>
                </a:lnTo>
                <a:lnTo>
                  <a:pt x="1566862" y="1910905"/>
                </a:lnTo>
                <a:lnTo>
                  <a:pt x="1571172" y="1917215"/>
                </a:lnTo>
                <a:lnTo>
                  <a:pt x="1572767" y="1924811"/>
                </a:lnTo>
                <a:lnTo>
                  <a:pt x="1571172" y="1932408"/>
                </a:lnTo>
                <a:lnTo>
                  <a:pt x="1566862" y="1938718"/>
                </a:lnTo>
                <a:lnTo>
                  <a:pt x="1560552" y="1943028"/>
                </a:lnTo>
                <a:lnTo>
                  <a:pt x="1552956" y="1944624"/>
                </a:lnTo>
                <a:close/>
              </a:path>
              <a:path w="1572895" h="5706109">
                <a:moveTo>
                  <a:pt x="1552956" y="2020824"/>
                </a:moveTo>
                <a:lnTo>
                  <a:pt x="1545598" y="2019228"/>
                </a:lnTo>
                <a:lnTo>
                  <a:pt x="1539811" y="2014918"/>
                </a:lnTo>
                <a:lnTo>
                  <a:pt x="1536025" y="2008608"/>
                </a:lnTo>
                <a:lnTo>
                  <a:pt x="1534667" y="2001011"/>
                </a:lnTo>
                <a:lnTo>
                  <a:pt x="1536025" y="1993653"/>
                </a:lnTo>
                <a:lnTo>
                  <a:pt x="1539811" y="1987867"/>
                </a:lnTo>
                <a:lnTo>
                  <a:pt x="1545598" y="1984081"/>
                </a:lnTo>
                <a:lnTo>
                  <a:pt x="1552956" y="1982724"/>
                </a:lnTo>
                <a:lnTo>
                  <a:pt x="1560552" y="1984081"/>
                </a:lnTo>
                <a:lnTo>
                  <a:pt x="1566862" y="1987867"/>
                </a:lnTo>
                <a:lnTo>
                  <a:pt x="1571172" y="1993653"/>
                </a:lnTo>
                <a:lnTo>
                  <a:pt x="1572767" y="2001011"/>
                </a:lnTo>
                <a:lnTo>
                  <a:pt x="1571172" y="2008608"/>
                </a:lnTo>
                <a:lnTo>
                  <a:pt x="1566862" y="2014918"/>
                </a:lnTo>
                <a:lnTo>
                  <a:pt x="1560552" y="2019228"/>
                </a:lnTo>
                <a:lnTo>
                  <a:pt x="1552956" y="2020824"/>
                </a:lnTo>
                <a:close/>
              </a:path>
              <a:path w="1572895" h="5706109">
                <a:moveTo>
                  <a:pt x="1552956" y="2097024"/>
                </a:moveTo>
                <a:lnTo>
                  <a:pt x="1545598" y="2095428"/>
                </a:lnTo>
                <a:lnTo>
                  <a:pt x="1539811" y="2091118"/>
                </a:lnTo>
                <a:lnTo>
                  <a:pt x="1536025" y="2084808"/>
                </a:lnTo>
                <a:lnTo>
                  <a:pt x="1534667" y="2077211"/>
                </a:lnTo>
                <a:lnTo>
                  <a:pt x="1536025" y="2069853"/>
                </a:lnTo>
                <a:lnTo>
                  <a:pt x="1539811" y="2064067"/>
                </a:lnTo>
                <a:lnTo>
                  <a:pt x="1545598" y="2060281"/>
                </a:lnTo>
                <a:lnTo>
                  <a:pt x="1552956" y="2058924"/>
                </a:lnTo>
                <a:lnTo>
                  <a:pt x="1560552" y="2060281"/>
                </a:lnTo>
                <a:lnTo>
                  <a:pt x="1566862" y="2064067"/>
                </a:lnTo>
                <a:lnTo>
                  <a:pt x="1571172" y="2069853"/>
                </a:lnTo>
                <a:lnTo>
                  <a:pt x="1572767" y="2077211"/>
                </a:lnTo>
                <a:lnTo>
                  <a:pt x="1571172" y="2084808"/>
                </a:lnTo>
                <a:lnTo>
                  <a:pt x="1566862" y="2091118"/>
                </a:lnTo>
                <a:lnTo>
                  <a:pt x="1560552" y="2095428"/>
                </a:lnTo>
                <a:lnTo>
                  <a:pt x="1552956" y="2097024"/>
                </a:lnTo>
                <a:close/>
              </a:path>
              <a:path w="1572895" h="5706109">
                <a:moveTo>
                  <a:pt x="1552956" y="2173224"/>
                </a:moveTo>
                <a:lnTo>
                  <a:pt x="1545598" y="2171628"/>
                </a:lnTo>
                <a:lnTo>
                  <a:pt x="1539811" y="2167318"/>
                </a:lnTo>
                <a:lnTo>
                  <a:pt x="1536025" y="2161008"/>
                </a:lnTo>
                <a:lnTo>
                  <a:pt x="1534667" y="2153411"/>
                </a:lnTo>
                <a:lnTo>
                  <a:pt x="1536025" y="2146053"/>
                </a:lnTo>
                <a:lnTo>
                  <a:pt x="1539811" y="2140267"/>
                </a:lnTo>
                <a:lnTo>
                  <a:pt x="1545598" y="2136481"/>
                </a:lnTo>
                <a:lnTo>
                  <a:pt x="1552956" y="2135124"/>
                </a:lnTo>
                <a:lnTo>
                  <a:pt x="1560552" y="2136481"/>
                </a:lnTo>
                <a:lnTo>
                  <a:pt x="1566862" y="2140267"/>
                </a:lnTo>
                <a:lnTo>
                  <a:pt x="1571172" y="2146053"/>
                </a:lnTo>
                <a:lnTo>
                  <a:pt x="1572767" y="2153411"/>
                </a:lnTo>
                <a:lnTo>
                  <a:pt x="1571172" y="2161008"/>
                </a:lnTo>
                <a:lnTo>
                  <a:pt x="1566862" y="2167318"/>
                </a:lnTo>
                <a:lnTo>
                  <a:pt x="1560552" y="2171628"/>
                </a:lnTo>
                <a:lnTo>
                  <a:pt x="1552956" y="2173224"/>
                </a:lnTo>
                <a:close/>
              </a:path>
              <a:path w="1572895" h="5706109">
                <a:moveTo>
                  <a:pt x="1552956" y="2249424"/>
                </a:moveTo>
                <a:lnTo>
                  <a:pt x="1545598" y="2247828"/>
                </a:lnTo>
                <a:lnTo>
                  <a:pt x="1539811" y="2243518"/>
                </a:lnTo>
                <a:lnTo>
                  <a:pt x="1536025" y="2237208"/>
                </a:lnTo>
                <a:lnTo>
                  <a:pt x="1534667" y="2229611"/>
                </a:lnTo>
                <a:lnTo>
                  <a:pt x="1536025" y="2222253"/>
                </a:lnTo>
                <a:lnTo>
                  <a:pt x="1539811" y="2216467"/>
                </a:lnTo>
                <a:lnTo>
                  <a:pt x="1545598" y="2212681"/>
                </a:lnTo>
                <a:lnTo>
                  <a:pt x="1552956" y="2211324"/>
                </a:lnTo>
                <a:lnTo>
                  <a:pt x="1560552" y="2212681"/>
                </a:lnTo>
                <a:lnTo>
                  <a:pt x="1566862" y="2216467"/>
                </a:lnTo>
                <a:lnTo>
                  <a:pt x="1571172" y="2222253"/>
                </a:lnTo>
                <a:lnTo>
                  <a:pt x="1572767" y="2229611"/>
                </a:lnTo>
                <a:lnTo>
                  <a:pt x="1571172" y="2237208"/>
                </a:lnTo>
                <a:lnTo>
                  <a:pt x="1566862" y="2243518"/>
                </a:lnTo>
                <a:lnTo>
                  <a:pt x="1560552" y="2247828"/>
                </a:lnTo>
                <a:lnTo>
                  <a:pt x="1552956" y="2249424"/>
                </a:lnTo>
                <a:close/>
              </a:path>
              <a:path w="1572895" h="5706109">
                <a:moveTo>
                  <a:pt x="1552956" y="2325624"/>
                </a:moveTo>
                <a:lnTo>
                  <a:pt x="1545598" y="2324028"/>
                </a:lnTo>
                <a:lnTo>
                  <a:pt x="1539811" y="2319718"/>
                </a:lnTo>
                <a:lnTo>
                  <a:pt x="1536025" y="2313408"/>
                </a:lnTo>
                <a:lnTo>
                  <a:pt x="1534667" y="2305811"/>
                </a:lnTo>
                <a:lnTo>
                  <a:pt x="1536025" y="2298453"/>
                </a:lnTo>
                <a:lnTo>
                  <a:pt x="1539811" y="2292667"/>
                </a:lnTo>
                <a:lnTo>
                  <a:pt x="1545598" y="2288881"/>
                </a:lnTo>
                <a:lnTo>
                  <a:pt x="1552956" y="2287524"/>
                </a:lnTo>
                <a:lnTo>
                  <a:pt x="1560552" y="2288881"/>
                </a:lnTo>
                <a:lnTo>
                  <a:pt x="1566862" y="2292667"/>
                </a:lnTo>
                <a:lnTo>
                  <a:pt x="1571172" y="2298453"/>
                </a:lnTo>
                <a:lnTo>
                  <a:pt x="1572767" y="2305811"/>
                </a:lnTo>
                <a:lnTo>
                  <a:pt x="1571172" y="2313408"/>
                </a:lnTo>
                <a:lnTo>
                  <a:pt x="1566862" y="2319718"/>
                </a:lnTo>
                <a:lnTo>
                  <a:pt x="1560552" y="2324028"/>
                </a:lnTo>
                <a:lnTo>
                  <a:pt x="1552956" y="2325624"/>
                </a:lnTo>
                <a:close/>
              </a:path>
              <a:path w="1572895" h="5706109">
                <a:moveTo>
                  <a:pt x="1552956" y="2401824"/>
                </a:moveTo>
                <a:lnTo>
                  <a:pt x="1545598" y="2400228"/>
                </a:lnTo>
                <a:lnTo>
                  <a:pt x="1539811" y="2395918"/>
                </a:lnTo>
                <a:lnTo>
                  <a:pt x="1536025" y="2389608"/>
                </a:lnTo>
                <a:lnTo>
                  <a:pt x="1534667" y="2382011"/>
                </a:lnTo>
                <a:lnTo>
                  <a:pt x="1536025" y="2374653"/>
                </a:lnTo>
                <a:lnTo>
                  <a:pt x="1539811" y="2368867"/>
                </a:lnTo>
                <a:lnTo>
                  <a:pt x="1545598" y="2365081"/>
                </a:lnTo>
                <a:lnTo>
                  <a:pt x="1552956" y="2363724"/>
                </a:lnTo>
                <a:lnTo>
                  <a:pt x="1560552" y="2365081"/>
                </a:lnTo>
                <a:lnTo>
                  <a:pt x="1566862" y="2368867"/>
                </a:lnTo>
                <a:lnTo>
                  <a:pt x="1571172" y="2374653"/>
                </a:lnTo>
                <a:lnTo>
                  <a:pt x="1572767" y="2382011"/>
                </a:lnTo>
                <a:lnTo>
                  <a:pt x="1571172" y="2389608"/>
                </a:lnTo>
                <a:lnTo>
                  <a:pt x="1566862" y="2395918"/>
                </a:lnTo>
                <a:lnTo>
                  <a:pt x="1560552" y="2400228"/>
                </a:lnTo>
                <a:lnTo>
                  <a:pt x="1552956" y="2401824"/>
                </a:lnTo>
                <a:close/>
              </a:path>
              <a:path w="1572895" h="5706109">
                <a:moveTo>
                  <a:pt x="1552956" y="2478024"/>
                </a:moveTo>
                <a:lnTo>
                  <a:pt x="1545598" y="2476428"/>
                </a:lnTo>
                <a:lnTo>
                  <a:pt x="1539811" y="2472118"/>
                </a:lnTo>
                <a:lnTo>
                  <a:pt x="1536025" y="2465808"/>
                </a:lnTo>
                <a:lnTo>
                  <a:pt x="1534667" y="2458211"/>
                </a:lnTo>
                <a:lnTo>
                  <a:pt x="1536025" y="2450853"/>
                </a:lnTo>
                <a:lnTo>
                  <a:pt x="1539811" y="2445067"/>
                </a:lnTo>
                <a:lnTo>
                  <a:pt x="1545598" y="2441281"/>
                </a:lnTo>
                <a:lnTo>
                  <a:pt x="1552956" y="2439924"/>
                </a:lnTo>
                <a:lnTo>
                  <a:pt x="1560552" y="2441281"/>
                </a:lnTo>
                <a:lnTo>
                  <a:pt x="1566862" y="2445067"/>
                </a:lnTo>
                <a:lnTo>
                  <a:pt x="1571172" y="2450853"/>
                </a:lnTo>
                <a:lnTo>
                  <a:pt x="1572767" y="2458211"/>
                </a:lnTo>
                <a:lnTo>
                  <a:pt x="1571172" y="2465808"/>
                </a:lnTo>
                <a:lnTo>
                  <a:pt x="1566862" y="2472118"/>
                </a:lnTo>
                <a:lnTo>
                  <a:pt x="1560552" y="2476428"/>
                </a:lnTo>
                <a:lnTo>
                  <a:pt x="1552956" y="2478024"/>
                </a:lnTo>
                <a:close/>
              </a:path>
              <a:path w="1572895" h="5706109">
                <a:moveTo>
                  <a:pt x="1552956" y="2554224"/>
                </a:moveTo>
                <a:lnTo>
                  <a:pt x="1545598" y="2552628"/>
                </a:lnTo>
                <a:lnTo>
                  <a:pt x="1539811" y="2548318"/>
                </a:lnTo>
                <a:lnTo>
                  <a:pt x="1536025" y="2542008"/>
                </a:lnTo>
                <a:lnTo>
                  <a:pt x="1534667" y="2534411"/>
                </a:lnTo>
                <a:lnTo>
                  <a:pt x="1536025" y="2527053"/>
                </a:lnTo>
                <a:lnTo>
                  <a:pt x="1539811" y="2521267"/>
                </a:lnTo>
                <a:lnTo>
                  <a:pt x="1545598" y="2517481"/>
                </a:lnTo>
                <a:lnTo>
                  <a:pt x="1552956" y="2516124"/>
                </a:lnTo>
                <a:lnTo>
                  <a:pt x="1560552" y="2517481"/>
                </a:lnTo>
                <a:lnTo>
                  <a:pt x="1566862" y="2521267"/>
                </a:lnTo>
                <a:lnTo>
                  <a:pt x="1571172" y="2527053"/>
                </a:lnTo>
                <a:lnTo>
                  <a:pt x="1572767" y="2534411"/>
                </a:lnTo>
                <a:lnTo>
                  <a:pt x="1571172" y="2542008"/>
                </a:lnTo>
                <a:lnTo>
                  <a:pt x="1566862" y="2548318"/>
                </a:lnTo>
                <a:lnTo>
                  <a:pt x="1560552" y="2552628"/>
                </a:lnTo>
                <a:lnTo>
                  <a:pt x="1552956" y="2554224"/>
                </a:lnTo>
                <a:close/>
              </a:path>
              <a:path w="1572895" h="5706109">
                <a:moveTo>
                  <a:pt x="1552956" y="2630424"/>
                </a:moveTo>
                <a:lnTo>
                  <a:pt x="1545598" y="2628828"/>
                </a:lnTo>
                <a:lnTo>
                  <a:pt x="1539811" y="2624518"/>
                </a:lnTo>
                <a:lnTo>
                  <a:pt x="1536025" y="2618208"/>
                </a:lnTo>
                <a:lnTo>
                  <a:pt x="1534667" y="2610611"/>
                </a:lnTo>
                <a:lnTo>
                  <a:pt x="1536025" y="2603253"/>
                </a:lnTo>
                <a:lnTo>
                  <a:pt x="1539811" y="2597467"/>
                </a:lnTo>
                <a:lnTo>
                  <a:pt x="1545598" y="2593681"/>
                </a:lnTo>
                <a:lnTo>
                  <a:pt x="1552956" y="2592324"/>
                </a:lnTo>
                <a:lnTo>
                  <a:pt x="1560552" y="2593681"/>
                </a:lnTo>
                <a:lnTo>
                  <a:pt x="1566862" y="2597467"/>
                </a:lnTo>
                <a:lnTo>
                  <a:pt x="1571172" y="2603253"/>
                </a:lnTo>
                <a:lnTo>
                  <a:pt x="1572767" y="2610611"/>
                </a:lnTo>
                <a:lnTo>
                  <a:pt x="1571172" y="2618208"/>
                </a:lnTo>
                <a:lnTo>
                  <a:pt x="1566862" y="2624518"/>
                </a:lnTo>
                <a:lnTo>
                  <a:pt x="1560552" y="2628828"/>
                </a:lnTo>
                <a:lnTo>
                  <a:pt x="1552956" y="2630424"/>
                </a:lnTo>
                <a:close/>
              </a:path>
              <a:path w="1572895" h="5706109">
                <a:moveTo>
                  <a:pt x="1552956" y="2706624"/>
                </a:moveTo>
                <a:lnTo>
                  <a:pt x="1545598" y="2705028"/>
                </a:lnTo>
                <a:lnTo>
                  <a:pt x="1539811" y="2700718"/>
                </a:lnTo>
                <a:lnTo>
                  <a:pt x="1536025" y="2694408"/>
                </a:lnTo>
                <a:lnTo>
                  <a:pt x="1534667" y="2686811"/>
                </a:lnTo>
                <a:lnTo>
                  <a:pt x="1536025" y="2679453"/>
                </a:lnTo>
                <a:lnTo>
                  <a:pt x="1539811" y="2673667"/>
                </a:lnTo>
                <a:lnTo>
                  <a:pt x="1545598" y="2669881"/>
                </a:lnTo>
                <a:lnTo>
                  <a:pt x="1552956" y="2668524"/>
                </a:lnTo>
                <a:lnTo>
                  <a:pt x="1560552" y="2669881"/>
                </a:lnTo>
                <a:lnTo>
                  <a:pt x="1566862" y="2673667"/>
                </a:lnTo>
                <a:lnTo>
                  <a:pt x="1571172" y="2679453"/>
                </a:lnTo>
                <a:lnTo>
                  <a:pt x="1572767" y="2686811"/>
                </a:lnTo>
                <a:lnTo>
                  <a:pt x="1571172" y="2694408"/>
                </a:lnTo>
                <a:lnTo>
                  <a:pt x="1566862" y="2700718"/>
                </a:lnTo>
                <a:lnTo>
                  <a:pt x="1560552" y="2705028"/>
                </a:lnTo>
                <a:lnTo>
                  <a:pt x="1552956" y="2706624"/>
                </a:lnTo>
                <a:close/>
              </a:path>
              <a:path w="1572895" h="5706109">
                <a:moveTo>
                  <a:pt x="1552956" y="2782824"/>
                </a:moveTo>
                <a:lnTo>
                  <a:pt x="1545598" y="2781228"/>
                </a:lnTo>
                <a:lnTo>
                  <a:pt x="1539811" y="2776918"/>
                </a:lnTo>
                <a:lnTo>
                  <a:pt x="1536025" y="2770608"/>
                </a:lnTo>
                <a:lnTo>
                  <a:pt x="1534667" y="2763011"/>
                </a:lnTo>
                <a:lnTo>
                  <a:pt x="1536025" y="2755653"/>
                </a:lnTo>
                <a:lnTo>
                  <a:pt x="1539811" y="2749867"/>
                </a:lnTo>
                <a:lnTo>
                  <a:pt x="1545598" y="2746081"/>
                </a:lnTo>
                <a:lnTo>
                  <a:pt x="1552956" y="2744724"/>
                </a:lnTo>
                <a:lnTo>
                  <a:pt x="1560552" y="2746081"/>
                </a:lnTo>
                <a:lnTo>
                  <a:pt x="1566862" y="2749867"/>
                </a:lnTo>
                <a:lnTo>
                  <a:pt x="1571172" y="2755653"/>
                </a:lnTo>
                <a:lnTo>
                  <a:pt x="1572767" y="2763011"/>
                </a:lnTo>
                <a:lnTo>
                  <a:pt x="1571172" y="2770608"/>
                </a:lnTo>
                <a:lnTo>
                  <a:pt x="1566862" y="2776918"/>
                </a:lnTo>
                <a:lnTo>
                  <a:pt x="1560552" y="2781228"/>
                </a:lnTo>
                <a:lnTo>
                  <a:pt x="1552956" y="2782824"/>
                </a:lnTo>
                <a:close/>
              </a:path>
              <a:path w="1572895" h="5706109">
                <a:moveTo>
                  <a:pt x="1552956" y="2859024"/>
                </a:moveTo>
                <a:lnTo>
                  <a:pt x="1545598" y="2857428"/>
                </a:lnTo>
                <a:lnTo>
                  <a:pt x="1539811" y="2853118"/>
                </a:lnTo>
                <a:lnTo>
                  <a:pt x="1536025" y="2846808"/>
                </a:lnTo>
                <a:lnTo>
                  <a:pt x="1534667" y="2839211"/>
                </a:lnTo>
                <a:lnTo>
                  <a:pt x="1536025" y="2831853"/>
                </a:lnTo>
                <a:lnTo>
                  <a:pt x="1539811" y="2826067"/>
                </a:lnTo>
                <a:lnTo>
                  <a:pt x="1545598" y="2822281"/>
                </a:lnTo>
                <a:lnTo>
                  <a:pt x="1552956" y="2820924"/>
                </a:lnTo>
                <a:lnTo>
                  <a:pt x="1560552" y="2822281"/>
                </a:lnTo>
                <a:lnTo>
                  <a:pt x="1566862" y="2826067"/>
                </a:lnTo>
                <a:lnTo>
                  <a:pt x="1571172" y="2831853"/>
                </a:lnTo>
                <a:lnTo>
                  <a:pt x="1572767" y="2839211"/>
                </a:lnTo>
                <a:lnTo>
                  <a:pt x="1571172" y="2846808"/>
                </a:lnTo>
                <a:lnTo>
                  <a:pt x="1566862" y="2853118"/>
                </a:lnTo>
                <a:lnTo>
                  <a:pt x="1560552" y="2857428"/>
                </a:lnTo>
                <a:lnTo>
                  <a:pt x="1552956" y="2859024"/>
                </a:lnTo>
                <a:close/>
              </a:path>
              <a:path w="1572895" h="5706109">
                <a:moveTo>
                  <a:pt x="1552956" y="2935224"/>
                </a:moveTo>
                <a:lnTo>
                  <a:pt x="1545598" y="2933628"/>
                </a:lnTo>
                <a:lnTo>
                  <a:pt x="1539811" y="2929318"/>
                </a:lnTo>
                <a:lnTo>
                  <a:pt x="1536025" y="2923008"/>
                </a:lnTo>
                <a:lnTo>
                  <a:pt x="1534667" y="2915411"/>
                </a:lnTo>
                <a:lnTo>
                  <a:pt x="1536025" y="2908053"/>
                </a:lnTo>
                <a:lnTo>
                  <a:pt x="1539811" y="2902267"/>
                </a:lnTo>
                <a:lnTo>
                  <a:pt x="1545598" y="2898481"/>
                </a:lnTo>
                <a:lnTo>
                  <a:pt x="1552956" y="2897124"/>
                </a:lnTo>
                <a:lnTo>
                  <a:pt x="1560552" y="2898481"/>
                </a:lnTo>
                <a:lnTo>
                  <a:pt x="1566862" y="2902267"/>
                </a:lnTo>
                <a:lnTo>
                  <a:pt x="1571172" y="2908053"/>
                </a:lnTo>
                <a:lnTo>
                  <a:pt x="1572767" y="2915411"/>
                </a:lnTo>
                <a:lnTo>
                  <a:pt x="1571172" y="2923008"/>
                </a:lnTo>
                <a:lnTo>
                  <a:pt x="1566862" y="2929318"/>
                </a:lnTo>
                <a:lnTo>
                  <a:pt x="1560552" y="2933628"/>
                </a:lnTo>
                <a:lnTo>
                  <a:pt x="1552956" y="2935224"/>
                </a:lnTo>
                <a:close/>
              </a:path>
              <a:path w="1572895" h="5706109">
                <a:moveTo>
                  <a:pt x="1552956" y="3011424"/>
                </a:moveTo>
                <a:lnTo>
                  <a:pt x="1545598" y="3009828"/>
                </a:lnTo>
                <a:lnTo>
                  <a:pt x="1539811" y="3005518"/>
                </a:lnTo>
                <a:lnTo>
                  <a:pt x="1536025" y="2999208"/>
                </a:lnTo>
                <a:lnTo>
                  <a:pt x="1534667" y="2991611"/>
                </a:lnTo>
                <a:lnTo>
                  <a:pt x="1536025" y="2984253"/>
                </a:lnTo>
                <a:lnTo>
                  <a:pt x="1539811" y="2978467"/>
                </a:lnTo>
                <a:lnTo>
                  <a:pt x="1545598" y="2974681"/>
                </a:lnTo>
                <a:lnTo>
                  <a:pt x="1552956" y="2973324"/>
                </a:lnTo>
                <a:lnTo>
                  <a:pt x="1560552" y="2974681"/>
                </a:lnTo>
                <a:lnTo>
                  <a:pt x="1566862" y="2978467"/>
                </a:lnTo>
                <a:lnTo>
                  <a:pt x="1571172" y="2984253"/>
                </a:lnTo>
                <a:lnTo>
                  <a:pt x="1572767" y="2991611"/>
                </a:lnTo>
                <a:lnTo>
                  <a:pt x="1571172" y="2999208"/>
                </a:lnTo>
                <a:lnTo>
                  <a:pt x="1566862" y="3005518"/>
                </a:lnTo>
                <a:lnTo>
                  <a:pt x="1560552" y="3009828"/>
                </a:lnTo>
                <a:lnTo>
                  <a:pt x="1552956" y="3011424"/>
                </a:lnTo>
                <a:close/>
              </a:path>
              <a:path w="1572895" h="5706109">
                <a:moveTo>
                  <a:pt x="1552956" y="3087624"/>
                </a:moveTo>
                <a:lnTo>
                  <a:pt x="1545598" y="3086028"/>
                </a:lnTo>
                <a:lnTo>
                  <a:pt x="1539811" y="3081718"/>
                </a:lnTo>
                <a:lnTo>
                  <a:pt x="1536025" y="3075408"/>
                </a:lnTo>
                <a:lnTo>
                  <a:pt x="1534667" y="3067811"/>
                </a:lnTo>
                <a:lnTo>
                  <a:pt x="1536025" y="3060453"/>
                </a:lnTo>
                <a:lnTo>
                  <a:pt x="1539811" y="3054667"/>
                </a:lnTo>
                <a:lnTo>
                  <a:pt x="1545598" y="3050881"/>
                </a:lnTo>
                <a:lnTo>
                  <a:pt x="1552956" y="3049524"/>
                </a:lnTo>
                <a:lnTo>
                  <a:pt x="1560552" y="3050881"/>
                </a:lnTo>
                <a:lnTo>
                  <a:pt x="1566862" y="3054667"/>
                </a:lnTo>
                <a:lnTo>
                  <a:pt x="1571172" y="3060453"/>
                </a:lnTo>
                <a:lnTo>
                  <a:pt x="1572767" y="3067811"/>
                </a:lnTo>
                <a:lnTo>
                  <a:pt x="1571172" y="3075408"/>
                </a:lnTo>
                <a:lnTo>
                  <a:pt x="1566862" y="3081718"/>
                </a:lnTo>
                <a:lnTo>
                  <a:pt x="1560552" y="3086028"/>
                </a:lnTo>
                <a:lnTo>
                  <a:pt x="1552956" y="3087624"/>
                </a:lnTo>
                <a:close/>
              </a:path>
              <a:path w="1572895" h="5706109">
                <a:moveTo>
                  <a:pt x="1552956" y="3163824"/>
                </a:moveTo>
                <a:lnTo>
                  <a:pt x="1545598" y="3162228"/>
                </a:lnTo>
                <a:lnTo>
                  <a:pt x="1539811" y="3157918"/>
                </a:lnTo>
                <a:lnTo>
                  <a:pt x="1536025" y="3151608"/>
                </a:lnTo>
                <a:lnTo>
                  <a:pt x="1534667" y="3144011"/>
                </a:lnTo>
                <a:lnTo>
                  <a:pt x="1536025" y="3136653"/>
                </a:lnTo>
                <a:lnTo>
                  <a:pt x="1539811" y="3130867"/>
                </a:lnTo>
                <a:lnTo>
                  <a:pt x="1545598" y="3127081"/>
                </a:lnTo>
                <a:lnTo>
                  <a:pt x="1552956" y="3125724"/>
                </a:lnTo>
                <a:lnTo>
                  <a:pt x="1560552" y="3127081"/>
                </a:lnTo>
                <a:lnTo>
                  <a:pt x="1566862" y="3130867"/>
                </a:lnTo>
                <a:lnTo>
                  <a:pt x="1571172" y="3136653"/>
                </a:lnTo>
                <a:lnTo>
                  <a:pt x="1572767" y="3144011"/>
                </a:lnTo>
                <a:lnTo>
                  <a:pt x="1571172" y="3151608"/>
                </a:lnTo>
                <a:lnTo>
                  <a:pt x="1566862" y="3157918"/>
                </a:lnTo>
                <a:lnTo>
                  <a:pt x="1560552" y="3162228"/>
                </a:lnTo>
                <a:lnTo>
                  <a:pt x="1552956" y="3163824"/>
                </a:lnTo>
                <a:close/>
              </a:path>
              <a:path w="1572895" h="5706109">
                <a:moveTo>
                  <a:pt x="1552956" y="3240024"/>
                </a:moveTo>
                <a:lnTo>
                  <a:pt x="1545598" y="3238428"/>
                </a:lnTo>
                <a:lnTo>
                  <a:pt x="1539811" y="3234118"/>
                </a:lnTo>
                <a:lnTo>
                  <a:pt x="1536025" y="3227808"/>
                </a:lnTo>
                <a:lnTo>
                  <a:pt x="1534667" y="3220211"/>
                </a:lnTo>
                <a:lnTo>
                  <a:pt x="1536025" y="3213496"/>
                </a:lnTo>
                <a:lnTo>
                  <a:pt x="1539811" y="3207638"/>
                </a:lnTo>
                <a:lnTo>
                  <a:pt x="1545598" y="3203495"/>
                </a:lnTo>
                <a:lnTo>
                  <a:pt x="1552956" y="3201924"/>
                </a:lnTo>
                <a:lnTo>
                  <a:pt x="1560552" y="3203495"/>
                </a:lnTo>
                <a:lnTo>
                  <a:pt x="1566862" y="3207638"/>
                </a:lnTo>
                <a:lnTo>
                  <a:pt x="1571172" y="3213496"/>
                </a:lnTo>
                <a:lnTo>
                  <a:pt x="1572767" y="3220211"/>
                </a:lnTo>
                <a:lnTo>
                  <a:pt x="1571172" y="3227808"/>
                </a:lnTo>
                <a:lnTo>
                  <a:pt x="1566862" y="3234118"/>
                </a:lnTo>
                <a:lnTo>
                  <a:pt x="1560552" y="3238428"/>
                </a:lnTo>
                <a:lnTo>
                  <a:pt x="1552956" y="3240024"/>
                </a:lnTo>
                <a:close/>
              </a:path>
              <a:path w="1572895" h="5706109">
                <a:moveTo>
                  <a:pt x="1552956" y="3316224"/>
                </a:moveTo>
                <a:lnTo>
                  <a:pt x="1545598" y="3314628"/>
                </a:lnTo>
                <a:lnTo>
                  <a:pt x="1539811" y="3310318"/>
                </a:lnTo>
                <a:lnTo>
                  <a:pt x="1536025" y="3304008"/>
                </a:lnTo>
                <a:lnTo>
                  <a:pt x="1534667" y="3296411"/>
                </a:lnTo>
                <a:lnTo>
                  <a:pt x="1536025" y="3289696"/>
                </a:lnTo>
                <a:lnTo>
                  <a:pt x="1539811" y="3283838"/>
                </a:lnTo>
                <a:lnTo>
                  <a:pt x="1545598" y="3279695"/>
                </a:lnTo>
                <a:lnTo>
                  <a:pt x="1552956" y="3278124"/>
                </a:lnTo>
                <a:lnTo>
                  <a:pt x="1560552" y="3279695"/>
                </a:lnTo>
                <a:lnTo>
                  <a:pt x="1566862" y="3283838"/>
                </a:lnTo>
                <a:lnTo>
                  <a:pt x="1571172" y="3289696"/>
                </a:lnTo>
                <a:lnTo>
                  <a:pt x="1572767" y="3296411"/>
                </a:lnTo>
                <a:lnTo>
                  <a:pt x="1571172" y="3304008"/>
                </a:lnTo>
                <a:lnTo>
                  <a:pt x="1566862" y="3310318"/>
                </a:lnTo>
                <a:lnTo>
                  <a:pt x="1560552" y="3314628"/>
                </a:lnTo>
                <a:lnTo>
                  <a:pt x="1552956" y="3316224"/>
                </a:lnTo>
                <a:close/>
              </a:path>
              <a:path w="1572895" h="5706109">
                <a:moveTo>
                  <a:pt x="1552956" y="3392424"/>
                </a:moveTo>
                <a:lnTo>
                  <a:pt x="1545598" y="3390828"/>
                </a:lnTo>
                <a:lnTo>
                  <a:pt x="1539811" y="3386518"/>
                </a:lnTo>
                <a:lnTo>
                  <a:pt x="1536025" y="3380208"/>
                </a:lnTo>
                <a:lnTo>
                  <a:pt x="1534667" y="3372611"/>
                </a:lnTo>
                <a:lnTo>
                  <a:pt x="1536025" y="3365896"/>
                </a:lnTo>
                <a:lnTo>
                  <a:pt x="1539811" y="3360038"/>
                </a:lnTo>
                <a:lnTo>
                  <a:pt x="1545598" y="3355895"/>
                </a:lnTo>
                <a:lnTo>
                  <a:pt x="1552956" y="3354324"/>
                </a:lnTo>
                <a:lnTo>
                  <a:pt x="1560552" y="3355895"/>
                </a:lnTo>
                <a:lnTo>
                  <a:pt x="1566862" y="3360038"/>
                </a:lnTo>
                <a:lnTo>
                  <a:pt x="1571172" y="3365896"/>
                </a:lnTo>
                <a:lnTo>
                  <a:pt x="1572767" y="3372611"/>
                </a:lnTo>
                <a:lnTo>
                  <a:pt x="1571172" y="3380208"/>
                </a:lnTo>
                <a:lnTo>
                  <a:pt x="1566862" y="3386518"/>
                </a:lnTo>
                <a:lnTo>
                  <a:pt x="1560552" y="3390828"/>
                </a:lnTo>
                <a:lnTo>
                  <a:pt x="1552956" y="3392424"/>
                </a:lnTo>
                <a:close/>
              </a:path>
              <a:path w="1572895" h="5706109">
                <a:moveTo>
                  <a:pt x="1552956" y="3468624"/>
                </a:moveTo>
                <a:lnTo>
                  <a:pt x="1545598" y="3467052"/>
                </a:lnTo>
                <a:lnTo>
                  <a:pt x="1539811" y="3462909"/>
                </a:lnTo>
                <a:lnTo>
                  <a:pt x="1536025" y="3457051"/>
                </a:lnTo>
                <a:lnTo>
                  <a:pt x="1534667" y="3450335"/>
                </a:lnTo>
                <a:lnTo>
                  <a:pt x="1534667" y="3448811"/>
                </a:lnTo>
                <a:lnTo>
                  <a:pt x="1536025" y="3442096"/>
                </a:lnTo>
                <a:lnTo>
                  <a:pt x="1539811" y="3436238"/>
                </a:lnTo>
                <a:lnTo>
                  <a:pt x="1545598" y="3432095"/>
                </a:lnTo>
                <a:lnTo>
                  <a:pt x="1552956" y="3430524"/>
                </a:lnTo>
                <a:lnTo>
                  <a:pt x="1560552" y="3432095"/>
                </a:lnTo>
                <a:lnTo>
                  <a:pt x="1566862" y="3436238"/>
                </a:lnTo>
                <a:lnTo>
                  <a:pt x="1571172" y="3442096"/>
                </a:lnTo>
                <a:lnTo>
                  <a:pt x="1572767" y="3448811"/>
                </a:lnTo>
                <a:lnTo>
                  <a:pt x="1572767" y="3450335"/>
                </a:lnTo>
                <a:lnTo>
                  <a:pt x="1571172" y="3457051"/>
                </a:lnTo>
                <a:lnTo>
                  <a:pt x="1566862" y="3462909"/>
                </a:lnTo>
                <a:lnTo>
                  <a:pt x="1560552" y="3467052"/>
                </a:lnTo>
                <a:lnTo>
                  <a:pt x="1552956" y="3468624"/>
                </a:lnTo>
                <a:close/>
              </a:path>
              <a:path w="1572895" h="5706109">
                <a:moveTo>
                  <a:pt x="1552956" y="3544823"/>
                </a:moveTo>
                <a:lnTo>
                  <a:pt x="1545598" y="3543252"/>
                </a:lnTo>
                <a:lnTo>
                  <a:pt x="1539811" y="3539108"/>
                </a:lnTo>
                <a:lnTo>
                  <a:pt x="1536025" y="3533251"/>
                </a:lnTo>
                <a:lnTo>
                  <a:pt x="1534667" y="3526535"/>
                </a:lnTo>
                <a:lnTo>
                  <a:pt x="1536025" y="3518939"/>
                </a:lnTo>
                <a:lnTo>
                  <a:pt x="1539811" y="3512629"/>
                </a:lnTo>
                <a:lnTo>
                  <a:pt x="1545598" y="3508319"/>
                </a:lnTo>
                <a:lnTo>
                  <a:pt x="1552956" y="3506723"/>
                </a:lnTo>
                <a:lnTo>
                  <a:pt x="1560552" y="3508319"/>
                </a:lnTo>
                <a:lnTo>
                  <a:pt x="1566862" y="3512629"/>
                </a:lnTo>
                <a:lnTo>
                  <a:pt x="1571172" y="3518939"/>
                </a:lnTo>
                <a:lnTo>
                  <a:pt x="1572767" y="3526535"/>
                </a:lnTo>
                <a:lnTo>
                  <a:pt x="1571172" y="3533251"/>
                </a:lnTo>
                <a:lnTo>
                  <a:pt x="1566862" y="3539108"/>
                </a:lnTo>
                <a:lnTo>
                  <a:pt x="1560552" y="3543252"/>
                </a:lnTo>
                <a:lnTo>
                  <a:pt x="1552956" y="3544823"/>
                </a:lnTo>
                <a:close/>
              </a:path>
              <a:path w="1572895" h="5706109">
                <a:moveTo>
                  <a:pt x="1552956" y="3621023"/>
                </a:moveTo>
                <a:lnTo>
                  <a:pt x="1545598" y="3619452"/>
                </a:lnTo>
                <a:lnTo>
                  <a:pt x="1539811" y="3615308"/>
                </a:lnTo>
                <a:lnTo>
                  <a:pt x="1536025" y="3609451"/>
                </a:lnTo>
                <a:lnTo>
                  <a:pt x="1534667" y="3602735"/>
                </a:lnTo>
                <a:lnTo>
                  <a:pt x="1536025" y="3595139"/>
                </a:lnTo>
                <a:lnTo>
                  <a:pt x="1539811" y="3588829"/>
                </a:lnTo>
                <a:lnTo>
                  <a:pt x="1545598" y="3584519"/>
                </a:lnTo>
                <a:lnTo>
                  <a:pt x="1552956" y="3582923"/>
                </a:lnTo>
                <a:lnTo>
                  <a:pt x="1560552" y="3584519"/>
                </a:lnTo>
                <a:lnTo>
                  <a:pt x="1566862" y="3588829"/>
                </a:lnTo>
                <a:lnTo>
                  <a:pt x="1571172" y="3595139"/>
                </a:lnTo>
                <a:lnTo>
                  <a:pt x="1572767" y="3602735"/>
                </a:lnTo>
                <a:lnTo>
                  <a:pt x="1571172" y="3609451"/>
                </a:lnTo>
                <a:lnTo>
                  <a:pt x="1566862" y="3615308"/>
                </a:lnTo>
                <a:lnTo>
                  <a:pt x="1560552" y="3619452"/>
                </a:lnTo>
                <a:lnTo>
                  <a:pt x="1552956" y="3621023"/>
                </a:lnTo>
                <a:close/>
              </a:path>
              <a:path w="1572895" h="5706109">
                <a:moveTo>
                  <a:pt x="1552956" y="3697223"/>
                </a:moveTo>
                <a:lnTo>
                  <a:pt x="1545598" y="3695652"/>
                </a:lnTo>
                <a:lnTo>
                  <a:pt x="1539811" y="3691508"/>
                </a:lnTo>
                <a:lnTo>
                  <a:pt x="1536025" y="3685651"/>
                </a:lnTo>
                <a:lnTo>
                  <a:pt x="1534667" y="3678935"/>
                </a:lnTo>
                <a:lnTo>
                  <a:pt x="1536025" y="3671339"/>
                </a:lnTo>
                <a:lnTo>
                  <a:pt x="1539811" y="3665029"/>
                </a:lnTo>
                <a:lnTo>
                  <a:pt x="1545598" y="3660719"/>
                </a:lnTo>
                <a:lnTo>
                  <a:pt x="1552956" y="3659123"/>
                </a:lnTo>
                <a:lnTo>
                  <a:pt x="1560552" y="3660719"/>
                </a:lnTo>
                <a:lnTo>
                  <a:pt x="1566862" y="3665029"/>
                </a:lnTo>
                <a:lnTo>
                  <a:pt x="1571172" y="3671339"/>
                </a:lnTo>
                <a:lnTo>
                  <a:pt x="1572767" y="3678935"/>
                </a:lnTo>
                <a:lnTo>
                  <a:pt x="1571172" y="3685651"/>
                </a:lnTo>
                <a:lnTo>
                  <a:pt x="1566862" y="3691508"/>
                </a:lnTo>
                <a:lnTo>
                  <a:pt x="1560552" y="3695652"/>
                </a:lnTo>
                <a:lnTo>
                  <a:pt x="1552956" y="3697223"/>
                </a:lnTo>
                <a:close/>
              </a:path>
              <a:path w="1572895" h="5706109">
                <a:moveTo>
                  <a:pt x="1552956" y="3773423"/>
                </a:moveTo>
                <a:lnTo>
                  <a:pt x="1545598" y="3772066"/>
                </a:lnTo>
                <a:lnTo>
                  <a:pt x="1539811" y="3768280"/>
                </a:lnTo>
                <a:lnTo>
                  <a:pt x="1536025" y="3762493"/>
                </a:lnTo>
                <a:lnTo>
                  <a:pt x="1534667" y="3755135"/>
                </a:lnTo>
                <a:lnTo>
                  <a:pt x="1536025" y="3747539"/>
                </a:lnTo>
                <a:lnTo>
                  <a:pt x="1539811" y="3741229"/>
                </a:lnTo>
                <a:lnTo>
                  <a:pt x="1545598" y="3736919"/>
                </a:lnTo>
                <a:lnTo>
                  <a:pt x="1552956" y="3735323"/>
                </a:lnTo>
                <a:lnTo>
                  <a:pt x="1560552" y="3736919"/>
                </a:lnTo>
                <a:lnTo>
                  <a:pt x="1566862" y="3741229"/>
                </a:lnTo>
                <a:lnTo>
                  <a:pt x="1571172" y="3747539"/>
                </a:lnTo>
                <a:lnTo>
                  <a:pt x="1572767" y="3755135"/>
                </a:lnTo>
                <a:lnTo>
                  <a:pt x="1571172" y="3762493"/>
                </a:lnTo>
                <a:lnTo>
                  <a:pt x="1566862" y="3768280"/>
                </a:lnTo>
                <a:lnTo>
                  <a:pt x="1560552" y="3772066"/>
                </a:lnTo>
                <a:lnTo>
                  <a:pt x="1552956" y="3773423"/>
                </a:lnTo>
                <a:close/>
              </a:path>
              <a:path w="1572895" h="5706109">
                <a:moveTo>
                  <a:pt x="1552956" y="3849623"/>
                </a:moveTo>
                <a:lnTo>
                  <a:pt x="1545598" y="3848266"/>
                </a:lnTo>
                <a:lnTo>
                  <a:pt x="1539811" y="3844480"/>
                </a:lnTo>
                <a:lnTo>
                  <a:pt x="1536025" y="3838693"/>
                </a:lnTo>
                <a:lnTo>
                  <a:pt x="1534667" y="3831335"/>
                </a:lnTo>
                <a:lnTo>
                  <a:pt x="1536025" y="3823739"/>
                </a:lnTo>
                <a:lnTo>
                  <a:pt x="1539811" y="3817429"/>
                </a:lnTo>
                <a:lnTo>
                  <a:pt x="1545598" y="3813119"/>
                </a:lnTo>
                <a:lnTo>
                  <a:pt x="1552956" y="3811523"/>
                </a:lnTo>
                <a:lnTo>
                  <a:pt x="1560552" y="3813119"/>
                </a:lnTo>
                <a:lnTo>
                  <a:pt x="1566862" y="3817429"/>
                </a:lnTo>
                <a:lnTo>
                  <a:pt x="1571172" y="3823739"/>
                </a:lnTo>
                <a:lnTo>
                  <a:pt x="1572767" y="3831335"/>
                </a:lnTo>
                <a:lnTo>
                  <a:pt x="1571172" y="3838693"/>
                </a:lnTo>
                <a:lnTo>
                  <a:pt x="1566862" y="3844480"/>
                </a:lnTo>
                <a:lnTo>
                  <a:pt x="1560552" y="3848266"/>
                </a:lnTo>
                <a:lnTo>
                  <a:pt x="1552956" y="3849623"/>
                </a:lnTo>
                <a:close/>
              </a:path>
              <a:path w="1572895" h="5706109">
                <a:moveTo>
                  <a:pt x="1552956" y="3925823"/>
                </a:moveTo>
                <a:lnTo>
                  <a:pt x="1545598" y="3924466"/>
                </a:lnTo>
                <a:lnTo>
                  <a:pt x="1539811" y="3920680"/>
                </a:lnTo>
                <a:lnTo>
                  <a:pt x="1536025" y="3914893"/>
                </a:lnTo>
                <a:lnTo>
                  <a:pt x="1534667" y="3907535"/>
                </a:lnTo>
                <a:lnTo>
                  <a:pt x="1536025" y="3899939"/>
                </a:lnTo>
                <a:lnTo>
                  <a:pt x="1539811" y="3893629"/>
                </a:lnTo>
                <a:lnTo>
                  <a:pt x="1545598" y="3889319"/>
                </a:lnTo>
                <a:lnTo>
                  <a:pt x="1552956" y="3887723"/>
                </a:lnTo>
                <a:lnTo>
                  <a:pt x="1560552" y="3889319"/>
                </a:lnTo>
                <a:lnTo>
                  <a:pt x="1566862" y="3893629"/>
                </a:lnTo>
                <a:lnTo>
                  <a:pt x="1571172" y="3899939"/>
                </a:lnTo>
                <a:lnTo>
                  <a:pt x="1572767" y="3907535"/>
                </a:lnTo>
                <a:lnTo>
                  <a:pt x="1571172" y="3914893"/>
                </a:lnTo>
                <a:lnTo>
                  <a:pt x="1566862" y="3920680"/>
                </a:lnTo>
                <a:lnTo>
                  <a:pt x="1560552" y="3924466"/>
                </a:lnTo>
                <a:lnTo>
                  <a:pt x="1552956" y="3925823"/>
                </a:lnTo>
                <a:close/>
              </a:path>
              <a:path w="1572895" h="5706109">
                <a:moveTo>
                  <a:pt x="1552956" y="4002023"/>
                </a:moveTo>
                <a:lnTo>
                  <a:pt x="1545598" y="4000666"/>
                </a:lnTo>
                <a:lnTo>
                  <a:pt x="1539811" y="3996880"/>
                </a:lnTo>
                <a:lnTo>
                  <a:pt x="1536025" y="3991093"/>
                </a:lnTo>
                <a:lnTo>
                  <a:pt x="1534667" y="3983735"/>
                </a:lnTo>
                <a:lnTo>
                  <a:pt x="1536025" y="3976139"/>
                </a:lnTo>
                <a:lnTo>
                  <a:pt x="1539811" y="3969829"/>
                </a:lnTo>
                <a:lnTo>
                  <a:pt x="1545598" y="3965519"/>
                </a:lnTo>
                <a:lnTo>
                  <a:pt x="1552956" y="3963923"/>
                </a:lnTo>
                <a:lnTo>
                  <a:pt x="1560552" y="3965519"/>
                </a:lnTo>
                <a:lnTo>
                  <a:pt x="1566862" y="3969829"/>
                </a:lnTo>
                <a:lnTo>
                  <a:pt x="1571172" y="3976139"/>
                </a:lnTo>
                <a:lnTo>
                  <a:pt x="1572767" y="3983735"/>
                </a:lnTo>
                <a:lnTo>
                  <a:pt x="1571172" y="3991093"/>
                </a:lnTo>
                <a:lnTo>
                  <a:pt x="1566862" y="3996880"/>
                </a:lnTo>
                <a:lnTo>
                  <a:pt x="1560552" y="4000666"/>
                </a:lnTo>
                <a:lnTo>
                  <a:pt x="1552956" y="4002023"/>
                </a:lnTo>
                <a:close/>
              </a:path>
              <a:path w="1572895" h="5706109">
                <a:moveTo>
                  <a:pt x="1552956" y="4078223"/>
                </a:moveTo>
                <a:lnTo>
                  <a:pt x="1545598" y="4076866"/>
                </a:lnTo>
                <a:lnTo>
                  <a:pt x="1539811" y="4073080"/>
                </a:lnTo>
                <a:lnTo>
                  <a:pt x="1536025" y="4067293"/>
                </a:lnTo>
                <a:lnTo>
                  <a:pt x="1534667" y="4059935"/>
                </a:lnTo>
                <a:lnTo>
                  <a:pt x="1536025" y="4052339"/>
                </a:lnTo>
                <a:lnTo>
                  <a:pt x="1539811" y="4046029"/>
                </a:lnTo>
                <a:lnTo>
                  <a:pt x="1545598" y="4041719"/>
                </a:lnTo>
                <a:lnTo>
                  <a:pt x="1552956" y="4040123"/>
                </a:lnTo>
                <a:lnTo>
                  <a:pt x="1560552" y="4041719"/>
                </a:lnTo>
                <a:lnTo>
                  <a:pt x="1566862" y="4046029"/>
                </a:lnTo>
                <a:lnTo>
                  <a:pt x="1571172" y="4052339"/>
                </a:lnTo>
                <a:lnTo>
                  <a:pt x="1572767" y="4059935"/>
                </a:lnTo>
                <a:lnTo>
                  <a:pt x="1571172" y="4067293"/>
                </a:lnTo>
                <a:lnTo>
                  <a:pt x="1566862" y="4073080"/>
                </a:lnTo>
                <a:lnTo>
                  <a:pt x="1560552" y="4076866"/>
                </a:lnTo>
                <a:lnTo>
                  <a:pt x="1552956" y="4078223"/>
                </a:lnTo>
                <a:close/>
              </a:path>
              <a:path w="1572895" h="5706109">
                <a:moveTo>
                  <a:pt x="1552956" y="4154423"/>
                </a:moveTo>
                <a:lnTo>
                  <a:pt x="1545598" y="4153066"/>
                </a:lnTo>
                <a:lnTo>
                  <a:pt x="1539811" y="4149280"/>
                </a:lnTo>
                <a:lnTo>
                  <a:pt x="1536025" y="4143493"/>
                </a:lnTo>
                <a:lnTo>
                  <a:pt x="1534667" y="4136135"/>
                </a:lnTo>
                <a:lnTo>
                  <a:pt x="1536025" y="4128539"/>
                </a:lnTo>
                <a:lnTo>
                  <a:pt x="1539811" y="4122229"/>
                </a:lnTo>
                <a:lnTo>
                  <a:pt x="1545598" y="4117919"/>
                </a:lnTo>
                <a:lnTo>
                  <a:pt x="1552956" y="4116323"/>
                </a:lnTo>
                <a:lnTo>
                  <a:pt x="1560552" y="4117919"/>
                </a:lnTo>
                <a:lnTo>
                  <a:pt x="1566862" y="4122229"/>
                </a:lnTo>
                <a:lnTo>
                  <a:pt x="1571172" y="4128539"/>
                </a:lnTo>
                <a:lnTo>
                  <a:pt x="1572767" y="4136135"/>
                </a:lnTo>
                <a:lnTo>
                  <a:pt x="1571172" y="4143493"/>
                </a:lnTo>
                <a:lnTo>
                  <a:pt x="1566862" y="4149280"/>
                </a:lnTo>
                <a:lnTo>
                  <a:pt x="1560552" y="4153066"/>
                </a:lnTo>
                <a:lnTo>
                  <a:pt x="1552956" y="4154423"/>
                </a:lnTo>
                <a:close/>
              </a:path>
              <a:path w="1572895" h="5706109">
                <a:moveTo>
                  <a:pt x="1552956" y="4230623"/>
                </a:moveTo>
                <a:lnTo>
                  <a:pt x="1545598" y="4229266"/>
                </a:lnTo>
                <a:lnTo>
                  <a:pt x="1539811" y="4225480"/>
                </a:lnTo>
                <a:lnTo>
                  <a:pt x="1536025" y="4219693"/>
                </a:lnTo>
                <a:lnTo>
                  <a:pt x="1534667" y="4212335"/>
                </a:lnTo>
                <a:lnTo>
                  <a:pt x="1536025" y="4204739"/>
                </a:lnTo>
                <a:lnTo>
                  <a:pt x="1539811" y="4198429"/>
                </a:lnTo>
                <a:lnTo>
                  <a:pt x="1545598" y="4194119"/>
                </a:lnTo>
                <a:lnTo>
                  <a:pt x="1552956" y="4192523"/>
                </a:lnTo>
                <a:lnTo>
                  <a:pt x="1560552" y="4194119"/>
                </a:lnTo>
                <a:lnTo>
                  <a:pt x="1566862" y="4198429"/>
                </a:lnTo>
                <a:lnTo>
                  <a:pt x="1571172" y="4204739"/>
                </a:lnTo>
                <a:lnTo>
                  <a:pt x="1572767" y="4212335"/>
                </a:lnTo>
                <a:lnTo>
                  <a:pt x="1571172" y="4219693"/>
                </a:lnTo>
                <a:lnTo>
                  <a:pt x="1566862" y="4225480"/>
                </a:lnTo>
                <a:lnTo>
                  <a:pt x="1560552" y="4229266"/>
                </a:lnTo>
                <a:lnTo>
                  <a:pt x="1552956" y="4230623"/>
                </a:lnTo>
                <a:close/>
              </a:path>
              <a:path w="1572895" h="5706109">
                <a:moveTo>
                  <a:pt x="1552956" y="4306823"/>
                </a:moveTo>
                <a:lnTo>
                  <a:pt x="1545598" y="4305466"/>
                </a:lnTo>
                <a:lnTo>
                  <a:pt x="1539811" y="4301680"/>
                </a:lnTo>
                <a:lnTo>
                  <a:pt x="1536025" y="4295893"/>
                </a:lnTo>
                <a:lnTo>
                  <a:pt x="1534667" y="4288535"/>
                </a:lnTo>
                <a:lnTo>
                  <a:pt x="1536025" y="4280939"/>
                </a:lnTo>
                <a:lnTo>
                  <a:pt x="1539811" y="4274629"/>
                </a:lnTo>
                <a:lnTo>
                  <a:pt x="1545598" y="4270319"/>
                </a:lnTo>
                <a:lnTo>
                  <a:pt x="1552956" y="4268723"/>
                </a:lnTo>
                <a:lnTo>
                  <a:pt x="1560552" y="4270319"/>
                </a:lnTo>
                <a:lnTo>
                  <a:pt x="1566862" y="4274629"/>
                </a:lnTo>
                <a:lnTo>
                  <a:pt x="1571172" y="4280939"/>
                </a:lnTo>
                <a:lnTo>
                  <a:pt x="1572767" y="4288535"/>
                </a:lnTo>
                <a:lnTo>
                  <a:pt x="1571172" y="4295893"/>
                </a:lnTo>
                <a:lnTo>
                  <a:pt x="1566862" y="4301680"/>
                </a:lnTo>
                <a:lnTo>
                  <a:pt x="1560552" y="4305466"/>
                </a:lnTo>
                <a:lnTo>
                  <a:pt x="1552956" y="4306823"/>
                </a:lnTo>
                <a:close/>
              </a:path>
              <a:path w="1572895" h="5706109">
                <a:moveTo>
                  <a:pt x="1552956" y="4383023"/>
                </a:moveTo>
                <a:lnTo>
                  <a:pt x="1545598" y="4381666"/>
                </a:lnTo>
                <a:lnTo>
                  <a:pt x="1539811" y="4377880"/>
                </a:lnTo>
                <a:lnTo>
                  <a:pt x="1536025" y="4372093"/>
                </a:lnTo>
                <a:lnTo>
                  <a:pt x="1534667" y="4364735"/>
                </a:lnTo>
                <a:lnTo>
                  <a:pt x="1536025" y="4357139"/>
                </a:lnTo>
                <a:lnTo>
                  <a:pt x="1539811" y="4350829"/>
                </a:lnTo>
                <a:lnTo>
                  <a:pt x="1545598" y="4346519"/>
                </a:lnTo>
                <a:lnTo>
                  <a:pt x="1552956" y="4344923"/>
                </a:lnTo>
                <a:lnTo>
                  <a:pt x="1560552" y="4346519"/>
                </a:lnTo>
                <a:lnTo>
                  <a:pt x="1566862" y="4350829"/>
                </a:lnTo>
                <a:lnTo>
                  <a:pt x="1571172" y="4357139"/>
                </a:lnTo>
                <a:lnTo>
                  <a:pt x="1572767" y="4364735"/>
                </a:lnTo>
                <a:lnTo>
                  <a:pt x="1571172" y="4372093"/>
                </a:lnTo>
                <a:lnTo>
                  <a:pt x="1566862" y="4377880"/>
                </a:lnTo>
                <a:lnTo>
                  <a:pt x="1560552" y="4381666"/>
                </a:lnTo>
                <a:lnTo>
                  <a:pt x="1552956" y="4383023"/>
                </a:lnTo>
                <a:close/>
              </a:path>
              <a:path w="1572895" h="5706109">
                <a:moveTo>
                  <a:pt x="1552956" y="4459223"/>
                </a:moveTo>
                <a:lnTo>
                  <a:pt x="1545598" y="4457866"/>
                </a:lnTo>
                <a:lnTo>
                  <a:pt x="1539811" y="4454080"/>
                </a:lnTo>
                <a:lnTo>
                  <a:pt x="1536025" y="4448293"/>
                </a:lnTo>
                <a:lnTo>
                  <a:pt x="1534667" y="4440935"/>
                </a:lnTo>
                <a:lnTo>
                  <a:pt x="1536025" y="4433339"/>
                </a:lnTo>
                <a:lnTo>
                  <a:pt x="1539811" y="4427029"/>
                </a:lnTo>
                <a:lnTo>
                  <a:pt x="1545598" y="4422719"/>
                </a:lnTo>
                <a:lnTo>
                  <a:pt x="1552956" y="4421123"/>
                </a:lnTo>
                <a:lnTo>
                  <a:pt x="1560552" y="4422719"/>
                </a:lnTo>
                <a:lnTo>
                  <a:pt x="1566862" y="4427029"/>
                </a:lnTo>
                <a:lnTo>
                  <a:pt x="1571172" y="4433339"/>
                </a:lnTo>
                <a:lnTo>
                  <a:pt x="1572767" y="4440935"/>
                </a:lnTo>
                <a:lnTo>
                  <a:pt x="1571172" y="4448293"/>
                </a:lnTo>
                <a:lnTo>
                  <a:pt x="1566862" y="4454080"/>
                </a:lnTo>
                <a:lnTo>
                  <a:pt x="1560552" y="4457866"/>
                </a:lnTo>
                <a:lnTo>
                  <a:pt x="1552956" y="4459223"/>
                </a:lnTo>
                <a:close/>
              </a:path>
              <a:path w="1572895" h="5706109">
                <a:moveTo>
                  <a:pt x="1552956" y="4535423"/>
                </a:moveTo>
                <a:lnTo>
                  <a:pt x="1545598" y="4534066"/>
                </a:lnTo>
                <a:lnTo>
                  <a:pt x="1539811" y="4530280"/>
                </a:lnTo>
                <a:lnTo>
                  <a:pt x="1536025" y="4524493"/>
                </a:lnTo>
                <a:lnTo>
                  <a:pt x="1534667" y="4517135"/>
                </a:lnTo>
                <a:lnTo>
                  <a:pt x="1536025" y="4509539"/>
                </a:lnTo>
                <a:lnTo>
                  <a:pt x="1539811" y="4503229"/>
                </a:lnTo>
                <a:lnTo>
                  <a:pt x="1545598" y="4498919"/>
                </a:lnTo>
                <a:lnTo>
                  <a:pt x="1552956" y="4497323"/>
                </a:lnTo>
                <a:lnTo>
                  <a:pt x="1560552" y="4498919"/>
                </a:lnTo>
                <a:lnTo>
                  <a:pt x="1566862" y="4503229"/>
                </a:lnTo>
                <a:lnTo>
                  <a:pt x="1571172" y="4509539"/>
                </a:lnTo>
                <a:lnTo>
                  <a:pt x="1572767" y="4517135"/>
                </a:lnTo>
                <a:lnTo>
                  <a:pt x="1571172" y="4524493"/>
                </a:lnTo>
                <a:lnTo>
                  <a:pt x="1566862" y="4530280"/>
                </a:lnTo>
                <a:lnTo>
                  <a:pt x="1560552" y="4534066"/>
                </a:lnTo>
                <a:lnTo>
                  <a:pt x="1552956" y="4535423"/>
                </a:lnTo>
                <a:close/>
              </a:path>
              <a:path w="1572895" h="5706109">
                <a:moveTo>
                  <a:pt x="1552956" y="4611623"/>
                </a:moveTo>
                <a:lnTo>
                  <a:pt x="1545598" y="4610266"/>
                </a:lnTo>
                <a:lnTo>
                  <a:pt x="1539811" y="4606480"/>
                </a:lnTo>
                <a:lnTo>
                  <a:pt x="1536025" y="4600693"/>
                </a:lnTo>
                <a:lnTo>
                  <a:pt x="1534667" y="4593335"/>
                </a:lnTo>
                <a:lnTo>
                  <a:pt x="1536025" y="4585739"/>
                </a:lnTo>
                <a:lnTo>
                  <a:pt x="1539811" y="4579429"/>
                </a:lnTo>
                <a:lnTo>
                  <a:pt x="1545598" y="4575119"/>
                </a:lnTo>
                <a:lnTo>
                  <a:pt x="1552956" y="4573523"/>
                </a:lnTo>
                <a:lnTo>
                  <a:pt x="1560552" y="4575119"/>
                </a:lnTo>
                <a:lnTo>
                  <a:pt x="1566862" y="4579429"/>
                </a:lnTo>
                <a:lnTo>
                  <a:pt x="1571172" y="4585739"/>
                </a:lnTo>
                <a:lnTo>
                  <a:pt x="1572767" y="4593335"/>
                </a:lnTo>
                <a:lnTo>
                  <a:pt x="1571172" y="4600693"/>
                </a:lnTo>
                <a:lnTo>
                  <a:pt x="1566862" y="4606480"/>
                </a:lnTo>
                <a:lnTo>
                  <a:pt x="1560552" y="4610266"/>
                </a:lnTo>
                <a:lnTo>
                  <a:pt x="1552956" y="4611623"/>
                </a:lnTo>
                <a:close/>
              </a:path>
              <a:path w="1572895" h="5706109">
                <a:moveTo>
                  <a:pt x="1552956" y="4687823"/>
                </a:moveTo>
                <a:lnTo>
                  <a:pt x="1545598" y="4686466"/>
                </a:lnTo>
                <a:lnTo>
                  <a:pt x="1539811" y="4682680"/>
                </a:lnTo>
                <a:lnTo>
                  <a:pt x="1536025" y="4676893"/>
                </a:lnTo>
                <a:lnTo>
                  <a:pt x="1534667" y="4669535"/>
                </a:lnTo>
                <a:lnTo>
                  <a:pt x="1536025" y="4661939"/>
                </a:lnTo>
                <a:lnTo>
                  <a:pt x="1539811" y="4655629"/>
                </a:lnTo>
                <a:lnTo>
                  <a:pt x="1545598" y="4651319"/>
                </a:lnTo>
                <a:lnTo>
                  <a:pt x="1552956" y="4649723"/>
                </a:lnTo>
                <a:lnTo>
                  <a:pt x="1560552" y="4651319"/>
                </a:lnTo>
                <a:lnTo>
                  <a:pt x="1566862" y="4655629"/>
                </a:lnTo>
                <a:lnTo>
                  <a:pt x="1571172" y="4661939"/>
                </a:lnTo>
                <a:lnTo>
                  <a:pt x="1572767" y="4669535"/>
                </a:lnTo>
                <a:lnTo>
                  <a:pt x="1571172" y="4676893"/>
                </a:lnTo>
                <a:lnTo>
                  <a:pt x="1566862" y="4682680"/>
                </a:lnTo>
                <a:lnTo>
                  <a:pt x="1560552" y="4686466"/>
                </a:lnTo>
                <a:lnTo>
                  <a:pt x="1552956" y="4687823"/>
                </a:lnTo>
                <a:close/>
              </a:path>
              <a:path w="1572895" h="5706109">
                <a:moveTo>
                  <a:pt x="1552956" y="4764023"/>
                </a:moveTo>
                <a:lnTo>
                  <a:pt x="1545598" y="4762666"/>
                </a:lnTo>
                <a:lnTo>
                  <a:pt x="1539811" y="4758880"/>
                </a:lnTo>
                <a:lnTo>
                  <a:pt x="1536025" y="4753093"/>
                </a:lnTo>
                <a:lnTo>
                  <a:pt x="1534667" y="4745735"/>
                </a:lnTo>
                <a:lnTo>
                  <a:pt x="1536025" y="4738139"/>
                </a:lnTo>
                <a:lnTo>
                  <a:pt x="1539811" y="4731829"/>
                </a:lnTo>
                <a:lnTo>
                  <a:pt x="1545598" y="4727519"/>
                </a:lnTo>
                <a:lnTo>
                  <a:pt x="1552956" y="4725923"/>
                </a:lnTo>
                <a:lnTo>
                  <a:pt x="1560552" y="4727519"/>
                </a:lnTo>
                <a:lnTo>
                  <a:pt x="1566862" y="4731829"/>
                </a:lnTo>
                <a:lnTo>
                  <a:pt x="1571172" y="4738139"/>
                </a:lnTo>
                <a:lnTo>
                  <a:pt x="1572767" y="4745735"/>
                </a:lnTo>
                <a:lnTo>
                  <a:pt x="1571172" y="4753093"/>
                </a:lnTo>
                <a:lnTo>
                  <a:pt x="1566862" y="4758880"/>
                </a:lnTo>
                <a:lnTo>
                  <a:pt x="1560552" y="4762666"/>
                </a:lnTo>
                <a:lnTo>
                  <a:pt x="1552956" y="4764023"/>
                </a:lnTo>
                <a:close/>
              </a:path>
              <a:path w="1572895" h="5706109">
                <a:moveTo>
                  <a:pt x="1552956" y="4840223"/>
                </a:moveTo>
                <a:lnTo>
                  <a:pt x="1545598" y="4838866"/>
                </a:lnTo>
                <a:lnTo>
                  <a:pt x="1539811" y="4835080"/>
                </a:lnTo>
                <a:lnTo>
                  <a:pt x="1536025" y="4829293"/>
                </a:lnTo>
                <a:lnTo>
                  <a:pt x="1534667" y="4821935"/>
                </a:lnTo>
                <a:lnTo>
                  <a:pt x="1536025" y="4814339"/>
                </a:lnTo>
                <a:lnTo>
                  <a:pt x="1539811" y="4808029"/>
                </a:lnTo>
                <a:lnTo>
                  <a:pt x="1545598" y="4803719"/>
                </a:lnTo>
                <a:lnTo>
                  <a:pt x="1552956" y="4802123"/>
                </a:lnTo>
                <a:lnTo>
                  <a:pt x="1560552" y="4803719"/>
                </a:lnTo>
                <a:lnTo>
                  <a:pt x="1566862" y="4808029"/>
                </a:lnTo>
                <a:lnTo>
                  <a:pt x="1571172" y="4814339"/>
                </a:lnTo>
                <a:lnTo>
                  <a:pt x="1572767" y="4821935"/>
                </a:lnTo>
                <a:lnTo>
                  <a:pt x="1571172" y="4829293"/>
                </a:lnTo>
                <a:lnTo>
                  <a:pt x="1566862" y="4835080"/>
                </a:lnTo>
                <a:lnTo>
                  <a:pt x="1560552" y="4838866"/>
                </a:lnTo>
                <a:lnTo>
                  <a:pt x="1552956" y="4840223"/>
                </a:lnTo>
                <a:close/>
              </a:path>
              <a:path w="1572895" h="5706109">
                <a:moveTo>
                  <a:pt x="1552956" y="4916423"/>
                </a:moveTo>
                <a:lnTo>
                  <a:pt x="1545598" y="4915066"/>
                </a:lnTo>
                <a:lnTo>
                  <a:pt x="1539811" y="4911280"/>
                </a:lnTo>
                <a:lnTo>
                  <a:pt x="1536025" y="4905493"/>
                </a:lnTo>
                <a:lnTo>
                  <a:pt x="1534667" y="4898135"/>
                </a:lnTo>
                <a:lnTo>
                  <a:pt x="1536025" y="4890539"/>
                </a:lnTo>
                <a:lnTo>
                  <a:pt x="1539811" y="4884229"/>
                </a:lnTo>
                <a:lnTo>
                  <a:pt x="1545598" y="4879919"/>
                </a:lnTo>
                <a:lnTo>
                  <a:pt x="1552956" y="4878323"/>
                </a:lnTo>
                <a:lnTo>
                  <a:pt x="1560552" y="4879919"/>
                </a:lnTo>
                <a:lnTo>
                  <a:pt x="1566862" y="4884229"/>
                </a:lnTo>
                <a:lnTo>
                  <a:pt x="1571172" y="4890539"/>
                </a:lnTo>
                <a:lnTo>
                  <a:pt x="1572767" y="4898135"/>
                </a:lnTo>
                <a:lnTo>
                  <a:pt x="1571172" y="4905493"/>
                </a:lnTo>
                <a:lnTo>
                  <a:pt x="1566862" y="4911280"/>
                </a:lnTo>
                <a:lnTo>
                  <a:pt x="1560552" y="4915066"/>
                </a:lnTo>
                <a:lnTo>
                  <a:pt x="1552956" y="4916423"/>
                </a:lnTo>
                <a:close/>
              </a:path>
              <a:path w="1572895" h="5706109">
                <a:moveTo>
                  <a:pt x="1552956" y="4994148"/>
                </a:moveTo>
                <a:lnTo>
                  <a:pt x="1545598" y="4992552"/>
                </a:lnTo>
                <a:lnTo>
                  <a:pt x="1539811" y="4988242"/>
                </a:lnTo>
                <a:lnTo>
                  <a:pt x="1536025" y="4981932"/>
                </a:lnTo>
                <a:lnTo>
                  <a:pt x="1534667" y="4974335"/>
                </a:lnTo>
                <a:lnTo>
                  <a:pt x="1536025" y="4966739"/>
                </a:lnTo>
                <a:lnTo>
                  <a:pt x="1539811" y="4960429"/>
                </a:lnTo>
                <a:lnTo>
                  <a:pt x="1545598" y="4956119"/>
                </a:lnTo>
                <a:lnTo>
                  <a:pt x="1552956" y="4954523"/>
                </a:lnTo>
                <a:lnTo>
                  <a:pt x="1560552" y="4956119"/>
                </a:lnTo>
                <a:lnTo>
                  <a:pt x="1566862" y="4960429"/>
                </a:lnTo>
                <a:lnTo>
                  <a:pt x="1571172" y="4966739"/>
                </a:lnTo>
                <a:lnTo>
                  <a:pt x="1572767" y="4974335"/>
                </a:lnTo>
                <a:lnTo>
                  <a:pt x="1571172" y="4981932"/>
                </a:lnTo>
                <a:lnTo>
                  <a:pt x="1566862" y="4988242"/>
                </a:lnTo>
                <a:lnTo>
                  <a:pt x="1560552" y="4992552"/>
                </a:lnTo>
                <a:lnTo>
                  <a:pt x="1552956" y="4994148"/>
                </a:lnTo>
                <a:close/>
              </a:path>
              <a:path w="1572895" h="5706109">
                <a:moveTo>
                  <a:pt x="1552956" y="5070348"/>
                </a:moveTo>
                <a:lnTo>
                  <a:pt x="1545598" y="5068752"/>
                </a:lnTo>
                <a:lnTo>
                  <a:pt x="1539811" y="5064442"/>
                </a:lnTo>
                <a:lnTo>
                  <a:pt x="1536025" y="5058132"/>
                </a:lnTo>
                <a:lnTo>
                  <a:pt x="1534667" y="5050535"/>
                </a:lnTo>
                <a:lnTo>
                  <a:pt x="1536025" y="5043177"/>
                </a:lnTo>
                <a:lnTo>
                  <a:pt x="1539811" y="5037391"/>
                </a:lnTo>
                <a:lnTo>
                  <a:pt x="1545598" y="5033605"/>
                </a:lnTo>
                <a:lnTo>
                  <a:pt x="1552956" y="5032248"/>
                </a:lnTo>
                <a:lnTo>
                  <a:pt x="1560552" y="5033605"/>
                </a:lnTo>
                <a:lnTo>
                  <a:pt x="1566862" y="5037391"/>
                </a:lnTo>
                <a:lnTo>
                  <a:pt x="1571172" y="5043177"/>
                </a:lnTo>
                <a:lnTo>
                  <a:pt x="1572767" y="5050535"/>
                </a:lnTo>
                <a:lnTo>
                  <a:pt x="1571172" y="5058132"/>
                </a:lnTo>
                <a:lnTo>
                  <a:pt x="1566862" y="5064442"/>
                </a:lnTo>
                <a:lnTo>
                  <a:pt x="1560552" y="5068752"/>
                </a:lnTo>
                <a:lnTo>
                  <a:pt x="1552956" y="5070348"/>
                </a:lnTo>
                <a:close/>
              </a:path>
              <a:path w="1572895" h="5706109">
                <a:moveTo>
                  <a:pt x="1552956" y="5146548"/>
                </a:moveTo>
                <a:lnTo>
                  <a:pt x="1545598" y="5144952"/>
                </a:lnTo>
                <a:lnTo>
                  <a:pt x="1539811" y="5140642"/>
                </a:lnTo>
                <a:lnTo>
                  <a:pt x="1536025" y="5134332"/>
                </a:lnTo>
                <a:lnTo>
                  <a:pt x="1534667" y="5126735"/>
                </a:lnTo>
                <a:lnTo>
                  <a:pt x="1536025" y="5119377"/>
                </a:lnTo>
                <a:lnTo>
                  <a:pt x="1539811" y="5113591"/>
                </a:lnTo>
                <a:lnTo>
                  <a:pt x="1545598" y="5109805"/>
                </a:lnTo>
                <a:lnTo>
                  <a:pt x="1552956" y="5108448"/>
                </a:lnTo>
                <a:lnTo>
                  <a:pt x="1560552" y="5109805"/>
                </a:lnTo>
                <a:lnTo>
                  <a:pt x="1566862" y="5113591"/>
                </a:lnTo>
                <a:lnTo>
                  <a:pt x="1571172" y="5119377"/>
                </a:lnTo>
                <a:lnTo>
                  <a:pt x="1572767" y="5126735"/>
                </a:lnTo>
                <a:lnTo>
                  <a:pt x="1571172" y="5134332"/>
                </a:lnTo>
                <a:lnTo>
                  <a:pt x="1566862" y="5140642"/>
                </a:lnTo>
                <a:lnTo>
                  <a:pt x="1560552" y="5144952"/>
                </a:lnTo>
                <a:lnTo>
                  <a:pt x="1552956" y="5146548"/>
                </a:lnTo>
                <a:close/>
              </a:path>
              <a:path w="1572895" h="5706109">
                <a:moveTo>
                  <a:pt x="1552956" y="5222748"/>
                </a:moveTo>
                <a:lnTo>
                  <a:pt x="1545598" y="5221152"/>
                </a:lnTo>
                <a:lnTo>
                  <a:pt x="1539811" y="5216842"/>
                </a:lnTo>
                <a:lnTo>
                  <a:pt x="1536025" y="5210532"/>
                </a:lnTo>
                <a:lnTo>
                  <a:pt x="1534667" y="5202935"/>
                </a:lnTo>
                <a:lnTo>
                  <a:pt x="1536025" y="5195577"/>
                </a:lnTo>
                <a:lnTo>
                  <a:pt x="1539811" y="5189791"/>
                </a:lnTo>
                <a:lnTo>
                  <a:pt x="1545598" y="5186005"/>
                </a:lnTo>
                <a:lnTo>
                  <a:pt x="1552956" y="5184648"/>
                </a:lnTo>
                <a:lnTo>
                  <a:pt x="1560552" y="5186005"/>
                </a:lnTo>
                <a:lnTo>
                  <a:pt x="1566862" y="5189791"/>
                </a:lnTo>
                <a:lnTo>
                  <a:pt x="1571172" y="5195577"/>
                </a:lnTo>
                <a:lnTo>
                  <a:pt x="1572767" y="5202935"/>
                </a:lnTo>
                <a:lnTo>
                  <a:pt x="1571172" y="5210532"/>
                </a:lnTo>
                <a:lnTo>
                  <a:pt x="1566862" y="5216842"/>
                </a:lnTo>
                <a:lnTo>
                  <a:pt x="1560552" y="5221152"/>
                </a:lnTo>
                <a:lnTo>
                  <a:pt x="1552956" y="5222748"/>
                </a:lnTo>
                <a:close/>
              </a:path>
              <a:path w="1572895" h="5706109">
                <a:moveTo>
                  <a:pt x="1552956" y="5298948"/>
                </a:moveTo>
                <a:lnTo>
                  <a:pt x="1545598" y="5297352"/>
                </a:lnTo>
                <a:lnTo>
                  <a:pt x="1539811" y="5293042"/>
                </a:lnTo>
                <a:lnTo>
                  <a:pt x="1536025" y="5286732"/>
                </a:lnTo>
                <a:lnTo>
                  <a:pt x="1534667" y="5279135"/>
                </a:lnTo>
                <a:lnTo>
                  <a:pt x="1536025" y="5271777"/>
                </a:lnTo>
                <a:lnTo>
                  <a:pt x="1539811" y="5265991"/>
                </a:lnTo>
                <a:lnTo>
                  <a:pt x="1545598" y="5262205"/>
                </a:lnTo>
                <a:lnTo>
                  <a:pt x="1552956" y="5260848"/>
                </a:lnTo>
                <a:lnTo>
                  <a:pt x="1560552" y="5262205"/>
                </a:lnTo>
                <a:lnTo>
                  <a:pt x="1566862" y="5265991"/>
                </a:lnTo>
                <a:lnTo>
                  <a:pt x="1571172" y="5271777"/>
                </a:lnTo>
                <a:lnTo>
                  <a:pt x="1572767" y="5279135"/>
                </a:lnTo>
                <a:lnTo>
                  <a:pt x="1571172" y="5286732"/>
                </a:lnTo>
                <a:lnTo>
                  <a:pt x="1566862" y="5293042"/>
                </a:lnTo>
                <a:lnTo>
                  <a:pt x="1560552" y="5297352"/>
                </a:lnTo>
                <a:lnTo>
                  <a:pt x="1552956" y="5298948"/>
                </a:lnTo>
                <a:close/>
              </a:path>
              <a:path w="1572895" h="5706109">
                <a:moveTo>
                  <a:pt x="1552956" y="5375148"/>
                </a:moveTo>
                <a:lnTo>
                  <a:pt x="1545598" y="5373552"/>
                </a:lnTo>
                <a:lnTo>
                  <a:pt x="1539811" y="5369242"/>
                </a:lnTo>
                <a:lnTo>
                  <a:pt x="1536025" y="5362932"/>
                </a:lnTo>
                <a:lnTo>
                  <a:pt x="1534667" y="5355335"/>
                </a:lnTo>
                <a:lnTo>
                  <a:pt x="1536025" y="5347977"/>
                </a:lnTo>
                <a:lnTo>
                  <a:pt x="1539811" y="5342191"/>
                </a:lnTo>
                <a:lnTo>
                  <a:pt x="1545598" y="5338405"/>
                </a:lnTo>
                <a:lnTo>
                  <a:pt x="1552956" y="5337048"/>
                </a:lnTo>
                <a:lnTo>
                  <a:pt x="1560552" y="5338405"/>
                </a:lnTo>
                <a:lnTo>
                  <a:pt x="1566862" y="5342191"/>
                </a:lnTo>
                <a:lnTo>
                  <a:pt x="1571172" y="5347977"/>
                </a:lnTo>
                <a:lnTo>
                  <a:pt x="1572767" y="5355335"/>
                </a:lnTo>
                <a:lnTo>
                  <a:pt x="1571172" y="5362932"/>
                </a:lnTo>
                <a:lnTo>
                  <a:pt x="1566862" y="5369242"/>
                </a:lnTo>
                <a:lnTo>
                  <a:pt x="1560552" y="5373552"/>
                </a:lnTo>
                <a:lnTo>
                  <a:pt x="1552956" y="5375148"/>
                </a:lnTo>
                <a:close/>
              </a:path>
              <a:path w="1572895" h="5706109">
                <a:moveTo>
                  <a:pt x="1552956" y="5451348"/>
                </a:moveTo>
                <a:lnTo>
                  <a:pt x="1545598" y="5449752"/>
                </a:lnTo>
                <a:lnTo>
                  <a:pt x="1539811" y="5445442"/>
                </a:lnTo>
                <a:lnTo>
                  <a:pt x="1536025" y="5439132"/>
                </a:lnTo>
                <a:lnTo>
                  <a:pt x="1534667" y="5431535"/>
                </a:lnTo>
                <a:lnTo>
                  <a:pt x="1536025" y="5424177"/>
                </a:lnTo>
                <a:lnTo>
                  <a:pt x="1539811" y="5418391"/>
                </a:lnTo>
                <a:lnTo>
                  <a:pt x="1545598" y="5414605"/>
                </a:lnTo>
                <a:lnTo>
                  <a:pt x="1552956" y="5413248"/>
                </a:lnTo>
                <a:lnTo>
                  <a:pt x="1560552" y="5414605"/>
                </a:lnTo>
                <a:lnTo>
                  <a:pt x="1566862" y="5418391"/>
                </a:lnTo>
                <a:lnTo>
                  <a:pt x="1571172" y="5424177"/>
                </a:lnTo>
                <a:lnTo>
                  <a:pt x="1572767" y="5431535"/>
                </a:lnTo>
                <a:lnTo>
                  <a:pt x="1571172" y="5439132"/>
                </a:lnTo>
                <a:lnTo>
                  <a:pt x="1566862" y="5445442"/>
                </a:lnTo>
                <a:lnTo>
                  <a:pt x="1560552" y="5449752"/>
                </a:lnTo>
                <a:lnTo>
                  <a:pt x="1552956" y="5451348"/>
                </a:lnTo>
                <a:close/>
              </a:path>
              <a:path w="1572895" h="5706109">
                <a:moveTo>
                  <a:pt x="1552956" y="5527548"/>
                </a:moveTo>
                <a:lnTo>
                  <a:pt x="1545598" y="5525952"/>
                </a:lnTo>
                <a:lnTo>
                  <a:pt x="1539811" y="5521642"/>
                </a:lnTo>
                <a:lnTo>
                  <a:pt x="1536025" y="5515332"/>
                </a:lnTo>
                <a:lnTo>
                  <a:pt x="1534667" y="5507735"/>
                </a:lnTo>
                <a:lnTo>
                  <a:pt x="1536025" y="5500377"/>
                </a:lnTo>
                <a:lnTo>
                  <a:pt x="1539811" y="5494591"/>
                </a:lnTo>
                <a:lnTo>
                  <a:pt x="1545598" y="5490805"/>
                </a:lnTo>
                <a:lnTo>
                  <a:pt x="1552956" y="5489448"/>
                </a:lnTo>
                <a:lnTo>
                  <a:pt x="1560552" y="5490805"/>
                </a:lnTo>
                <a:lnTo>
                  <a:pt x="1566862" y="5494591"/>
                </a:lnTo>
                <a:lnTo>
                  <a:pt x="1571172" y="5500377"/>
                </a:lnTo>
                <a:lnTo>
                  <a:pt x="1572767" y="5507735"/>
                </a:lnTo>
                <a:lnTo>
                  <a:pt x="1571172" y="5515332"/>
                </a:lnTo>
                <a:lnTo>
                  <a:pt x="1566862" y="5521642"/>
                </a:lnTo>
                <a:lnTo>
                  <a:pt x="1560552" y="5525952"/>
                </a:lnTo>
                <a:lnTo>
                  <a:pt x="1552956" y="5527548"/>
                </a:lnTo>
                <a:close/>
              </a:path>
              <a:path w="1572895" h="5706109">
                <a:moveTo>
                  <a:pt x="1552956" y="5603748"/>
                </a:moveTo>
                <a:lnTo>
                  <a:pt x="1545598" y="5602152"/>
                </a:lnTo>
                <a:lnTo>
                  <a:pt x="1539811" y="5597842"/>
                </a:lnTo>
                <a:lnTo>
                  <a:pt x="1536025" y="5591532"/>
                </a:lnTo>
                <a:lnTo>
                  <a:pt x="1534667" y="5583935"/>
                </a:lnTo>
                <a:lnTo>
                  <a:pt x="1536025" y="5576577"/>
                </a:lnTo>
                <a:lnTo>
                  <a:pt x="1539811" y="5570791"/>
                </a:lnTo>
                <a:lnTo>
                  <a:pt x="1545598" y="5567005"/>
                </a:lnTo>
                <a:lnTo>
                  <a:pt x="1552956" y="5565648"/>
                </a:lnTo>
                <a:lnTo>
                  <a:pt x="1560552" y="5567005"/>
                </a:lnTo>
                <a:lnTo>
                  <a:pt x="1566862" y="5570791"/>
                </a:lnTo>
                <a:lnTo>
                  <a:pt x="1571172" y="5576577"/>
                </a:lnTo>
                <a:lnTo>
                  <a:pt x="1572767" y="5583935"/>
                </a:lnTo>
                <a:lnTo>
                  <a:pt x="1571172" y="5591532"/>
                </a:lnTo>
                <a:lnTo>
                  <a:pt x="1566862" y="5597842"/>
                </a:lnTo>
                <a:lnTo>
                  <a:pt x="1560552" y="5602152"/>
                </a:lnTo>
                <a:lnTo>
                  <a:pt x="1552956" y="5603748"/>
                </a:lnTo>
                <a:close/>
              </a:path>
              <a:path w="1572895" h="5706109">
                <a:moveTo>
                  <a:pt x="1552956" y="5679948"/>
                </a:moveTo>
                <a:lnTo>
                  <a:pt x="1545598" y="5678352"/>
                </a:lnTo>
                <a:lnTo>
                  <a:pt x="1539811" y="5674042"/>
                </a:lnTo>
                <a:lnTo>
                  <a:pt x="1536025" y="5667732"/>
                </a:lnTo>
                <a:lnTo>
                  <a:pt x="1534667" y="5660135"/>
                </a:lnTo>
                <a:lnTo>
                  <a:pt x="1536025" y="5652777"/>
                </a:lnTo>
                <a:lnTo>
                  <a:pt x="1539811" y="5646991"/>
                </a:lnTo>
                <a:lnTo>
                  <a:pt x="1545598" y="5643205"/>
                </a:lnTo>
                <a:lnTo>
                  <a:pt x="1552956" y="5641848"/>
                </a:lnTo>
                <a:lnTo>
                  <a:pt x="1560552" y="5643205"/>
                </a:lnTo>
                <a:lnTo>
                  <a:pt x="1566862" y="5646991"/>
                </a:lnTo>
                <a:lnTo>
                  <a:pt x="1571172" y="5652777"/>
                </a:lnTo>
                <a:lnTo>
                  <a:pt x="1572767" y="5660135"/>
                </a:lnTo>
                <a:lnTo>
                  <a:pt x="1571172" y="5667732"/>
                </a:lnTo>
                <a:lnTo>
                  <a:pt x="1566862" y="5674042"/>
                </a:lnTo>
                <a:lnTo>
                  <a:pt x="1560552" y="5678352"/>
                </a:lnTo>
                <a:lnTo>
                  <a:pt x="1552956" y="5679948"/>
                </a:lnTo>
                <a:close/>
              </a:path>
              <a:path w="1572895" h="5706109">
                <a:moveTo>
                  <a:pt x="1504188" y="5705855"/>
                </a:moveTo>
                <a:lnTo>
                  <a:pt x="1496592" y="5704498"/>
                </a:lnTo>
                <a:lnTo>
                  <a:pt x="1490281" y="5700712"/>
                </a:lnTo>
                <a:lnTo>
                  <a:pt x="1485971" y="5694925"/>
                </a:lnTo>
                <a:lnTo>
                  <a:pt x="1484376" y="5687567"/>
                </a:lnTo>
                <a:lnTo>
                  <a:pt x="1485971" y="5679971"/>
                </a:lnTo>
                <a:lnTo>
                  <a:pt x="1490281" y="5673661"/>
                </a:lnTo>
                <a:lnTo>
                  <a:pt x="1496592" y="5669351"/>
                </a:lnTo>
                <a:lnTo>
                  <a:pt x="1504188" y="5667755"/>
                </a:lnTo>
                <a:lnTo>
                  <a:pt x="1511546" y="5669351"/>
                </a:lnTo>
                <a:lnTo>
                  <a:pt x="1517332" y="5673661"/>
                </a:lnTo>
                <a:lnTo>
                  <a:pt x="1521118" y="5679971"/>
                </a:lnTo>
                <a:lnTo>
                  <a:pt x="1522476" y="5687567"/>
                </a:lnTo>
                <a:lnTo>
                  <a:pt x="1521118" y="5694925"/>
                </a:lnTo>
                <a:lnTo>
                  <a:pt x="1517332" y="5700712"/>
                </a:lnTo>
                <a:lnTo>
                  <a:pt x="1511546" y="5704498"/>
                </a:lnTo>
                <a:lnTo>
                  <a:pt x="1504188" y="5705855"/>
                </a:lnTo>
                <a:close/>
              </a:path>
              <a:path w="1572895" h="5706109">
                <a:moveTo>
                  <a:pt x="1427988" y="5705855"/>
                </a:moveTo>
                <a:lnTo>
                  <a:pt x="1420392" y="5704498"/>
                </a:lnTo>
                <a:lnTo>
                  <a:pt x="1414081" y="5700712"/>
                </a:lnTo>
                <a:lnTo>
                  <a:pt x="1409771" y="5694925"/>
                </a:lnTo>
                <a:lnTo>
                  <a:pt x="1408176" y="5687567"/>
                </a:lnTo>
                <a:lnTo>
                  <a:pt x="1409771" y="5679971"/>
                </a:lnTo>
                <a:lnTo>
                  <a:pt x="1414081" y="5673661"/>
                </a:lnTo>
                <a:lnTo>
                  <a:pt x="1420392" y="5669351"/>
                </a:lnTo>
                <a:lnTo>
                  <a:pt x="1427988" y="5667755"/>
                </a:lnTo>
                <a:lnTo>
                  <a:pt x="1435346" y="5669351"/>
                </a:lnTo>
                <a:lnTo>
                  <a:pt x="1441132" y="5673661"/>
                </a:lnTo>
                <a:lnTo>
                  <a:pt x="1444918" y="5679971"/>
                </a:lnTo>
                <a:lnTo>
                  <a:pt x="1446276" y="5687567"/>
                </a:lnTo>
                <a:lnTo>
                  <a:pt x="1444918" y="5694925"/>
                </a:lnTo>
                <a:lnTo>
                  <a:pt x="1441132" y="5700712"/>
                </a:lnTo>
                <a:lnTo>
                  <a:pt x="1435346" y="5704498"/>
                </a:lnTo>
                <a:lnTo>
                  <a:pt x="1427988" y="5705855"/>
                </a:lnTo>
                <a:close/>
              </a:path>
              <a:path w="1572895" h="5706109">
                <a:moveTo>
                  <a:pt x="1351788" y="5705855"/>
                </a:moveTo>
                <a:lnTo>
                  <a:pt x="1344192" y="5704498"/>
                </a:lnTo>
                <a:lnTo>
                  <a:pt x="1337881" y="5700712"/>
                </a:lnTo>
                <a:lnTo>
                  <a:pt x="1333571" y="5694925"/>
                </a:lnTo>
                <a:lnTo>
                  <a:pt x="1331976" y="5687567"/>
                </a:lnTo>
                <a:lnTo>
                  <a:pt x="1333571" y="5679971"/>
                </a:lnTo>
                <a:lnTo>
                  <a:pt x="1337881" y="5673661"/>
                </a:lnTo>
                <a:lnTo>
                  <a:pt x="1344192" y="5669351"/>
                </a:lnTo>
                <a:lnTo>
                  <a:pt x="1351788" y="5667755"/>
                </a:lnTo>
                <a:lnTo>
                  <a:pt x="1359146" y="5669351"/>
                </a:lnTo>
                <a:lnTo>
                  <a:pt x="1364932" y="5673661"/>
                </a:lnTo>
                <a:lnTo>
                  <a:pt x="1368718" y="5679971"/>
                </a:lnTo>
                <a:lnTo>
                  <a:pt x="1370076" y="5687567"/>
                </a:lnTo>
                <a:lnTo>
                  <a:pt x="1368718" y="5694925"/>
                </a:lnTo>
                <a:lnTo>
                  <a:pt x="1364932" y="5700712"/>
                </a:lnTo>
                <a:lnTo>
                  <a:pt x="1359146" y="5704498"/>
                </a:lnTo>
                <a:lnTo>
                  <a:pt x="1351788" y="5705855"/>
                </a:lnTo>
                <a:close/>
              </a:path>
              <a:path w="1572895" h="5706109">
                <a:moveTo>
                  <a:pt x="1275588" y="5705855"/>
                </a:moveTo>
                <a:lnTo>
                  <a:pt x="1267992" y="5704498"/>
                </a:lnTo>
                <a:lnTo>
                  <a:pt x="1261681" y="5700712"/>
                </a:lnTo>
                <a:lnTo>
                  <a:pt x="1257371" y="5694925"/>
                </a:lnTo>
                <a:lnTo>
                  <a:pt x="1255776" y="5687567"/>
                </a:lnTo>
                <a:lnTo>
                  <a:pt x="1257371" y="5679971"/>
                </a:lnTo>
                <a:lnTo>
                  <a:pt x="1261681" y="5673661"/>
                </a:lnTo>
                <a:lnTo>
                  <a:pt x="1267992" y="5669351"/>
                </a:lnTo>
                <a:lnTo>
                  <a:pt x="1275588" y="5667755"/>
                </a:lnTo>
                <a:lnTo>
                  <a:pt x="1282946" y="5669351"/>
                </a:lnTo>
                <a:lnTo>
                  <a:pt x="1288732" y="5673661"/>
                </a:lnTo>
                <a:lnTo>
                  <a:pt x="1292518" y="5679971"/>
                </a:lnTo>
                <a:lnTo>
                  <a:pt x="1293876" y="5687567"/>
                </a:lnTo>
                <a:lnTo>
                  <a:pt x="1292518" y="5694925"/>
                </a:lnTo>
                <a:lnTo>
                  <a:pt x="1288732" y="5700712"/>
                </a:lnTo>
                <a:lnTo>
                  <a:pt x="1282946" y="5704498"/>
                </a:lnTo>
                <a:lnTo>
                  <a:pt x="1275588" y="5705855"/>
                </a:lnTo>
                <a:close/>
              </a:path>
              <a:path w="1572895" h="5706109">
                <a:moveTo>
                  <a:pt x="1199388" y="5705855"/>
                </a:moveTo>
                <a:lnTo>
                  <a:pt x="1191792" y="5704498"/>
                </a:lnTo>
                <a:lnTo>
                  <a:pt x="1185481" y="5700712"/>
                </a:lnTo>
                <a:lnTo>
                  <a:pt x="1181171" y="5694925"/>
                </a:lnTo>
                <a:lnTo>
                  <a:pt x="1179576" y="5687567"/>
                </a:lnTo>
                <a:lnTo>
                  <a:pt x="1181171" y="5679971"/>
                </a:lnTo>
                <a:lnTo>
                  <a:pt x="1185481" y="5673661"/>
                </a:lnTo>
                <a:lnTo>
                  <a:pt x="1191792" y="5669351"/>
                </a:lnTo>
                <a:lnTo>
                  <a:pt x="1199388" y="5667755"/>
                </a:lnTo>
                <a:lnTo>
                  <a:pt x="1206746" y="5669351"/>
                </a:lnTo>
                <a:lnTo>
                  <a:pt x="1212532" y="5673661"/>
                </a:lnTo>
                <a:lnTo>
                  <a:pt x="1216318" y="5679971"/>
                </a:lnTo>
                <a:lnTo>
                  <a:pt x="1217676" y="5687567"/>
                </a:lnTo>
                <a:lnTo>
                  <a:pt x="1216318" y="5694925"/>
                </a:lnTo>
                <a:lnTo>
                  <a:pt x="1212532" y="5700712"/>
                </a:lnTo>
                <a:lnTo>
                  <a:pt x="1206746" y="5704498"/>
                </a:lnTo>
                <a:lnTo>
                  <a:pt x="1199388" y="5705855"/>
                </a:lnTo>
                <a:close/>
              </a:path>
              <a:path w="1572895" h="5706109">
                <a:moveTo>
                  <a:pt x="1123188" y="5705855"/>
                </a:moveTo>
                <a:lnTo>
                  <a:pt x="1115592" y="5704498"/>
                </a:lnTo>
                <a:lnTo>
                  <a:pt x="1109281" y="5700712"/>
                </a:lnTo>
                <a:lnTo>
                  <a:pt x="1104971" y="5694925"/>
                </a:lnTo>
                <a:lnTo>
                  <a:pt x="1103376" y="5687567"/>
                </a:lnTo>
                <a:lnTo>
                  <a:pt x="1104971" y="5679971"/>
                </a:lnTo>
                <a:lnTo>
                  <a:pt x="1109281" y="5673661"/>
                </a:lnTo>
                <a:lnTo>
                  <a:pt x="1115592" y="5669351"/>
                </a:lnTo>
                <a:lnTo>
                  <a:pt x="1123188" y="5667755"/>
                </a:lnTo>
                <a:lnTo>
                  <a:pt x="1130546" y="5669351"/>
                </a:lnTo>
                <a:lnTo>
                  <a:pt x="1136332" y="5673661"/>
                </a:lnTo>
                <a:lnTo>
                  <a:pt x="1140118" y="5679971"/>
                </a:lnTo>
                <a:lnTo>
                  <a:pt x="1141476" y="5687567"/>
                </a:lnTo>
                <a:lnTo>
                  <a:pt x="1140118" y="5694925"/>
                </a:lnTo>
                <a:lnTo>
                  <a:pt x="1136332" y="5700712"/>
                </a:lnTo>
                <a:lnTo>
                  <a:pt x="1130546" y="5704498"/>
                </a:lnTo>
                <a:lnTo>
                  <a:pt x="1123188" y="5705855"/>
                </a:lnTo>
                <a:close/>
              </a:path>
              <a:path w="1572895" h="5706109">
                <a:moveTo>
                  <a:pt x="1046988" y="5705855"/>
                </a:moveTo>
                <a:lnTo>
                  <a:pt x="1039392" y="5704498"/>
                </a:lnTo>
                <a:lnTo>
                  <a:pt x="1033081" y="5700712"/>
                </a:lnTo>
                <a:lnTo>
                  <a:pt x="1028771" y="5694925"/>
                </a:lnTo>
                <a:lnTo>
                  <a:pt x="1027176" y="5687567"/>
                </a:lnTo>
                <a:lnTo>
                  <a:pt x="1028771" y="5679971"/>
                </a:lnTo>
                <a:lnTo>
                  <a:pt x="1033081" y="5673661"/>
                </a:lnTo>
                <a:lnTo>
                  <a:pt x="1039392" y="5669351"/>
                </a:lnTo>
                <a:lnTo>
                  <a:pt x="1046988" y="5667755"/>
                </a:lnTo>
                <a:lnTo>
                  <a:pt x="1054346" y="5669351"/>
                </a:lnTo>
                <a:lnTo>
                  <a:pt x="1060132" y="5673661"/>
                </a:lnTo>
                <a:lnTo>
                  <a:pt x="1063918" y="5679971"/>
                </a:lnTo>
                <a:lnTo>
                  <a:pt x="1065276" y="5687567"/>
                </a:lnTo>
                <a:lnTo>
                  <a:pt x="1063918" y="5694925"/>
                </a:lnTo>
                <a:lnTo>
                  <a:pt x="1060132" y="5700712"/>
                </a:lnTo>
                <a:lnTo>
                  <a:pt x="1054346" y="5704498"/>
                </a:lnTo>
                <a:lnTo>
                  <a:pt x="1046988" y="5705855"/>
                </a:lnTo>
                <a:close/>
              </a:path>
              <a:path w="1572895" h="5706109">
                <a:moveTo>
                  <a:pt x="970788" y="5705855"/>
                </a:moveTo>
                <a:lnTo>
                  <a:pt x="963192" y="5704498"/>
                </a:lnTo>
                <a:lnTo>
                  <a:pt x="956881" y="5700712"/>
                </a:lnTo>
                <a:lnTo>
                  <a:pt x="952571" y="5694925"/>
                </a:lnTo>
                <a:lnTo>
                  <a:pt x="950976" y="5687567"/>
                </a:lnTo>
                <a:lnTo>
                  <a:pt x="952571" y="5679971"/>
                </a:lnTo>
                <a:lnTo>
                  <a:pt x="956881" y="5673661"/>
                </a:lnTo>
                <a:lnTo>
                  <a:pt x="963192" y="5669351"/>
                </a:lnTo>
                <a:lnTo>
                  <a:pt x="970788" y="5667755"/>
                </a:lnTo>
                <a:lnTo>
                  <a:pt x="978146" y="5669351"/>
                </a:lnTo>
                <a:lnTo>
                  <a:pt x="983932" y="5673661"/>
                </a:lnTo>
                <a:lnTo>
                  <a:pt x="987718" y="5679971"/>
                </a:lnTo>
                <a:lnTo>
                  <a:pt x="989076" y="5687567"/>
                </a:lnTo>
                <a:lnTo>
                  <a:pt x="987718" y="5694925"/>
                </a:lnTo>
                <a:lnTo>
                  <a:pt x="983932" y="5700712"/>
                </a:lnTo>
                <a:lnTo>
                  <a:pt x="978146" y="5704498"/>
                </a:lnTo>
                <a:lnTo>
                  <a:pt x="970788" y="5705855"/>
                </a:lnTo>
                <a:close/>
              </a:path>
              <a:path w="1572895" h="5706109">
                <a:moveTo>
                  <a:pt x="894588" y="5705855"/>
                </a:moveTo>
                <a:lnTo>
                  <a:pt x="886992" y="5704498"/>
                </a:lnTo>
                <a:lnTo>
                  <a:pt x="880681" y="5700712"/>
                </a:lnTo>
                <a:lnTo>
                  <a:pt x="876371" y="5694925"/>
                </a:lnTo>
                <a:lnTo>
                  <a:pt x="874776" y="5687567"/>
                </a:lnTo>
                <a:lnTo>
                  <a:pt x="876371" y="5679971"/>
                </a:lnTo>
                <a:lnTo>
                  <a:pt x="880681" y="5673661"/>
                </a:lnTo>
                <a:lnTo>
                  <a:pt x="886992" y="5669351"/>
                </a:lnTo>
                <a:lnTo>
                  <a:pt x="894588" y="5667755"/>
                </a:lnTo>
                <a:lnTo>
                  <a:pt x="901946" y="5669351"/>
                </a:lnTo>
                <a:lnTo>
                  <a:pt x="907732" y="5673661"/>
                </a:lnTo>
                <a:lnTo>
                  <a:pt x="911518" y="5679971"/>
                </a:lnTo>
                <a:lnTo>
                  <a:pt x="912876" y="5687567"/>
                </a:lnTo>
                <a:lnTo>
                  <a:pt x="911518" y="5694925"/>
                </a:lnTo>
                <a:lnTo>
                  <a:pt x="907732" y="5700712"/>
                </a:lnTo>
                <a:lnTo>
                  <a:pt x="901946" y="5704498"/>
                </a:lnTo>
                <a:lnTo>
                  <a:pt x="894588" y="5705855"/>
                </a:lnTo>
                <a:close/>
              </a:path>
              <a:path w="1572895" h="5706109">
                <a:moveTo>
                  <a:pt x="818388" y="5705855"/>
                </a:moveTo>
                <a:lnTo>
                  <a:pt x="810792" y="5704498"/>
                </a:lnTo>
                <a:lnTo>
                  <a:pt x="804481" y="5700712"/>
                </a:lnTo>
                <a:lnTo>
                  <a:pt x="800171" y="5694925"/>
                </a:lnTo>
                <a:lnTo>
                  <a:pt x="798576" y="5687567"/>
                </a:lnTo>
                <a:lnTo>
                  <a:pt x="800171" y="5679971"/>
                </a:lnTo>
                <a:lnTo>
                  <a:pt x="804481" y="5673661"/>
                </a:lnTo>
                <a:lnTo>
                  <a:pt x="810792" y="5669351"/>
                </a:lnTo>
                <a:lnTo>
                  <a:pt x="818388" y="5667755"/>
                </a:lnTo>
                <a:lnTo>
                  <a:pt x="825746" y="5669351"/>
                </a:lnTo>
                <a:lnTo>
                  <a:pt x="831532" y="5673661"/>
                </a:lnTo>
                <a:lnTo>
                  <a:pt x="835318" y="5679971"/>
                </a:lnTo>
                <a:lnTo>
                  <a:pt x="836676" y="5687567"/>
                </a:lnTo>
                <a:lnTo>
                  <a:pt x="835318" y="5694925"/>
                </a:lnTo>
                <a:lnTo>
                  <a:pt x="831532" y="5700712"/>
                </a:lnTo>
                <a:lnTo>
                  <a:pt x="825746" y="5704498"/>
                </a:lnTo>
                <a:lnTo>
                  <a:pt x="818388" y="5705855"/>
                </a:lnTo>
                <a:close/>
              </a:path>
              <a:path w="1572895" h="5706109">
                <a:moveTo>
                  <a:pt x="742188" y="5705855"/>
                </a:moveTo>
                <a:lnTo>
                  <a:pt x="734592" y="5704498"/>
                </a:lnTo>
                <a:lnTo>
                  <a:pt x="728281" y="5700712"/>
                </a:lnTo>
                <a:lnTo>
                  <a:pt x="723971" y="5694925"/>
                </a:lnTo>
                <a:lnTo>
                  <a:pt x="722376" y="5687567"/>
                </a:lnTo>
                <a:lnTo>
                  <a:pt x="723971" y="5679971"/>
                </a:lnTo>
                <a:lnTo>
                  <a:pt x="728281" y="5673661"/>
                </a:lnTo>
                <a:lnTo>
                  <a:pt x="734592" y="5669351"/>
                </a:lnTo>
                <a:lnTo>
                  <a:pt x="742188" y="5667755"/>
                </a:lnTo>
                <a:lnTo>
                  <a:pt x="749546" y="5669351"/>
                </a:lnTo>
                <a:lnTo>
                  <a:pt x="755332" y="5673661"/>
                </a:lnTo>
                <a:lnTo>
                  <a:pt x="759118" y="5679971"/>
                </a:lnTo>
                <a:lnTo>
                  <a:pt x="760476" y="5687567"/>
                </a:lnTo>
                <a:lnTo>
                  <a:pt x="759118" y="5694925"/>
                </a:lnTo>
                <a:lnTo>
                  <a:pt x="755332" y="5700712"/>
                </a:lnTo>
                <a:lnTo>
                  <a:pt x="749546" y="5704498"/>
                </a:lnTo>
                <a:lnTo>
                  <a:pt x="742188" y="5705855"/>
                </a:lnTo>
                <a:close/>
              </a:path>
              <a:path w="1572895" h="5706109">
                <a:moveTo>
                  <a:pt x="665988" y="5705855"/>
                </a:moveTo>
                <a:lnTo>
                  <a:pt x="658392" y="5704498"/>
                </a:lnTo>
                <a:lnTo>
                  <a:pt x="652081" y="5700712"/>
                </a:lnTo>
                <a:lnTo>
                  <a:pt x="647771" y="5694925"/>
                </a:lnTo>
                <a:lnTo>
                  <a:pt x="646176" y="5687567"/>
                </a:lnTo>
                <a:lnTo>
                  <a:pt x="647771" y="5679971"/>
                </a:lnTo>
                <a:lnTo>
                  <a:pt x="652081" y="5673661"/>
                </a:lnTo>
                <a:lnTo>
                  <a:pt x="658392" y="5669351"/>
                </a:lnTo>
                <a:lnTo>
                  <a:pt x="665988" y="5667755"/>
                </a:lnTo>
                <a:lnTo>
                  <a:pt x="673346" y="5669351"/>
                </a:lnTo>
                <a:lnTo>
                  <a:pt x="679132" y="5673661"/>
                </a:lnTo>
                <a:lnTo>
                  <a:pt x="682918" y="5679971"/>
                </a:lnTo>
                <a:lnTo>
                  <a:pt x="684276" y="5687567"/>
                </a:lnTo>
                <a:lnTo>
                  <a:pt x="682918" y="5694925"/>
                </a:lnTo>
                <a:lnTo>
                  <a:pt x="679132" y="5700712"/>
                </a:lnTo>
                <a:lnTo>
                  <a:pt x="673346" y="5704498"/>
                </a:lnTo>
                <a:lnTo>
                  <a:pt x="665988" y="5705855"/>
                </a:lnTo>
                <a:close/>
              </a:path>
              <a:path w="1572895" h="5706109">
                <a:moveTo>
                  <a:pt x="589788" y="5705855"/>
                </a:moveTo>
                <a:lnTo>
                  <a:pt x="582192" y="5704498"/>
                </a:lnTo>
                <a:lnTo>
                  <a:pt x="575881" y="5700712"/>
                </a:lnTo>
                <a:lnTo>
                  <a:pt x="571571" y="5694925"/>
                </a:lnTo>
                <a:lnTo>
                  <a:pt x="569976" y="5687567"/>
                </a:lnTo>
                <a:lnTo>
                  <a:pt x="571571" y="5679971"/>
                </a:lnTo>
                <a:lnTo>
                  <a:pt x="575881" y="5673661"/>
                </a:lnTo>
                <a:lnTo>
                  <a:pt x="582192" y="5669351"/>
                </a:lnTo>
                <a:lnTo>
                  <a:pt x="589788" y="5667755"/>
                </a:lnTo>
                <a:lnTo>
                  <a:pt x="597146" y="5669351"/>
                </a:lnTo>
                <a:lnTo>
                  <a:pt x="602932" y="5673661"/>
                </a:lnTo>
                <a:lnTo>
                  <a:pt x="606718" y="5679971"/>
                </a:lnTo>
                <a:lnTo>
                  <a:pt x="608076" y="5687567"/>
                </a:lnTo>
                <a:lnTo>
                  <a:pt x="606718" y="5694925"/>
                </a:lnTo>
                <a:lnTo>
                  <a:pt x="602932" y="5700712"/>
                </a:lnTo>
                <a:lnTo>
                  <a:pt x="597146" y="5704498"/>
                </a:lnTo>
                <a:lnTo>
                  <a:pt x="589788" y="5705855"/>
                </a:lnTo>
                <a:close/>
              </a:path>
              <a:path w="1572895" h="5706109">
                <a:moveTo>
                  <a:pt x="513588" y="5705855"/>
                </a:moveTo>
                <a:lnTo>
                  <a:pt x="505992" y="5704498"/>
                </a:lnTo>
                <a:lnTo>
                  <a:pt x="499681" y="5700712"/>
                </a:lnTo>
                <a:lnTo>
                  <a:pt x="495371" y="5694925"/>
                </a:lnTo>
                <a:lnTo>
                  <a:pt x="493776" y="5687567"/>
                </a:lnTo>
                <a:lnTo>
                  <a:pt x="495371" y="5679971"/>
                </a:lnTo>
                <a:lnTo>
                  <a:pt x="499681" y="5673661"/>
                </a:lnTo>
                <a:lnTo>
                  <a:pt x="505992" y="5669351"/>
                </a:lnTo>
                <a:lnTo>
                  <a:pt x="513588" y="5667755"/>
                </a:lnTo>
                <a:lnTo>
                  <a:pt x="520946" y="5669351"/>
                </a:lnTo>
                <a:lnTo>
                  <a:pt x="526732" y="5673661"/>
                </a:lnTo>
                <a:lnTo>
                  <a:pt x="530518" y="5679971"/>
                </a:lnTo>
                <a:lnTo>
                  <a:pt x="531876" y="5687567"/>
                </a:lnTo>
                <a:lnTo>
                  <a:pt x="530518" y="5694925"/>
                </a:lnTo>
                <a:lnTo>
                  <a:pt x="526732" y="5700712"/>
                </a:lnTo>
                <a:lnTo>
                  <a:pt x="520946" y="5704498"/>
                </a:lnTo>
                <a:lnTo>
                  <a:pt x="513588" y="5705855"/>
                </a:lnTo>
                <a:close/>
              </a:path>
              <a:path w="1572895" h="5706109">
                <a:moveTo>
                  <a:pt x="437388" y="5705855"/>
                </a:moveTo>
                <a:lnTo>
                  <a:pt x="429792" y="5704498"/>
                </a:lnTo>
                <a:lnTo>
                  <a:pt x="423481" y="5700712"/>
                </a:lnTo>
                <a:lnTo>
                  <a:pt x="419171" y="5694925"/>
                </a:lnTo>
                <a:lnTo>
                  <a:pt x="417576" y="5687567"/>
                </a:lnTo>
                <a:lnTo>
                  <a:pt x="419171" y="5679971"/>
                </a:lnTo>
                <a:lnTo>
                  <a:pt x="423481" y="5673661"/>
                </a:lnTo>
                <a:lnTo>
                  <a:pt x="429792" y="5669351"/>
                </a:lnTo>
                <a:lnTo>
                  <a:pt x="437388" y="5667755"/>
                </a:lnTo>
                <a:lnTo>
                  <a:pt x="444746" y="5669351"/>
                </a:lnTo>
                <a:lnTo>
                  <a:pt x="450532" y="5673661"/>
                </a:lnTo>
                <a:lnTo>
                  <a:pt x="454318" y="5679971"/>
                </a:lnTo>
                <a:lnTo>
                  <a:pt x="455676" y="5687567"/>
                </a:lnTo>
                <a:lnTo>
                  <a:pt x="454318" y="5694925"/>
                </a:lnTo>
                <a:lnTo>
                  <a:pt x="450532" y="5700712"/>
                </a:lnTo>
                <a:lnTo>
                  <a:pt x="444746" y="5704498"/>
                </a:lnTo>
                <a:lnTo>
                  <a:pt x="437388" y="5705855"/>
                </a:lnTo>
                <a:close/>
              </a:path>
              <a:path w="1572895" h="5706109">
                <a:moveTo>
                  <a:pt x="361188" y="5705855"/>
                </a:moveTo>
                <a:lnTo>
                  <a:pt x="353592" y="5704498"/>
                </a:lnTo>
                <a:lnTo>
                  <a:pt x="347281" y="5700712"/>
                </a:lnTo>
                <a:lnTo>
                  <a:pt x="342971" y="5694925"/>
                </a:lnTo>
                <a:lnTo>
                  <a:pt x="341376" y="5687567"/>
                </a:lnTo>
                <a:lnTo>
                  <a:pt x="342971" y="5679971"/>
                </a:lnTo>
                <a:lnTo>
                  <a:pt x="347281" y="5673661"/>
                </a:lnTo>
                <a:lnTo>
                  <a:pt x="353592" y="5669351"/>
                </a:lnTo>
                <a:lnTo>
                  <a:pt x="361188" y="5667755"/>
                </a:lnTo>
                <a:lnTo>
                  <a:pt x="368546" y="5669351"/>
                </a:lnTo>
                <a:lnTo>
                  <a:pt x="374332" y="5673661"/>
                </a:lnTo>
                <a:lnTo>
                  <a:pt x="378118" y="5679971"/>
                </a:lnTo>
                <a:lnTo>
                  <a:pt x="379476" y="5687567"/>
                </a:lnTo>
                <a:lnTo>
                  <a:pt x="378118" y="5694925"/>
                </a:lnTo>
                <a:lnTo>
                  <a:pt x="374332" y="5700712"/>
                </a:lnTo>
                <a:lnTo>
                  <a:pt x="368546" y="5704498"/>
                </a:lnTo>
                <a:lnTo>
                  <a:pt x="361188" y="5705855"/>
                </a:lnTo>
                <a:close/>
              </a:path>
              <a:path w="1572895" h="5706109">
                <a:moveTo>
                  <a:pt x="284988" y="5705855"/>
                </a:moveTo>
                <a:lnTo>
                  <a:pt x="277392" y="5704498"/>
                </a:lnTo>
                <a:lnTo>
                  <a:pt x="271081" y="5700712"/>
                </a:lnTo>
                <a:lnTo>
                  <a:pt x="266771" y="5694925"/>
                </a:lnTo>
                <a:lnTo>
                  <a:pt x="265176" y="5687567"/>
                </a:lnTo>
                <a:lnTo>
                  <a:pt x="266771" y="5679971"/>
                </a:lnTo>
                <a:lnTo>
                  <a:pt x="271081" y="5673661"/>
                </a:lnTo>
                <a:lnTo>
                  <a:pt x="277392" y="5669351"/>
                </a:lnTo>
                <a:lnTo>
                  <a:pt x="284988" y="5667755"/>
                </a:lnTo>
                <a:lnTo>
                  <a:pt x="292346" y="5669351"/>
                </a:lnTo>
                <a:lnTo>
                  <a:pt x="298132" y="5673661"/>
                </a:lnTo>
                <a:lnTo>
                  <a:pt x="301918" y="5679971"/>
                </a:lnTo>
                <a:lnTo>
                  <a:pt x="303276" y="5687567"/>
                </a:lnTo>
                <a:lnTo>
                  <a:pt x="301918" y="5694925"/>
                </a:lnTo>
                <a:lnTo>
                  <a:pt x="298132" y="5700712"/>
                </a:lnTo>
                <a:lnTo>
                  <a:pt x="292346" y="5704498"/>
                </a:lnTo>
                <a:lnTo>
                  <a:pt x="284988" y="5705855"/>
                </a:lnTo>
                <a:close/>
              </a:path>
              <a:path w="1572895" h="5706109">
                <a:moveTo>
                  <a:pt x="208788" y="5705855"/>
                </a:moveTo>
                <a:lnTo>
                  <a:pt x="201192" y="5704498"/>
                </a:lnTo>
                <a:lnTo>
                  <a:pt x="194881" y="5700712"/>
                </a:lnTo>
                <a:lnTo>
                  <a:pt x="190571" y="5694925"/>
                </a:lnTo>
                <a:lnTo>
                  <a:pt x="188976" y="5687567"/>
                </a:lnTo>
                <a:lnTo>
                  <a:pt x="190571" y="5679971"/>
                </a:lnTo>
                <a:lnTo>
                  <a:pt x="194881" y="5673661"/>
                </a:lnTo>
                <a:lnTo>
                  <a:pt x="201192" y="5669351"/>
                </a:lnTo>
                <a:lnTo>
                  <a:pt x="208788" y="5667755"/>
                </a:lnTo>
                <a:lnTo>
                  <a:pt x="215503" y="5669351"/>
                </a:lnTo>
                <a:lnTo>
                  <a:pt x="221361" y="5673661"/>
                </a:lnTo>
                <a:lnTo>
                  <a:pt x="225504" y="5679971"/>
                </a:lnTo>
                <a:lnTo>
                  <a:pt x="227076" y="5687567"/>
                </a:lnTo>
                <a:lnTo>
                  <a:pt x="225504" y="5694925"/>
                </a:lnTo>
                <a:lnTo>
                  <a:pt x="221361" y="5700712"/>
                </a:lnTo>
                <a:lnTo>
                  <a:pt x="215503" y="5704498"/>
                </a:lnTo>
                <a:lnTo>
                  <a:pt x="208788" y="5705855"/>
                </a:lnTo>
                <a:close/>
              </a:path>
              <a:path w="1572895" h="5706109">
                <a:moveTo>
                  <a:pt x="132588" y="5705855"/>
                </a:moveTo>
                <a:lnTo>
                  <a:pt x="124992" y="5704498"/>
                </a:lnTo>
                <a:lnTo>
                  <a:pt x="118681" y="5700712"/>
                </a:lnTo>
                <a:lnTo>
                  <a:pt x="114371" y="5694925"/>
                </a:lnTo>
                <a:lnTo>
                  <a:pt x="112776" y="5687567"/>
                </a:lnTo>
                <a:lnTo>
                  <a:pt x="114371" y="5679971"/>
                </a:lnTo>
                <a:lnTo>
                  <a:pt x="118681" y="5673661"/>
                </a:lnTo>
                <a:lnTo>
                  <a:pt x="124992" y="5669351"/>
                </a:lnTo>
                <a:lnTo>
                  <a:pt x="132588" y="5667755"/>
                </a:lnTo>
                <a:lnTo>
                  <a:pt x="139303" y="5669351"/>
                </a:lnTo>
                <a:lnTo>
                  <a:pt x="145161" y="5673661"/>
                </a:lnTo>
                <a:lnTo>
                  <a:pt x="149304" y="5679971"/>
                </a:lnTo>
                <a:lnTo>
                  <a:pt x="150876" y="5687567"/>
                </a:lnTo>
                <a:lnTo>
                  <a:pt x="149304" y="5694925"/>
                </a:lnTo>
                <a:lnTo>
                  <a:pt x="145161" y="5700712"/>
                </a:lnTo>
                <a:lnTo>
                  <a:pt x="139303" y="5704498"/>
                </a:lnTo>
                <a:lnTo>
                  <a:pt x="132588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47588" y="1397508"/>
            <a:ext cx="1260348" cy="567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3871" y="1385316"/>
            <a:ext cx="1287780" cy="5706110"/>
          </a:xfrm>
          <a:custGeom>
            <a:avLst/>
            <a:gdLst/>
            <a:ahLst/>
            <a:cxnLst/>
            <a:rect l="l" t="t" r="r" b="b"/>
            <a:pathLst>
              <a:path w="1287779" h="5706109">
                <a:moveTo>
                  <a:pt x="19812" y="5667755"/>
                </a:moveTo>
                <a:lnTo>
                  <a:pt x="12215" y="5666398"/>
                </a:lnTo>
                <a:lnTo>
                  <a:pt x="5905" y="5662612"/>
                </a:lnTo>
                <a:lnTo>
                  <a:pt x="1595" y="5656825"/>
                </a:lnTo>
                <a:lnTo>
                  <a:pt x="0" y="5649467"/>
                </a:lnTo>
                <a:lnTo>
                  <a:pt x="1595" y="5641871"/>
                </a:lnTo>
                <a:lnTo>
                  <a:pt x="5905" y="5635561"/>
                </a:lnTo>
                <a:lnTo>
                  <a:pt x="12215" y="5631251"/>
                </a:lnTo>
                <a:lnTo>
                  <a:pt x="19812" y="5629655"/>
                </a:lnTo>
                <a:lnTo>
                  <a:pt x="27170" y="5631251"/>
                </a:lnTo>
                <a:lnTo>
                  <a:pt x="32956" y="5635561"/>
                </a:lnTo>
                <a:lnTo>
                  <a:pt x="36742" y="5641871"/>
                </a:lnTo>
                <a:lnTo>
                  <a:pt x="38100" y="5649467"/>
                </a:lnTo>
                <a:lnTo>
                  <a:pt x="36742" y="5656825"/>
                </a:lnTo>
                <a:lnTo>
                  <a:pt x="32956" y="5662612"/>
                </a:lnTo>
                <a:lnTo>
                  <a:pt x="27170" y="5666398"/>
                </a:lnTo>
                <a:lnTo>
                  <a:pt x="19812" y="5667755"/>
                </a:lnTo>
                <a:close/>
              </a:path>
              <a:path w="1287779" h="5706109">
                <a:moveTo>
                  <a:pt x="19812" y="5591555"/>
                </a:moveTo>
                <a:lnTo>
                  <a:pt x="12215" y="5590198"/>
                </a:lnTo>
                <a:lnTo>
                  <a:pt x="5905" y="5586412"/>
                </a:lnTo>
                <a:lnTo>
                  <a:pt x="1595" y="5580625"/>
                </a:lnTo>
                <a:lnTo>
                  <a:pt x="0" y="5573267"/>
                </a:lnTo>
                <a:lnTo>
                  <a:pt x="1595" y="5565671"/>
                </a:lnTo>
                <a:lnTo>
                  <a:pt x="5905" y="5559361"/>
                </a:lnTo>
                <a:lnTo>
                  <a:pt x="12215" y="5555051"/>
                </a:lnTo>
                <a:lnTo>
                  <a:pt x="19812" y="5553455"/>
                </a:lnTo>
                <a:lnTo>
                  <a:pt x="27170" y="5555051"/>
                </a:lnTo>
                <a:lnTo>
                  <a:pt x="32956" y="5559361"/>
                </a:lnTo>
                <a:lnTo>
                  <a:pt x="36742" y="5565671"/>
                </a:lnTo>
                <a:lnTo>
                  <a:pt x="38100" y="5573267"/>
                </a:lnTo>
                <a:lnTo>
                  <a:pt x="36742" y="5580625"/>
                </a:lnTo>
                <a:lnTo>
                  <a:pt x="32956" y="5586412"/>
                </a:lnTo>
                <a:lnTo>
                  <a:pt x="27170" y="5590198"/>
                </a:lnTo>
                <a:lnTo>
                  <a:pt x="19812" y="5591555"/>
                </a:lnTo>
                <a:close/>
              </a:path>
              <a:path w="1287779" h="5706109">
                <a:moveTo>
                  <a:pt x="19812" y="5515355"/>
                </a:moveTo>
                <a:lnTo>
                  <a:pt x="12215" y="5513998"/>
                </a:lnTo>
                <a:lnTo>
                  <a:pt x="5905" y="5510212"/>
                </a:lnTo>
                <a:lnTo>
                  <a:pt x="1595" y="5504425"/>
                </a:lnTo>
                <a:lnTo>
                  <a:pt x="0" y="5497067"/>
                </a:lnTo>
                <a:lnTo>
                  <a:pt x="1595" y="5489471"/>
                </a:lnTo>
                <a:lnTo>
                  <a:pt x="5905" y="5483161"/>
                </a:lnTo>
                <a:lnTo>
                  <a:pt x="12215" y="5478851"/>
                </a:lnTo>
                <a:lnTo>
                  <a:pt x="19812" y="5477255"/>
                </a:lnTo>
                <a:lnTo>
                  <a:pt x="27170" y="5478851"/>
                </a:lnTo>
                <a:lnTo>
                  <a:pt x="32956" y="5483161"/>
                </a:lnTo>
                <a:lnTo>
                  <a:pt x="36742" y="5489471"/>
                </a:lnTo>
                <a:lnTo>
                  <a:pt x="38100" y="5497067"/>
                </a:lnTo>
                <a:lnTo>
                  <a:pt x="36742" y="5504425"/>
                </a:lnTo>
                <a:lnTo>
                  <a:pt x="32956" y="5510212"/>
                </a:lnTo>
                <a:lnTo>
                  <a:pt x="27170" y="5513998"/>
                </a:lnTo>
                <a:lnTo>
                  <a:pt x="19812" y="5515355"/>
                </a:lnTo>
                <a:close/>
              </a:path>
              <a:path w="1287779" h="5706109">
                <a:moveTo>
                  <a:pt x="19812" y="5439155"/>
                </a:moveTo>
                <a:lnTo>
                  <a:pt x="12215" y="5437798"/>
                </a:lnTo>
                <a:lnTo>
                  <a:pt x="5905" y="5434012"/>
                </a:lnTo>
                <a:lnTo>
                  <a:pt x="1595" y="5428225"/>
                </a:lnTo>
                <a:lnTo>
                  <a:pt x="0" y="5420867"/>
                </a:lnTo>
                <a:lnTo>
                  <a:pt x="1595" y="5413271"/>
                </a:lnTo>
                <a:lnTo>
                  <a:pt x="5905" y="5406961"/>
                </a:lnTo>
                <a:lnTo>
                  <a:pt x="12215" y="5402651"/>
                </a:lnTo>
                <a:lnTo>
                  <a:pt x="19812" y="5401055"/>
                </a:lnTo>
                <a:lnTo>
                  <a:pt x="27170" y="5402651"/>
                </a:lnTo>
                <a:lnTo>
                  <a:pt x="32956" y="5406961"/>
                </a:lnTo>
                <a:lnTo>
                  <a:pt x="36742" y="5413271"/>
                </a:lnTo>
                <a:lnTo>
                  <a:pt x="38100" y="5420867"/>
                </a:lnTo>
                <a:lnTo>
                  <a:pt x="36742" y="5428225"/>
                </a:lnTo>
                <a:lnTo>
                  <a:pt x="32956" y="5434012"/>
                </a:lnTo>
                <a:lnTo>
                  <a:pt x="27170" y="5437798"/>
                </a:lnTo>
                <a:lnTo>
                  <a:pt x="19812" y="5439155"/>
                </a:lnTo>
                <a:close/>
              </a:path>
              <a:path w="1287779" h="5706109">
                <a:moveTo>
                  <a:pt x="19812" y="5362955"/>
                </a:moveTo>
                <a:lnTo>
                  <a:pt x="12215" y="5361598"/>
                </a:lnTo>
                <a:lnTo>
                  <a:pt x="5905" y="5357812"/>
                </a:lnTo>
                <a:lnTo>
                  <a:pt x="1595" y="5352025"/>
                </a:lnTo>
                <a:lnTo>
                  <a:pt x="0" y="5344667"/>
                </a:lnTo>
                <a:lnTo>
                  <a:pt x="1595" y="5337071"/>
                </a:lnTo>
                <a:lnTo>
                  <a:pt x="5905" y="5330761"/>
                </a:lnTo>
                <a:lnTo>
                  <a:pt x="12215" y="5326451"/>
                </a:lnTo>
                <a:lnTo>
                  <a:pt x="19812" y="5324855"/>
                </a:lnTo>
                <a:lnTo>
                  <a:pt x="27170" y="5326451"/>
                </a:lnTo>
                <a:lnTo>
                  <a:pt x="32956" y="5330761"/>
                </a:lnTo>
                <a:lnTo>
                  <a:pt x="36742" y="5337071"/>
                </a:lnTo>
                <a:lnTo>
                  <a:pt x="38100" y="5344667"/>
                </a:lnTo>
                <a:lnTo>
                  <a:pt x="36742" y="5352025"/>
                </a:lnTo>
                <a:lnTo>
                  <a:pt x="32956" y="5357812"/>
                </a:lnTo>
                <a:lnTo>
                  <a:pt x="27170" y="5361598"/>
                </a:lnTo>
                <a:lnTo>
                  <a:pt x="19812" y="5362955"/>
                </a:lnTo>
                <a:close/>
              </a:path>
              <a:path w="1287779" h="5706109">
                <a:moveTo>
                  <a:pt x="19812" y="5286755"/>
                </a:moveTo>
                <a:lnTo>
                  <a:pt x="12215" y="5285398"/>
                </a:lnTo>
                <a:lnTo>
                  <a:pt x="5905" y="5281612"/>
                </a:lnTo>
                <a:lnTo>
                  <a:pt x="1595" y="5275825"/>
                </a:lnTo>
                <a:lnTo>
                  <a:pt x="0" y="5268467"/>
                </a:lnTo>
                <a:lnTo>
                  <a:pt x="1595" y="5260871"/>
                </a:lnTo>
                <a:lnTo>
                  <a:pt x="5905" y="5254561"/>
                </a:lnTo>
                <a:lnTo>
                  <a:pt x="12215" y="5250251"/>
                </a:lnTo>
                <a:lnTo>
                  <a:pt x="19812" y="5248655"/>
                </a:lnTo>
                <a:lnTo>
                  <a:pt x="27170" y="5250251"/>
                </a:lnTo>
                <a:lnTo>
                  <a:pt x="32956" y="5254561"/>
                </a:lnTo>
                <a:lnTo>
                  <a:pt x="36742" y="5260871"/>
                </a:lnTo>
                <a:lnTo>
                  <a:pt x="38100" y="5268467"/>
                </a:lnTo>
                <a:lnTo>
                  <a:pt x="36742" y="5275825"/>
                </a:lnTo>
                <a:lnTo>
                  <a:pt x="32956" y="5281612"/>
                </a:lnTo>
                <a:lnTo>
                  <a:pt x="27170" y="5285398"/>
                </a:lnTo>
                <a:lnTo>
                  <a:pt x="19812" y="5286755"/>
                </a:lnTo>
                <a:close/>
              </a:path>
              <a:path w="1287779" h="5706109">
                <a:moveTo>
                  <a:pt x="19812" y="5210555"/>
                </a:moveTo>
                <a:lnTo>
                  <a:pt x="12215" y="5209198"/>
                </a:lnTo>
                <a:lnTo>
                  <a:pt x="5905" y="5205412"/>
                </a:lnTo>
                <a:lnTo>
                  <a:pt x="1595" y="5199625"/>
                </a:lnTo>
                <a:lnTo>
                  <a:pt x="0" y="5192267"/>
                </a:lnTo>
                <a:lnTo>
                  <a:pt x="1595" y="5184671"/>
                </a:lnTo>
                <a:lnTo>
                  <a:pt x="5905" y="5178361"/>
                </a:lnTo>
                <a:lnTo>
                  <a:pt x="12215" y="5174051"/>
                </a:lnTo>
                <a:lnTo>
                  <a:pt x="19812" y="5172455"/>
                </a:lnTo>
                <a:lnTo>
                  <a:pt x="27170" y="5174051"/>
                </a:lnTo>
                <a:lnTo>
                  <a:pt x="32956" y="5178361"/>
                </a:lnTo>
                <a:lnTo>
                  <a:pt x="36742" y="5184671"/>
                </a:lnTo>
                <a:lnTo>
                  <a:pt x="38100" y="5192267"/>
                </a:lnTo>
                <a:lnTo>
                  <a:pt x="36742" y="5199625"/>
                </a:lnTo>
                <a:lnTo>
                  <a:pt x="32956" y="5205412"/>
                </a:lnTo>
                <a:lnTo>
                  <a:pt x="27170" y="5209198"/>
                </a:lnTo>
                <a:lnTo>
                  <a:pt x="19812" y="5210555"/>
                </a:lnTo>
                <a:close/>
              </a:path>
              <a:path w="1287779" h="5706109">
                <a:moveTo>
                  <a:pt x="19812" y="5134355"/>
                </a:moveTo>
                <a:lnTo>
                  <a:pt x="12215" y="5132998"/>
                </a:lnTo>
                <a:lnTo>
                  <a:pt x="5905" y="5129212"/>
                </a:lnTo>
                <a:lnTo>
                  <a:pt x="1595" y="5123425"/>
                </a:lnTo>
                <a:lnTo>
                  <a:pt x="0" y="5116067"/>
                </a:lnTo>
                <a:lnTo>
                  <a:pt x="1595" y="5108471"/>
                </a:lnTo>
                <a:lnTo>
                  <a:pt x="5905" y="5102161"/>
                </a:lnTo>
                <a:lnTo>
                  <a:pt x="12215" y="5097851"/>
                </a:lnTo>
                <a:lnTo>
                  <a:pt x="19812" y="5096255"/>
                </a:lnTo>
                <a:lnTo>
                  <a:pt x="27170" y="5097851"/>
                </a:lnTo>
                <a:lnTo>
                  <a:pt x="32956" y="5102161"/>
                </a:lnTo>
                <a:lnTo>
                  <a:pt x="36742" y="5108471"/>
                </a:lnTo>
                <a:lnTo>
                  <a:pt x="38100" y="5116067"/>
                </a:lnTo>
                <a:lnTo>
                  <a:pt x="36742" y="5123425"/>
                </a:lnTo>
                <a:lnTo>
                  <a:pt x="32956" y="5129212"/>
                </a:lnTo>
                <a:lnTo>
                  <a:pt x="27170" y="5132998"/>
                </a:lnTo>
                <a:lnTo>
                  <a:pt x="19812" y="5134355"/>
                </a:lnTo>
                <a:close/>
              </a:path>
              <a:path w="1287779" h="5706109">
                <a:moveTo>
                  <a:pt x="19812" y="5058155"/>
                </a:moveTo>
                <a:lnTo>
                  <a:pt x="12215" y="5056798"/>
                </a:lnTo>
                <a:lnTo>
                  <a:pt x="5905" y="5053012"/>
                </a:lnTo>
                <a:lnTo>
                  <a:pt x="1595" y="5047225"/>
                </a:lnTo>
                <a:lnTo>
                  <a:pt x="0" y="5039867"/>
                </a:lnTo>
                <a:lnTo>
                  <a:pt x="1595" y="5032271"/>
                </a:lnTo>
                <a:lnTo>
                  <a:pt x="5905" y="5025961"/>
                </a:lnTo>
                <a:lnTo>
                  <a:pt x="12215" y="5021651"/>
                </a:lnTo>
                <a:lnTo>
                  <a:pt x="19812" y="5020055"/>
                </a:lnTo>
                <a:lnTo>
                  <a:pt x="27170" y="5021651"/>
                </a:lnTo>
                <a:lnTo>
                  <a:pt x="32956" y="5025961"/>
                </a:lnTo>
                <a:lnTo>
                  <a:pt x="36742" y="5032271"/>
                </a:lnTo>
                <a:lnTo>
                  <a:pt x="38100" y="5039867"/>
                </a:lnTo>
                <a:lnTo>
                  <a:pt x="36742" y="5047225"/>
                </a:lnTo>
                <a:lnTo>
                  <a:pt x="32956" y="5053012"/>
                </a:lnTo>
                <a:lnTo>
                  <a:pt x="27170" y="5056798"/>
                </a:lnTo>
                <a:lnTo>
                  <a:pt x="19812" y="5058155"/>
                </a:lnTo>
                <a:close/>
              </a:path>
              <a:path w="1287779" h="5706109">
                <a:moveTo>
                  <a:pt x="19812" y="4981955"/>
                </a:moveTo>
                <a:lnTo>
                  <a:pt x="12215" y="4980598"/>
                </a:lnTo>
                <a:lnTo>
                  <a:pt x="5905" y="4976812"/>
                </a:lnTo>
                <a:lnTo>
                  <a:pt x="1595" y="4971025"/>
                </a:lnTo>
                <a:lnTo>
                  <a:pt x="0" y="4963667"/>
                </a:lnTo>
                <a:lnTo>
                  <a:pt x="1595" y="4956071"/>
                </a:lnTo>
                <a:lnTo>
                  <a:pt x="5905" y="4949761"/>
                </a:lnTo>
                <a:lnTo>
                  <a:pt x="12215" y="4945451"/>
                </a:lnTo>
                <a:lnTo>
                  <a:pt x="19812" y="4943855"/>
                </a:lnTo>
                <a:lnTo>
                  <a:pt x="27170" y="4945451"/>
                </a:lnTo>
                <a:lnTo>
                  <a:pt x="32956" y="4949761"/>
                </a:lnTo>
                <a:lnTo>
                  <a:pt x="36742" y="4956071"/>
                </a:lnTo>
                <a:lnTo>
                  <a:pt x="38100" y="4963667"/>
                </a:lnTo>
                <a:lnTo>
                  <a:pt x="36742" y="4971025"/>
                </a:lnTo>
                <a:lnTo>
                  <a:pt x="32956" y="4976812"/>
                </a:lnTo>
                <a:lnTo>
                  <a:pt x="27170" y="4980598"/>
                </a:lnTo>
                <a:lnTo>
                  <a:pt x="19812" y="4981955"/>
                </a:lnTo>
                <a:close/>
              </a:path>
              <a:path w="1287779" h="5706109">
                <a:moveTo>
                  <a:pt x="19812" y="4905755"/>
                </a:moveTo>
                <a:lnTo>
                  <a:pt x="12215" y="4904398"/>
                </a:lnTo>
                <a:lnTo>
                  <a:pt x="5905" y="4900612"/>
                </a:lnTo>
                <a:lnTo>
                  <a:pt x="1595" y="4894825"/>
                </a:lnTo>
                <a:lnTo>
                  <a:pt x="0" y="4887467"/>
                </a:lnTo>
                <a:lnTo>
                  <a:pt x="1595" y="4879871"/>
                </a:lnTo>
                <a:lnTo>
                  <a:pt x="5905" y="4873561"/>
                </a:lnTo>
                <a:lnTo>
                  <a:pt x="12215" y="4869251"/>
                </a:lnTo>
                <a:lnTo>
                  <a:pt x="19812" y="4867655"/>
                </a:lnTo>
                <a:lnTo>
                  <a:pt x="27170" y="4869251"/>
                </a:lnTo>
                <a:lnTo>
                  <a:pt x="32956" y="4873561"/>
                </a:lnTo>
                <a:lnTo>
                  <a:pt x="36742" y="4879871"/>
                </a:lnTo>
                <a:lnTo>
                  <a:pt x="38100" y="4887467"/>
                </a:lnTo>
                <a:lnTo>
                  <a:pt x="36742" y="4894825"/>
                </a:lnTo>
                <a:lnTo>
                  <a:pt x="32956" y="4900612"/>
                </a:lnTo>
                <a:lnTo>
                  <a:pt x="27170" y="4904398"/>
                </a:lnTo>
                <a:lnTo>
                  <a:pt x="19812" y="4905755"/>
                </a:lnTo>
                <a:close/>
              </a:path>
              <a:path w="1287779" h="5706109">
                <a:moveTo>
                  <a:pt x="19812" y="4829555"/>
                </a:moveTo>
                <a:lnTo>
                  <a:pt x="12215" y="4828198"/>
                </a:lnTo>
                <a:lnTo>
                  <a:pt x="5905" y="4824412"/>
                </a:lnTo>
                <a:lnTo>
                  <a:pt x="1595" y="4818625"/>
                </a:lnTo>
                <a:lnTo>
                  <a:pt x="0" y="4811267"/>
                </a:lnTo>
                <a:lnTo>
                  <a:pt x="1595" y="4803671"/>
                </a:lnTo>
                <a:lnTo>
                  <a:pt x="5905" y="4797361"/>
                </a:lnTo>
                <a:lnTo>
                  <a:pt x="12215" y="4793051"/>
                </a:lnTo>
                <a:lnTo>
                  <a:pt x="19812" y="4791455"/>
                </a:lnTo>
                <a:lnTo>
                  <a:pt x="27170" y="4793051"/>
                </a:lnTo>
                <a:lnTo>
                  <a:pt x="32956" y="4797361"/>
                </a:lnTo>
                <a:lnTo>
                  <a:pt x="36742" y="4803671"/>
                </a:lnTo>
                <a:lnTo>
                  <a:pt x="38100" y="4811267"/>
                </a:lnTo>
                <a:lnTo>
                  <a:pt x="36742" y="4818625"/>
                </a:lnTo>
                <a:lnTo>
                  <a:pt x="32956" y="4824412"/>
                </a:lnTo>
                <a:lnTo>
                  <a:pt x="27170" y="4828198"/>
                </a:lnTo>
                <a:lnTo>
                  <a:pt x="19812" y="4829555"/>
                </a:lnTo>
                <a:close/>
              </a:path>
              <a:path w="1287779" h="5706109">
                <a:moveTo>
                  <a:pt x="19812" y="4753355"/>
                </a:moveTo>
                <a:lnTo>
                  <a:pt x="12215" y="4751784"/>
                </a:lnTo>
                <a:lnTo>
                  <a:pt x="5905" y="4747640"/>
                </a:lnTo>
                <a:lnTo>
                  <a:pt x="1595" y="4741783"/>
                </a:lnTo>
                <a:lnTo>
                  <a:pt x="0" y="4735067"/>
                </a:lnTo>
                <a:lnTo>
                  <a:pt x="1595" y="4727471"/>
                </a:lnTo>
                <a:lnTo>
                  <a:pt x="5905" y="4721161"/>
                </a:lnTo>
                <a:lnTo>
                  <a:pt x="12215" y="4716851"/>
                </a:lnTo>
                <a:lnTo>
                  <a:pt x="19812" y="4715255"/>
                </a:lnTo>
                <a:lnTo>
                  <a:pt x="27170" y="4716851"/>
                </a:lnTo>
                <a:lnTo>
                  <a:pt x="32956" y="4721161"/>
                </a:lnTo>
                <a:lnTo>
                  <a:pt x="36742" y="4727471"/>
                </a:lnTo>
                <a:lnTo>
                  <a:pt x="38100" y="4735067"/>
                </a:lnTo>
                <a:lnTo>
                  <a:pt x="36742" y="4741783"/>
                </a:lnTo>
                <a:lnTo>
                  <a:pt x="32956" y="4747640"/>
                </a:lnTo>
                <a:lnTo>
                  <a:pt x="27170" y="4751784"/>
                </a:lnTo>
                <a:lnTo>
                  <a:pt x="19812" y="4753355"/>
                </a:lnTo>
                <a:close/>
              </a:path>
              <a:path w="1287779" h="5706109">
                <a:moveTo>
                  <a:pt x="19812" y="4677155"/>
                </a:moveTo>
                <a:lnTo>
                  <a:pt x="12215" y="4675584"/>
                </a:lnTo>
                <a:lnTo>
                  <a:pt x="5905" y="4671440"/>
                </a:lnTo>
                <a:lnTo>
                  <a:pt x="1595" y="4665583"/>
                </a:lnTo>
                <a:lnTo>
                  <a:pt x="0" y="4658867"/>
                </a:lnTo>
                <a:lnTo>
                  <a:pt x="1595" y="4651271"/>
                </a:lnTo>
                <a:lnTo>
                  <a:pt x="5905" y="4644961"/>
                </a:lnTo>
                <a:lnTo>
                  <a:pt x="12215" y="4640651"/>
                </a:lnTo>
                <a:lnTo>
                  <a:pt x="19812" y="4639055"/>
                </a:lnTo>
                <a:lnTo>
                  <a:pt x="27170" y="4640651"/>
                </a:lnTo>
                <a:lnTo>
                  <a:pt x="32956" y="4644961"/>
                </a:lnTo>
                <a:lnTo>
                  <a:pt x="36742" y="4651271"/>
                </a:lnTo>
                <a:lnTo>
                  <a:pt x="38100" y="4658867"/>
                </a:lnTo>
                <a:lnTo>
                  <a:pt x="36742" y="4665583"/>
                </a:lnTo>
                <a:lnTo>
                  <a:pt x="32956" y="4671440"/>
                </a:lnTo>
                <a:lnTo>
                  <a:pt x="27170" y="4675584"/>
                </a:lnTo>
                <a:lnTo>
                  <a:pt x="19812" y="4677155"/>
                </a:lnTo>
                <a:close/>
              </a:path>
              <a:path w="1287779" h="5706109">
                <a:moveTo>
                  <a:pt x="19812" y="4600955"/>
                </a:moveTo>
                <a:lnTo>
                  <a:pt x="12215" y="4599384"/>
                </a:lnTo>
                <a:lnTo>
                  <a:pt x="5905" y="4595240"/>
                </a:lnTo>
                <a:lnTo>
                  <a:pt x="1595" y="4589383"/>
                </a:lnTo>
                <a:lnTo>
                  <a:pt x="0" y="4582667"/>
                </a:lnTo>
                <a:lnTo>
                  <a:pt x="1595" y="4575071"/>
                </a:lnTo>
                <a:lnTo>
                  <a:pt x="5905" y="4568761"/>
                </a:lnTo>
                <a:lnTo>
                  <a:pt x="12215" y="4564451"/>
                </a:lnTo>
                <a:lnTo>
                  <a:pt x="19812" y="4562855"/>
                </a:lnTo>
                <a:lnTo>
                  <a:pt x="27170" y="4564451"/>
                </a:lnTo>
                <a:lnTo>
                  <a:pt x="32956" y="4568761"/>
                </a:lnTo>
                <a:lnTo>
                  <a:pt x="36742" y="4575071"/>
                </a:lnTo>
                <a:lnTo>
                  <a:pt x="38100" y="4582667"/>
                </a:lnTo>
                <a:lnTo>
                  <a:pt x="36742" y="4589383"/>
                </a:lnTo>
                <a:lnTo>
                  <a:pt x="32956" y="4595240"/>
                </a:lnTo>
                <a:lnTo>
                  <a:pt x="27170" y="4599384"/>
                </a:lnTo>
                <a:lnTo>
                  <a:pt x="19812" y="4600955"/>
                </a:lnTo>
                <a:close/>
              </a:path>
              <a:path w="1287779" h="5706109">
                <a:moveTo>
                  <a:pt x="19812" y="4524755"/>
                </a:moveTo>
                <a:lnTo>
                  <a:pt x="12215" y="4523184"/>
                </a:lnTo>
                <a:lnTo>
                  <a:pt x="5905" y="4519040"/>
                </a:lnTo>
                <a:lnTo>
                  <a:pt x="1595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595" y="4498228"/>
                </a:lnTo>
                <a:lnTo>
                  <a:pt x="5905" y="4492370"/>
                </a:lnTo>
                <a:lnTo>
                  <a:pt x="12215" y="4488227"/>
                </a:lnTo>
                <a:lnTo>
                  <a:pt x="19812" y="4486655"/>
                </a:lnTo>
                <a:lnTo>
                  <a:pt x="27170" y="4488227"/>
                </a:lnTo>
                <a:lnTo>
                  <a:pt x="32956" y="4492370"/>
                </a:lnTo>
                <a:lnTo>
                  <a:pt x="36742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742" y="4513183"/>
                </a:lnTo>
                <a:lnTo>
                  <a:pt x="32956" y="4519040"/>
                </a:lnTo>
                <a:lnTo>
                  <a:pt x="27170" y="4523184"/>
                </a:lnTo>
                <a:lnTo>
                  <a:pt x="19812" y="4524755"/>
                </a:lnTo>
                <a:close/>
              </a:path>
              <a:path w="1287779" h="5706109">
                <a:moveTo>
                  <a:pt x="19812" y="4448555"/>
                </a:moveTo>
                <a:lnTo>
                  <a:pt x="12215" y="4446960"/>
                </a:lnTo>
                <a:lnTo>
                  <a:pt x="5905" y="4442650"/>
                </a:lnTo>
                <a:lnTo>
                  <a:pt x="1595" y="4436340"/>
                </a:lnTo>
                <a:lnTo>
                  <a:pt x="0" y="4428744"/>
                </a:lnTo>
                <a:lnTo>
                  <a:pt x="1595" y="4422028"/>
                </a:lnTo>
                <a:lnTo>
                  <a:pt x="5905" y="4416170"/>
                </a:lnTo>
                <a:lnTo>
                  <a:pt x="12215" y="4412027"/>
                </a:lnTo>
                <a:lnTo>
                  <a:pt x="19812" y="4410455"/>
                </a:lnTo>
                <a:lnTo>
                  <a:pt x="27170" y="4412027"/>
                </a:lnTo>
                <a:lnTo>
                  <a:pt x="32956" y="4416170"/>
                </a:lnTo>
                <a:lnTo>
                  <a:pt x="36742" y="4422028"/>
                </a:lnTo>
                <a:lnTo>
                  <a:pt x="38100" y="4428744"/>
                </a:lnTo>
                <a:lnTo>
                  <a:pt x="36742" y="4436340"/>
                </a:lnTo>
                <a:lnTo>
                  <a:pt x="32956" y="4442650"/>
                </a:lnTo>
                <a:lnTo>
                  <a:pt x="27170" y="4446960"/>
                </a:lnTo>
                <a:lnTo>
                  <a:pt x="19812" y="4448555"/>
                </a:lnTo>
                <a:close/>
              </a:path>
              <a:path w="1287779" h="5706109">
                <a:moveTo>
                  <a:pt x="19812" y="4372355"/>
                </a:moveTo>
                <a:lnTo>
                  <a:pt x="12215" y="4370760"/>
                </a:lnTo>
                <a:lnTo>
                  <a:pt x="5905" y="4366450"/>
                </a:lnTo>
                <a:lnTo>
                  <a:pt x="1595" y="4360140"/>
                </a:lnTo>
                <a:lnTo>
                  <a:pt x="0" y="4352544"/>
                </a:lnTo>
                <a:lnTo>
                  <a:pt x="1595" y="4345828"/>
                </a:lnTo>
                <a:lnTo>
                  <a:pt x="5905" y="4339970"/>
                </a:lnTo>
                <a:lnTo>
                  <a:pt x="12215" y="4335827"/>
                </a:lnTo>
                <a:lnTo>
                  <a:pt x="19812" y="4334255"/>
                </a:lnTo>
                <a:lnTo>
                  <a:pt x="27170" y="4335827"/>
                </a:lnTo>
                <a:lnTo>
                  <a:pt x="32956" y="4339970"/>
                </a:lnTo>
                <a:lnTo>
                  <a:pt x="36742" y="4345828"/>
                </a:lnTo>
                <a:lnTo>
                  <a:pt x="38100" y="4352544"/>
                </a:lnTo>
                <a:lnTo>
                  <a:pt x="36742" y="4360140"/>
                </a:lnTo>
                <a:lnTo>
                  <a:pt x="32956" y="4366450"/>
                </a:lnTo>
                <a:lnTo>
                  <a:pt x="27170" y="4370760"/>
                </a:lnTo>
                <a:lnTo>
                  <a:pt x="19812" y="4372355"/>
                </a:lnTo>
                <a:close/>
              </a:path>
              <a:path w="1287779" h="5706109">
                <a:moveTo>
                  <a:pt x="19812" y="4296155"/>
                </a:moveTo>
                <a:lnTo>
                  <a:pt x="12215" y="4294560"/>
                </a:lnTo>
                <a:lnTo>
                  <a:pt x="5905" y="4290250"/>
                </a:lnTo>
                <a:lnTo>
                  <a:pt x="1595" y="4283940"/>
                </a:lnTo>
                <a:lnTo>
                  <a:pt x="0" y="4276344"/>
                </a:lnTo>
                <a:lnTo>
                  <a:pt x="1595" y="4269628"/>
                </a:lnTo>
                <a:lnTo>
                  <a:pt x="5905" y="4263770"/>
                </a:lnTo>
                <a:lnTo>
                  <a:pt x="12215" y="4259627"/>
                </a:lnTo>
                <a:lnTo>
                  <a:pt x="19812" y="4258055"/>
                </a:lnTo>
                <a:lnTo>
                  <a:pt x="27170" y="4259627"/>
                </a:lnTo>
                <a:lnTo>
                  <a:pt x="32956" y="4263770"/>
                </a:lnTo>
                <a:lnTo>
                  <a:pt x="36742" y="4269628"/>
                </a:lnTo>
                <a:lnTo>
                  <a:pt x="38100" y="4276344"/>
                </a:lnTo>
                <a:lnTo>
                  <a:pt x="36742" y="4283940"/>
                </a:lnTo>
                <a:lnTo>
                  <a:pt x="32956" y="4290250"/>
                </a:lnTo>
                <a:lnTo>
                  <a:pt x="27170" y="4294560"/>
                </a:lnTo>
                <a:lnTo>
                  <a:pt x="19812" y="4296155"/>
                </a:lnTo>
                <a:close/>
              </a:path>
              <a:path w="1287779" h="5706109">
                <a:moveTo>
                  <a:pt x="19812" y="4219955"/>
                </a:moveTo>
                <a:lnTo>
                  <a:pt x="12215" y="4218360"/>
                </a:lnTo>
                <a:lnTo>
                  <a:pt x="5905" y="4214050"/>
                </a:lnTo>
                <a:lnTo>
                  <a:pt x="1595" y="4207740"/>
                </a:lnTo>
                <a:lnTo>
                  <a:pt x="0" y="4200144"/>
                </a:lnTo>
                <a:lnTo>
                  <a:pt x="1595" y="4192786"/>
                </a:lnTo>
                <a:lnTo>
                  <a:pt x="5905" y="4186999"/>
                </a:lnTo>
                <a:lnTo>
                  <a:pt x="12215" y="4183213"/>
                </a:lnTo>
                <a:lnTo>
                  <a:pt x="19812" y="4181855"/>
                </a:lnTo>
                <a:lnTo>
                  <a:pt x="27170" y="4183213"/>
                </a:lnTo>
                <a:lnTo>
                  <a:pt x="32956" y="4186999"/>
                </a:lnTo>
                <a:lnTo>
                  <a:pt x="36742" y="4192786"/>
                </a:lnTo>
                <a:lnTo>
                  <a:pt x="38100" y="4200144"/>
                </a:lnTo>
                <a:lnTo>
                  <a:pt x="36742" y="4207740"/>
                </a:lnTo>
                <a:lnTo>
                  <a:pt x="32956" y="4214050"/>
                </a:lnTo>
                <a:lnTo>
                  <a:pt x="27170" y="4218360"/>
                </a:lnTo>
                <a:lnTo>
                  <a:pt x="19812" y="4219955"/>
                </a:lnTo>
                <a:close/>
              </a:path>
              <a:path w="1287779" h="5706109">
                <a:moveTo>
                  <a:pt x="19812" y="4143755"/>
                </a:moveTo>
                <a:lnTo>
                  <a:pt x="12215" y="4142160"/>
                </a:lnTo>
                <a:lnTo>
                  <a:pt x="5905" y="4137850"/>
                </a:lnTo>
                <a:lnTo>
                  <a:pt x="1595" y="4131540"/>
                </a:lnTo>
                <a:lnTo>
                  <a:pt x="0" y="4123944"/>
                </a:lnTo>
                <a:lnTo>
                  <a:pt x="1595" y="4116586"/>
                </a:lnTo>
                <a:lnTo>
                  <a:pt x="5905" y="4110799"/>
                </a:lnTo>
                <a:lnTo>
                  <a:pt x="12215" y="4107013"/>
                </a:lnTo>
                <a:lnTo>
                  <a:pt x="19812" y="4105655"/>
                </a:lnTo>
                <a:lnTo>
                  <a:pt x="27170" y="4107013"/>
                </a:lnTo>
                <a:lnTo>
                  <a:pt x="32956" y="4110799"/>
                </a:lnTo>
                <a:lnTo>
                  <a:pt x="36742" y="4116586"/>
                </a:lnTo>
                <a:lnTo>
                  <a:pt x="38100" y="4123944"/>
                </a:lnTo>
                <a:lnTo>
                  <a:pt x="36742" y="4131540"/>
                </a:lnTo>
                <a:lnTo>
                  <a:pt x="32956" y="4137850"/>
                </a:lnTo>
                <a:lnTo>
                  <a:pt x="27170" y="4142160"/>
                </a:lnTo>
                <a:lnTo>
                  <a:pt x="19812" y="4143755"/>
                </a:lnTo>
                <a:close/>
              </a:path>
              <a:path w="1287779" h="5706109">
                <a:moveTo>
                  <a:pt x="19812" y="4067555"/>
                </a:moveTo>
                <a:lnTo>
                  <a:pt x="12215" y="4065960"/>
                </a:lnTo>
                <a:lnTo>
                  <a:pt x="5905" y="4061650"/>
                </a:lnTo>
                <a:lnTo>
                  <a:pt x="1595" y="4055340"/>
                </a:lnTo>
                <a:lnTo>
                  <a:pt x="0" y="4047744"/>
                </a:lnTo>
                <a:lnTo>
                  <a:pt x="1595" y="4040386"/>
                </a:lnTo>
                <a:lnTo>
                  <a:pt x="5905" y="4034599"/>
                </a:lnTo>
                <a:lnTo>
                  <a:pt x="12215" y="4030813"/>
                </a:lnTo>
                <a:lnTo>
                  <a:pt x="19812" y="4029455"/>
                </a:lnTo>
                <a:lnTo>
                  <a:pt x="27170" y="4030813"/>
                </a:lnTo>
                <a:lnTo>
                  <a:pt x="32956" y="4034599"/>
                </a:lnTo>
                <a:lnTo>
                  <a:pt x="36742" y="4040386"/>
                </a:lnTo>
                <a:lnTo>
                  <a:pt x="38100" y="4047744"/>
                </a:lnTo>
                <a:lnTo>
                  <a:pt x="36742" y="4055340"/>
                </a:lnTo>
                <a:lnTo>
                  <a:pt x="32956" y="4061650"/>
                </a:lnTo>
                <a:lnTo>
                  <a:pt x="27170" y="4065960"/>
                </a:lnTo>
                <a:lnTo>
                  <a:pt x="19812" y="4067555"/>
                </a:lnTo>
                <a:close/>
              </a:path>
              <a:path w="1287779" h="5706109">
                <a:moveTo>
                  <a:pt x="19812" y="3991355"/>
                </a:moveTo>
                <a:lnTo>
                  <a:pt x="12215" y="3989760"/>
                </a:lnTo>
                <a:lnTo>
                  <a:pt x="5905" y="3985450"/>
                </a:lnTo>
                <a:lnTo>
                  <a:pt x="1595" y="3979140"/>
                </a:lnTo>
                <a:lnTo>
                  <a:pt x="0" y="3971544"/>
                </a:lnTo>
                <a:lnTo>
                  <a:pt x="1595" y="3964186"/>
                </a:lnTo>
                <a:lnTo>
                  <a:pt x="5905" y="3958399"/>
                </a:lnTo>
                <a:lnTo>
                  <a:pt x="12215" y="3954613"/>
                </a:lnTo>
                <a:lnTo>
                  <a:pt x="19812" y="3953255"/>
                </a:lnTo>
                <a:lnTo>
                  <a:pt x="27170" y="3954613"/>
                </a:lnTo>
                <a:lnTo>
                  <a:pt x="32956" y="3958399"/>
                </a:lnTo>
                <a:lnTo>
                  <a:pt x="36742" y="3964186"/>
                </a:lnTo>
                <a:lnTo>
                  <a:pt x="38100" y="3971544"/>
                </a:lnTo>
                <a:lnTo>
                  <a:pt x="36742" y="3979140"/>
                </a:lnTo>
                <a:lnTo>
                  <a:pt x="32956" y="3985450"/>
                </a:lnTo>
                <a:lnTo>
                  <a:pt x="27170" y="3989760"/>
                </a:lnTo>
                <a:lnTo>
                  <a:pt x="19812" y="3991355"/>
                </a:lnTo>
                <a:close/>
              </a:path>
              <a:path w="1287779" h="5706109">
                <a:moveTo>
                  <a:pt x="19812" y="3915155"/>
                </a:moveTo>
                <a:lnTo>
                  <a:pt x="12215" y="3913560"/>
                </a:lnTo>
                <a:lnTo>
                  <a:pt x="5905" y="3909250"/>
                </a:lnTo>
                <a:lnTo>
                  <a:pt x="1595" y="3902940"/>
                </a:lnTo>
                <a:lnTo>
                  <a:pt x="0" y="3895344"/>
                </a:lnTo>
                <a:lnTo>
                  <a:pt x="1595" y="3887986"/>
                </a:lnTo>
                <a:lnTo>
                  <a:pt x="5905" y="3882199"/>
                </a:lnTo>
                <a:lnTo>
                  <a:pt x="12215" y="3878413"/>
                </a:lnTo>
                <a:lnTo>
                  <a:pt x="19812" y="3877055"/>
                </a:lnTo>
                <a:lnTo>
                  <a:pt x="27170" y="3878413"/>
                </a:lnTo>
                <a:lnTo>
                  <a:pt x="32956" y="3882199"/>
                </a:lnTo>
                <a:lnTo>
                  <a:pt x="36742" y="3887986"/>
                </a:lnTo>
                <a:lnTo>
                  <a:pt x="38100" y="3895344"/>
                </a:lnTo>
                <a:lnTo>
                  <a:pt x="36742" y="3902940"/>
                </a:lnTo>
                <a:lnTo>
                  <a:pt x="32956" y="3909250"/>
                </a:lnTo>
                <a:lnTo>
                  <a:pt x="27170" y="3913560"/>
                </a:lnTo>
                <a:lnTo>
                  <a:pt x="19812" y="3915155"/>
                </a:lnTo>
                <a:close/>
              </a:path>
              <a:path w="1287779" h="5706109">
                <a:moveTo>
                  <a:pt x="19812" y="3838955"/>
                </a:moveTo>
                <a:lnTo>
                  <a:pt x="12215" y="3837360"/>
                </a:lnTo>
                <a:lnTo>
                  <a:pt x="5905" y="3833050"/>
                </a:lnTo>
                <a:lnTo>
                  <a:pt x="1595" y="3826740"/>
                </a:lnTo>
                <a:lnTo>
                  <a:pt x="0" y="3819144"/>
                </a:lnTo>
                <a:lnTo>
                  <a:pt x="1595" y="3811786"/>
                </a:lnTo>
                <a:lnTo>
                  <a:pt x="5905" y="3805999"/>
                </a:lnTo>
                <a:lnTo>
                  <a:pt x="12215" y="3802213"/>
                </a:lnTo>
                <a:lnTo>
                  <a:pt x="19812" y="3800855"/>
                </a:lnTo>
                <a:lnTo>
                  <a:pt x="27170" y="3802213"/>
                </a:lnTo>
                <a:lnTo>
                  <a:pt x="32956" y="3805999"/>
                </a:lnTo>
                <a:lnTo>
                  <a:pt x="36742" y="3811786"/>
                </a:lnTo>
                <a:lnTo>
                  <a:pt x="38100" y="3819144"/>
                </a:lnTo>
                <a:lnTo>
                  <a:pt x="36742" y="3826740"/>
                </a:lnTo>
                <a:lnTo>
                  <a:pt x="32956" y="3833050"/>
                </a:lnTo>
                <a:lnTo>
                  <a:pt x="27170" y="3837360"/>
                </a:lnTo>
                <a:lnTo>
                  <a:pt x="19812" y="3838955"/>
                </a:lnTo>
                <a:close/>
              </a:path>
              <a:path w="1287779" h="5706109">
                <a:moveTo>
                  <a:pt x="19812" y="3762755"/>
                </a:moveTo>
                <a:lnTo>
                  <a:pt x="12215" y="3761160"/>
                </a:lnTo>
                <a:lnTo>
                  <a:pt x="5905" y="3756850"/>
                </a:lnTo>
                <a:lnTo>
                  <a:pt x="1595" y="3750540"/>
                </a:lnTo>
                <a:lnTo>
                  <a:pt x="0" y="3742944"/>
                </a:lnTo>
                <a:lnTo>
                  <a:pt x="1595" y="3735586"/>
                </a:lnTo>
                <a:lnTo>
                  <a:pt x="5905" y="3729799"/>
                </a:lnTo>
                <a:lnTo>
                  <a:pt x="12215" y="3726013"/>
                </a:lnTo>
                <a:lnTo>
                  <a:pt x="19812" y="3724655"/>
                </a:lnTo>
                <a:lnTo>
                  <a:pt x="27170" y="3726013"/>
                </a:lnTo>
                <a:lnTo>
                  <a:pt x="32956" y="3729799"/>
                </a:lnTo>
                <a:lnTo>
                  <a:pt x="36742" y="3735586"/>
                </a:lnTo>
                <a:lnTo>
                  <a:pt x="38100" y="3742944"/>
                </a:lnTo>
                <a:lnTo>
                  <a:pt x="36742" y="3750540"/>
                </a:lnTo>
                <a:lnTo>
                  <a:pt x="32956" y="3756850"/>
                </a:lnTo>
                <a:lnTo>
                  <a:pt x="27170" y="3761160"/>
                </a:lnTo>
                <a:lnTo>
                  <a:pt x="19812" y="3762755"/>
                </a:lnTo>
                <a:close/>
              </a:path>
              <a:path w="1287779" h="5706109">
                <a:moveTo>
                  <a:pt x="19812" y="3686555"/>
                </a:moveTo>
                <a:lnTo>
                  <a:pt x="12215" y="3684960"/>
                </a:lnTo>
                <a:lnTo>
                  <a:pt x="5905" y="3680650"/>
                </a:lnTo>
                <a:lnTo>
                  <a:pt x="1595" y="3674340"/>
                </a:lnTo>
                <a:lnTo>
                  <a:pt x="0" y="3666744"/>
                </a:lnTo>
                <a:lnTo>
                  <a:pt x="1595" y="3659386"/>
                </a:lnTo>
                <a:lnTo>
                  <a:pt x="5905" y="3653599"/>
                </a:lnTo>
                <a:lnTo>
                  <a:pt x="12215" y="3649813"/>
                </a:lnTo>
                <a:lnTo>
                  <a:pt x="19812" y="3648455"/>
                </a:lnTo>
                <a:lnTo>
                  <a:pt x="27170" y="3649813"/>
                </a:lnTo>
                <a:lnTo>
                  <a:pt x="32956" y="3653599"/>
                </a:lnTo>
                <a:lnTo>
                  <a:pt x="36742" y="3659386"/>
                </a:lnTo>
                <a:lnTo>
                  <a:pt x="38100" y="3666744"/>
                </a:lnTo>
                <a:lnTo>
                  <a:pt x="36742" y="3674340"/>
                </a:lnTo>
                <a:lnTo>
                  <a:pt x="32956" y="3680650"/>
                </a:lnTo>
                <a:lnTo>
                  <a:pt x="27170" y="3684960"/>
                </a:lnTo>
                <a:lnTo>
                  <a:pt x="19812" y="3686555"/>
                </a:lnTo>
                <a:close/>
              </a:path>
              <a:path w="1287779" h="5706109">
                <a:moveTo>
                  <a:pt x="19812" y="3610355"/>
                </a:moveTo>
                <a:lnTo>
                  <a:pt x="12215" y="3608760"/>
                </a:lnTo>
                <a:lnTo>
                  <a:pt x="5905" y="3604450"/>
                </a:lnTo>
                <a:lnTo>
                  <a:pt x="1595" y="3598140"/>
                </a:lnTo>
                <a:lnTo>
                  <a:pt x="0" y="3590544"/>
                </a:lnTo>
                <a:lnTo>
                  <a:pt x="1595" y="3583186"/>
                </a:lnTo>
                <a:lnTo>
                  <a:pt x="5905" y="3577399"/>
                </a:lnTo>
                <a:lnTo>
                  <a:pt x="12215" y="3573613"/>
                </a:lnTo>
                <a:lnTo>
                  <a:pt x="19812" y="3572255"/>
                </a:lnTo>
                <a:lnTo>
                  <a:pt x="27170" y="3573613"/>
                </a:lnTo>
                <a:lnTo>
                  <a:pt x="32956" y="3577399"/>
                </a:lnTo>
                <a:lnTo>
                  <a:pt x="36742" y="3583186"/>
                </a:lnTo>
                <a:lnTo>
                  <a:pt x="38100" y="3590544"/>
                </a:lnTo>
                <a:lnTo>
                  <a:pt x="36742" y="3598140"/>
                </a:lnTo>
                <a:lnTo>
                  <a:pt x="32956" y="3604450"/>
                </a:lnTo>
                <a:lnTo>
                  <a:pt x="27170" y="3608760"/>
                </a:lnTo>
                <a:lnTo>
                  <a:pt x="19812" y="3610355"/>
                </a:lnTo>
                <a:close/>
              </a:path>
              <a:path w="1287779" h="5706109">
                <a:moveTo>
                  <a:pt x="19812" y="3534155"/>
                </a:moveTo>
                <a:lnTo>
                  <a:pt x="12215" y="3532560"/>
                </a:lnTo>
                <a:lnTo>
                  <a:pt x="5905" y="3528250"/>
                </a:lnTo>
                <a:lnTo>
                  <a:pt x="1595" y="3521940"/>
                </a:lnTo>
                <a:lnTo>
                  <a:pt x="0" y="3514344"/>
                </a:lnTo>
                <a:lnTo>
                  <a:pt x="1595" y="3506986"/>
                </a:lnTo>
                <a:lnTo>
                  <a:pt x="5905" y="3501199"/>
                </a:lnTo>
                <a:lnTo>
                  <a:pt x="12215" y="3497413"/>
                </a:lnTo>
                <a:lnTo>
                  <a:pt x="19812" y="3496055"/>
                </a:lnTo>
                <a:lnTo>
                  <a:pt x="27170" y="3497413"/>
                </a:lnTo>
                <a:lnTo>
                  <a:pt x="32956" y="3501199"/>
                </a:lnTo>
                <a:lnTo>
                  <a:pt x="36742" y="3506986"/>
                </a:lnTo>
                <a:lnTo>
                  <a:pt x="38100" y="3514344"/>
                </a:lnTo>
                <a:lnTo>
                  <a:pt x="36742" y="3521940"/>
                </a:lnTo>
                <a:lnTo>
                  <a:pt x="32956" y="3528250"/>
                </a:lnTo>
                <a:lnTo>
                  <a:pt x="27170" y="3532560"/>
                </a:lnTo>
                <a:lnTo>
                  <a:pt x="19812" y="3534155"/>
                </a:lnTo>
                <a:close/>
              </a:path>
              <a:path w="1287779" h="5706109">
                <a:moveTo>
                  <a:pt x="19812" y="3457956"/>
                </a:moveTo>
                <a:lnTo>
                  <a:pt x="12215" y="3456360"/>
                </a:lnTo>
                <a:lnTo>
                  <a:pt x="5905" y="3452050"/>
                </a:lnTo>
                <a:lnTo>
                  <a:pt x="1595" y="3445740"/>
                </a:lnTo>
                <a:lnTo>
                  <a:pt x="0" y="3438143"/>
                </a:lnTo>
                <a:lnTo>
                  <a:pt x="1595" y="3430785"/>
                </a:lnTo>
                <a:lnTo>
                  <a:pt x="5905" y="3424999"/>
                </a:lnTo>
                <a:lnTo>
                  <a:pt x="12215" y="3421213"/>
                </a:lnTo>
                <a:lnTo>
                  <a:pt x="19812" y="3419856"/>
                </a:lnTo>
                <a:lnTo>
                  <a:pt x="27170" y="3421213"/>
                </a:lnTo>
                <a:lnTo>
                  <a:pt x="32956" y="3424999"/>
                </a:lnTo>
                <a:lnTo>
                  <a:pt x="36742" y="3430785"/>
                </a:lnTo>
                <a:lnTo>
                  <a:pt x="38100" y="3438143"/>
                </a:lnTo>
                <a:lnTo>
                  <a:pt x="36742" y="3445740"/>
                </a:lnTo>
                <a:lnTo>
                  <a:pt x="32956" y="3452050"/>
                </a:lnTo>
                <a:lnTo>
                  <a:pt x="27170" y="3456360"/>
                </a:lnTo>
                <a:lnTo>
                  <a:pt x="19812" y="3457956"/>
                </a:lnTo>
                <a:close/>
              </a:path>
              <a:path w="1287779" h="5706109">
                <a:moveTo>
                  <a:pt x="19812" y="3381756"/>
                </a:moveTo>
                <a:lnTo>
                  <a:pt x="12215" y="3380160"/>
                </a:lnTo>
                <a:lnTo>
                  <a:pt x="5905" y="3375850"/>
                </a:lnTo>
                <a:lnTo>
                  <a:pt x="1595" y="3369540"/>
                </a:lnTo>
                <a:lnTo>
                  <a:pt x="0" y="3361943"/>
                </a:lnTo>
                <a:lnTo>
                  <a:pt x="1595" y="3354585"/>
                </a:lnTo>
                <a:lnTo>
                  <a:pt x="5905" y="3348799"/>
                </a:lnTo>
                <a:lnTo>
                  <a:pt x="12215" y="3345013"/>
                </a:lnTo>
                <a:lnTo>
                  <a:pt x="19812" y="3343656"/>
                </a:lnTo>
                <a:lnTo>
                  <a:pt x="27170" y="3345013"/>
                </a:lnTo>
                <a:lnTo>
                  <a:pt x="32956" y="3348799"/>
                </a:lnTo>
                <a:lnTo>
                  <a:pt x="36742" y="3354585"/>
                </a:lnTo>
                <a:lnTo>
                  <a:pt x="38100" y="3361943"/>
                </a:lnTo>
                <a:lnTo>
                  <a:pt x="36742" y="3369540"/>
                </a:lnTo>
                <a:lnTo>
                  <a:pt x="32956" y="3375850"/>
                </a:lnTo>
                <a:lnTo>
                  <a:pt x="27170" y="3380160"/>
                </a:lnTo>
                <a:lnTo>
                  <a:pt x="19812" y="3381756"/>
                </a:lnTo>
                <a:close/>
              </a:path>
              <a:path w="1287779" h="5706109">
                <a:moveTo>
                  <a:pt x="19812" y="3305556"/>
                </a:moveTo>
                <a:lnTo>
                  <a:pt x="12215" y="3303960"/>
                </a:lnTo>
                <a:lnTo>
                  <a:pt x="5905" y="3299650"/>
                </a:lnTo>
                <a:lnTo>
                  <a:pt x="1595" y="3293340"/>
                </a:lnTo>
                <a:lnTo>
                  <a:pt x="0" y="3285743"/>
                </a:lnTo>
                <a:lnTo>
                  <a:pt x="1595" y="3278385"/>
                </a:lnTo>
                <a:lnTo>
                  <a:pt x="5905" y="3272599"/>
                </a:lnTo>
                <a:lnTo>
                  <a:pt x="12215" y="3268813"/>
                </a:lnTo>
                <a:lnTo>
                  <a:pt x="19812" y="3267456"/>
                </a:lnTo>
                <a:lnTo>
                  <a:pt x="27170" y="3268813"/>
                </a:lnTo>
                <a:lnTo>
                  <a:pt x="32956" y="3272599"/>
                </a:lnTo>
                <a:lnTo>
                  <a:pt x="36742" y="3278385"/>
                </a:lnTo>
                <a:lnTo>
                  <a:pt x="38100" y="3285743"/>
                </a:lnTo>
                <a:lnTo>
                  <a:pt x="36742" y="3293340"/>
                </a:lnTo>
                <a:lnTo>
                  <a:pt x="32956" y="3299650"/>
                </a:lnTo>
                <a:lnTo>
                  <a:pt x="27170" y="3303960"/>
                </a:lnTo>
                <a:lnTo>
                  <a:pt x="19812" y="3305556"/>
                </a:lnTo>
                <a:close/>
              </a:path>
              <a:path w="1287779" h="5706109">
                <a:moveTo>
                  <a:pt x="19812" y="3229356"/>
                </a:moveTo>
                <a:lnTo>
                  <a:pt x="12215" y="3227760"/>
                </a:lnTo>
                <a:lnTo>
                  <a:pt x="5905" y="3223450"/>
                </a:lnTo>
                <a:lnTo>
                  <a:pt x="1595" y="3217140"/>
                </a:lnTo>
                <a:lnTo>
                  <a:pt x="0" y="3209543"/>
                </a:lnTo>
                <a:lnTo>
                  <a:pt x="1595" y="3202185"/>
                </a:lnTo>
                <a:lnTo>
                  <a:pt x="5905" y="3196399"/>
                </a:lnTo>
                <a:lnTo>
                  <a:pt x="12215" y="3192613"/>
                </a:lnTo>
                <a:lnTo>
                  <a:pt x="19812" y="3191256"/>
                </a:lnTo>
                <a:lnTo>
                  <a:pt x="27170" y="3192613"/>
                </a:lnTo>
                <a:lnTo>
                  <a:pt x="32956" y="3196399"/>
                </a:lnTo>
                <a:lnTo>
                  <a:pt x="36742" y="3202185"/>
                </a:lnTo>
                <a:lnTo>
                  <a:pt x="38100" y="3209543"/>
                </a:lnTo>
                <a:lnTo>
                  <a:pt x="36742" y="3217140"/>
                </a:lnTo>
                <a:lnTo>
                  <a:pt x="32956" y="3223450"/>
                </a:lnTo>
                <a:lnTo>
                  <a:pt x="27170" y="3227760"/>
                </a:lnTo>
                <a:lnTo>
                  <a:pt x="19812" y="3229356"/>
                </a:lnTo>
                <a:close/>
              </a:path>
              <a:path w="1287779" h="5706109">
                <a:moveTo>
                  <a:pt x="19812" y="3153156"/>
                </a:moveTo>
                <a:lnTo>
                  <a:pt x="12215" y="3151560"/>
                </a:lnTo>
                <a:lnTo>
                  <a:pt x="5905" y="3147250"/>
                </a:lnTo>
                <a:lnTo>
                  <a:pt x="1595" y="3140940"/>
                </a:lnTo>
                <a:lnTo>
                  <a:pt x="0" y="3133343"/>
                </a:lnTo>
                <a:lnTo>
                  <a:pt x="1595" y="3125985"/>
                </a:lnTo>
                <a:lnTo>
                  <a:pt x="5905" y="3120199"/>
                </a:lnTo>
                <a:lnTo>
                  <a:pt x="12215" y="3116413"/>
                </a:lnTo>
                <a:lnTo>
                  <a:pt x="19812" y="3115056"/>
                </a:lnTo>
                <a:lnTo>
                  <a:pt x="27170" y="3116413"/>
                </a:lnTo>
                <a:lnTo>
                  <a:pt x="32956" y="3120199"/>
                </a:lnTo>
                <a:lnTo>
                  <a:pt x="36742" y="3125985"/>
                </a:lnTo>
                <a:lnTo>
                  <a:pt x="38100" y="3133343"/>
                </a:lnTo>
                <a:lnTo>
                  <a:pt x="36742" y="3140940"/>
                </a:lnTo>
                <a:lnTo>
                  <a:pt x="32956" y="3147250"/>
                </a:lnTo>
                <a:lnTo>
                  <a:pt x="27170" y="3151560"/>
                </a:lnTo>
                <a:lnTo>
                  <a:pt x="19812" y="3153156"/>
                </a:lnTo>
                <a:close/>
              </a:path>
              <a:path w="1287779" h="5706109">
                <a:moveTo>
                  <a:pt x="19812" y="3076956"/>
                </a:moveTo>
                <a:lnTo>
                  <a:pt x="12215" y="3075360"/>
                </a:lnTo>
                <a:lnTo>
                  <a:pt x="5905" y="3071050"/>
                </a:lnTo>
                <a:lnTo>
                  <a:pt x="1595" y="3064740"/>
                </a:lnTo>
                <a:lnTo>
                  <a:pt x="0" y="3057143"/>
                </a:lnTo>
                <a:lnTo>
                  <a:pt x="1595" y="3049785"/>
                </a:lnTo>
                <a:lnTo>
                  <a:pt x="5905" y="3043999"/>
                </a:lnTo>
                <a:lnTo>
                  <a:pt x="12215" y="3040213"/>
                </a:lnTo>
                <a:lnTo>
                  <a:pt x="19812" y="3038856"/>
                </a:lnTo>
                <a:lnTo>
                  <a:pt x="27170" y="3040213"/>
                </a:lnTo>
                <a:lnTo>
                  <a:pt x="32956" y="3043999"/>
                </a:lnTo>
                <a:lnTo>
                  <a:pt x="36742" y="3049785"/>
                </a:lnTo>
                <a:lnTo>
                  <a:pt x="38100" y="3057143"/>
                </a:lnTo>
                <a:lnTo>
                  <a:pt x="36742" y="3064740"/>
                </a:lnTo>
                <a:lnTo>
                  <a:pt x="32956" y="3071050"/>
                </a:lnTo>
                <a:lnTo>
                  <a:pt x="27170" y="3075360"/>
                </a:lnTo>
                <a:lnTo>
                  <a:pt x="19812" y="3076956"/>
                </a:lnTo>
                <a:close/>
              </a:path>
              <a:path w="1287779" h="5706109">
                <a:moveTo>
                  <a:pt x="19812" y="3000756"/>
                </a:moveTo>
                <a:lnTo>
                  <a:pt x="12215" y="2999160"/>
                </a:lnTo>
                <a:lnTo>
                  <a:pt x="5905" y="2994850"/>
                </a:lnTo>
                <a:lnTo>
                  <a:pt x="1595" y="2988540"/>
                </a:lnTo>
                <a:lnTo>
                  <a:pt x="0" y="2980943"/>
                </a:lnTo>
                <a:lnTo>
                  <a:pt x="1595" y="2973347"/>
                </a:lnTo>
                <a:lnTo>
                  <a:pt x="5905" y="2967037"/>
                </a:lnTo>
                <a:lnTo>
                  <a:pt x="12215" y="2962727"/>
                </a:lnTo>
                <a:lnTo>
                  <a:pt x="19812" y="2961132"/>
                </a:lnTo>
                <a:lnTo>
                  <a:pt x="27170" y="2962727"/>
                </a:lnTo>
                <a:lnTo>
                  <a:pt x="32956" y="2967037"/>
                </a:lnTo>
                <a:lnTo>
                  <a:pt x="36742" y="2973347"/>
                </a:lnTo>
                <a:lnTo>
                  <a:pt x="38100" y="2980943"/>
                </a:lnTo>
                <a:lnTo>
                  <a:pt x="36742" y="2988540"/>
                </a:lnTo>
                <a:lnTo>
                  <a:pt x="32956" y="2994850"/>
                </a:lnTo>
                <a:lnTo>
                  <a:pt x="27170" y="2999160"/>
                </a:lnTo>
                <a:lnTo>
                  <a:pt x="19812" y="3000756"/>
                </a:lnTo>
                <a:close/>
              </a:path>
              <a:path w="1287779" h="5706109">
                <a:moveTo>
                  <a:pt x="19812" y="2923032"/>
                </a:moveTo>
                <a:lnTo>
                  <a:pt x="12215" y="2921674"/>
                </a:lnTo>
                <a:lnTo>
                  <a:pt x="5905" y="2917888"/>
                </a:lnTo>
                <a:lnTo>
                  <a:pt x="1595" y="2912101"/>
                </a:lnTo>
                <a:lnTo>
                  <a:pt x="0" y="2904743"/>
                </a:lnTo>
                <a:lnTo>
                  <a:pt x="1595" y="2897147"/>
                </a:lnTo>
                <a:lnTo>
                  <a:pt x="5905" y="2890837"/>
                </a:lnTo>
                <a:lnTo>
                  <a:pt x="12215" y="2886527"/>
                </a:lnTo>
                <a:lnTo>
                  <a:pt x="19812" y="2884932"/>
                </a:lnTo>
                <a:lnTo>
                  <a:pt x="27170" y="2886527"/>
                </a:lnTo>
                <a:lnTo>
                  <a:pt x="32956" y="2890837"/>
                </a:lnTo>
                <a:lnTo>
                  <a:pt x="36742" y="2897147"/>
                </a:lnTo>
                <a:lnTo>
                  <a:pt x="38100" y="2904743"/>
                </a:lnTo>
                <a:lnTo>
                  <a:pt x="36742" y="2912101"/>
                </a:lnTo>
                <a:lnTo>
                  <a:pt x="32956" y="2917888"/>
                </a:lnTo>
                <a:lnTo>
                  <a:pt x="27170" y="2921674"/>
                </a:lnTo>
                <a:lnTo>
                  <a:pt x="19812" y="2923032"/>
                </a:lnTo>
                <a:close/>
              </a:path>
              <a:path w="1287779" h="5706109">
                <a:moveTo>
                  <a:pt x="19812" y="2846832"/>
                </a:moveTo>
                <a:lnTo>
                  <a:pt x="12215" y="2845474"/>
                </a:lnTo>
                <a:lnTo>
                  <a:pt x="5905" y="2841688"/>
                </a:lnTo>
                <a:lnTo>
                  <a:pt x="1595" y="2835901"/>
                </a:lnTo>
                <a:lnTo>
                  <a:pt x="0" y="2828543"/>
                </a:lnTo>
                <a:lnTo>
                  <a:pt x="1595" y="2820947"/>
                </a:lnTo>
                <a:lnTo>
                  <a:pt x="5905" y="2814637"/>
                </a:lnTo>
                <a:lnTo>
                  <a:pt x="12215" y="2810327"/>
                </a:lnTo>
                <a:lnTo>
                  <a:pt x="19812" y="2808732"/>
                </a:lnTo>
                <a:lnTo>
                  <a:pt x="27170" y="2810327"/>
                </a:lnTo>
                <a:lnTo>
                  <a:pt x="32956" y="2814637"/>
                </a:lnTo>
                <a:lnTo>
                  <a:pt x="36742" y="2820947"/>
                </a:lnTo>
                <a:lnTo>
                  <a:pt x="38100" y="2828543"/>
                </a:lnTo>
                <a:lnTo>
                  <a:pt x="36742" y="2835901"/>
                </a:lnTo>
                <a:lnTo>
                  <a:pt x="32956" y="2841688"/>
                </a:lnTo>
                <a:lnTo>
                  <a:pt x="27170" y="2845474"/>
                </a:lnTo>
                <a:lnTo>
                  <a:pt x="19812" y="2846832"/>
                </a:lnTo>
                <a:close/>
              </a:path>
              <a:path w="1287779" h="5706109">
                <a:moveTo>
                  <a:pt x="19812" y="2770632"/>
                </a:moveTo>
                <a:lnTo>
                  <a:pt x="12215" y="2769274"/>
                </a:lnTo>
                <a:lnTo>
                  <a:pt x="5905" y="2765488"/>
                </a:lnTo>
                <a:lnTo>
                  <a:pt x="1595" y="2759701"/>
                </a:lnTo>
                <a:lnTo>
                  <a:pt x="0" y="2752343"/>
                </a:lnTo>
                <a:lnTo>
                  <a:pt x="1595" y="2744747"/>
                </a:lnTo>
                <a:lnTo>
                  <a:pt x="5905" y="2738437"/>
                </a:lnTo>
                <a:lnTo>
                  <a:pt x="12215" y="2734127"/>
                </a:lnTo>
                <a:lnTo>
                  <a:pt x="19812" y="2732532"/>
                </a:lnTo>
                <a:lnTo>
                  <a:pt x="27170" y="2734127"/>
                </a:lnTo>
                <a:lnTo>
                  <a:pt x="32956" y="2738437"/>
                </a:lnTo>
                <a:lnTo>
                  <a:pt x="36742" y="2744747"/>
                </a:lnTo>
                <a:lnTo>
                  <a:pt x="38100" y="2752343"/>
                </a:lnTo>
                <a:lnTo>
                  <a:pt x="36742" y="2759701"/>
                </a:lnTo>
                <a:lnTo>
                  <a:pt x="32956" y="2765488"/>
                </a:lnTo>
                <a:lnTo>
                  <a:pt x="27170" y="2769274"/>
                </a:lnTo>
                <a:lnTo>
                  <a:pt x="19812" y="2770632"/>
                </a:lnTo>
                <a:close/>
              </a:path>
              <a:path w="1287779" h="5706109">
                <a:moveTo>
                  <a:pt x="19812" y="2694432"/>
                </a:moveTo>
                <a:lnTo>
                  <a:pt x="12215" y="2693074"/>
                </a:lnTo>
                <a:lnTo>
                  <a:pt x="5905" y="2689288"/>
                </a:lnTo>
                <a:lnTo>
                  <a:pt x="1595" y="2683501"/>
                </a:lnTo>
                <a:lnTo>
                  <a:pt x="0" y="2676143"/>
                </a:lnTo>
                <a:lnTo>
                  <a:pt x="1595" y="2668547"/>
                </a:lnTo>
                <a:lnTo>
                  <a:pt x="5905" y="2662237"/>
                </a:lnTo>
                <a:lnTo>
                  <a:pt x="12215" y="2657927"/>
                </a:lnTo>
                <a:lnTo>
                  <a:pt x="19812" y="2656332"/>
                </a:lnTo>
                <a:lnTo>
                  <a:pt x="27170" y="2657927"/>
                </a:lnTo>
                <a:lnTo>
                  <a:pt x="32956" y="2662237"/>
                </a:lnTo>
                <a:lnTo>
                  <a:pt x="36742" y="2668547"/>
                </a:lnTo>
                <a:lnTo>
                  <a:pt x="38100" y="2676143"/>
                </a:lnTo>
                <a:lnTo>
                  <a:pt x="36742" y="2683501"/>
                </a:lnTo>
                <a:lnTo>
                  <a:pt x="32956" y="2689288"/>
                </a:lnTo>
                <a:lnTo>
                  <a:pt x="27170" y="2693074"/>
                </a:lnTo>
                <a:lnTo>
                  <a:pt x="19812" y="2694432"/>
                </a:lnTo>
                <a:close/>
              </a:path>
              <a:path w="1287779" h="5706109">
                <a:moveTo>
                  <a:pt x="19812" y="2618232"/>
                </a:moveTo>
                <a:lnTo>
                  <a:pt x="12215" y="2616874"/>
                </a:lnTo>
                <a:lnTo>
                  <a:pt x="5905" y="2613088"/>
                </a:lnTo>
                <a:lnTo>
                  <a:pt x="1595" y="2607301"/>
                </a:lnTo>
                <a:lnTo>
                  <a:pt x="0" y="2599943"/>
                </a:lnTo>
                <a:lnTo>
                  <a:pt x="1595" y="2592347"/>
                </a:lnTo>
                <a:lnTo>
                  <a:pt x="5905" y="2586037"/>
                </a:lnTo>
                <a:lnTo>
                  <a:pt x="12215" y="2581727"/>
                </a:lnTo>
                <a:lnTo>
                  <a:pt x="19812" y="2580132"/>
                </a:lnTo>
                <a:lnTo>
                  <a:pt x="27170" y="2581727"/>
                </a:lnTo>
                <a:lnTo>
                  <a:pt x="32956" y="2586037"/>
                </a:lnTo>
                <a:lnTo>
                  <a:pt x="36742" y="2592347"/>
                </a:lnTo>
                <a:lnTo>
                  <a:pt x="38100" y="2599943"/>
                </a:lnTo>
                <a:lnTo>
                  <a:pt x="36742" y="2607301"/>
                </a:lnTo>
                <a:lnTo>
                  <a:pt x="32956" y="2613088"/>
                </a:lnTo>
                <a:lnTo>
                  <a:pt x="27170" y="2616874"/>
                </a:lnTo>
                <a:lnTo>
                  <a:pt x="19812" y="2618232"/>
                </a:lnTo>
                <a:close/>
              </a:path>
              <a:path w="1287779" h="5706109">
                <a:moveTo>
                  <a:pt x="19812" y="2542032"/>
                </a:moveTo>
                <a:lnTo>
                  <a:pt x="12215" y="2540674"/>
                </a:lnTo>
                <a:lnTo>
                  <a:pt x="5905" y="2536888"/>
                </a:lnTo>
                <a:lnTo>
                  <a:pt x="1595" y="2531101"/>
                </a:lnTo>
                <a:lnTo>
                  <a:pt x="0" y="2523743"/>
                </a:lnTo>
                <a:lnTo>
                  <a:pt x="1595" y="2516147"/>
                </a:lnTo>
                <a:lnTo>
                  <a:pt x="5905" y="2509837"/>
                </a:lnTo>
                <a:lnTo>
                  <a:pt x="12215" y="2505527"/>
                </a:lnTo>
                <a:lnTo>
                  <a:pt x="19812" y="2503932"/>
                </a:lnTo>
                <a:lnTo>
                  <a:pt x="27170" y="2505527"/>
                </a:lnTo>
                <a:lnTo>
                  <a:pt x="32956" y="2509837"/>
                </a:lnTo>
                <a:lnTo>
                  <a:pt x="36742" y="2516147"/>
                </a:lnTo>
                <a:lnTo>
                  <a:pt x="38100" y="2523743"/>
                </a:lnTo>
                <a:lnTo>
                  <a:pt x="36742" y="2531101"/>
                </a:lnTo>
                <a:lnTo>
                  <a:pt x="32956" y="2536888"/>
                </a:lnTo>
                <a:lnTo>
                  <a:pt x="27170" y="2540674"/>
                </a:lnTo>
                <a:lnTo>
                  <a:pt x="19812" y="2542032"/>
                </a:lnTo>
                <a:close/>
              </a:path>
              <a:path w="1287779" h="5706109">
                <a:moveTo>
                  <a:pt x="19812" y="2465832"/>
                </a:moveTo>
                <a:lnTo>
                  <a:pt x="12215" y="2464474"/>
                </a:lnTo>
                <a:lnTo>
                  <a:pt x="5905" y="2460688"/>
                </a:lnTo>
                <a:lnTo>
                  <a:pt x="1595" y="2454901"/>
                </a:lnTo>
                <a:lnTo>
                  <a:pt x="0" y="2447543"/>
                </a:lnTo>
                <a:lnTo>
                  <a:pt x="1595" y="2439947"/>
                </a:lnTo>
                <a:lnTo>
                  <a:pt x="5905" y="2433637"/>
                </a:lnTo>
                <a:lnTo>
                  <a:pt x="12215" y="2429327"/>
                </a:lnTo>
                <a:lnTo>
                  <a:pt x="19812" y="2427732"/>
                </a:lnTo>
                <a:lnTo>
                  <a:pt x="27170" y="2429327"/>
                </a:lnTo>
                <a:lnTo>
                  <a:pt x="32956" y="2433637"/>
                </a:lnTo>
                <a:lnTo>
                  <a:pt x="36742" y="2439947"/>
                </a:lnTo>
                <a:lnTo>
                  <a:pt x="38100" y="2447543"/>
                </a:lnTo>
                <a:lnTo>
                  <a:pt x="36742" y="2454901"/>
                </a:lnTo>
                <a:lnTo>
                  <a:pt x="32956" y="2460688"/>
                </a:lnTo>
                <a:lnTo>
                  <a:pt x="27170" y="2464474"/>
                </a:lnTo>
                <a:lnTo>
                  <a:pt x="19812" y="2465832"/>
                </a:lnTo>
                <a:close/>
              </a:path>
              <a:path w="1287779" h="5706109">
                <a:moveTo>
                  <a:pt x="19812" y="2389632"/>
                </a:moveTo>
                <a:lnTo>
                  <a:pt x="12215" y="2388274"/>
                </a:lnTo>
                <a:lnTo>
                  <a:pt x="5905" y="2384488"/>
                </a:lnTo>
                <a:lnTo>
                  <a:pt x="1595" y="2378701"/>
                </a:lnTo>
                <a:lnTo>
                  <a:pt x="0" y="2371343"/>
                </a:lnTo>
                <a:lnTo>
                  <a:pt x="1595" y="2363747"/>
                </a:lnTo>
                <a:lnTo>
                  <a:pt x="5905" y="2357437"/>
                </a:lnTo>
                <a:lnTo>
                  <a:pt x="12215" y="2353127"/>
                </a:lnTo>
                <a:lnTo>
                  <a:pt x="19812" y="2351532"/>
                </a:lnTo>
                <a:lnTo>
                  <a:pt x="27170" y="2353127"/>
                </a:lnTo>
                <a:lnTo>
                  <a:pt x="32956" y="2357437"/>
                </a:lnTo>
                <a:lnTo>
                  <a:pt x="36742" y="2363747"/>
                </a:lnTo>
                <a:lnTo>
                  <a:pt x="38100" y="2371343"/>
                </a:lnTo>
                <a:lnTo>
                  <a:pt x="36742" y="2378701"/>
                </a:lnTo>
                <a:lnTo>
                  <a:pt x="32956" y="2384488"/>
                </a:lnTo>
                <a:lnTo>
                  <a:pt x="27170" y="2388274"/>
                </a:lnTo>
                <a:lnTo>
                  <a:pt x="19812" y="2389632"/>
                </a:lnTo>
                <a:close/>
              </a:path>
              <a:path w="1287779" h="5706109">
                <a:moveTo>
                  <a:pt x="19812" y="2313432"/>
                </a:moveTo>
                <a:lnTo>
                  <a:pt x="12215" y="2312074"/>
                </a:lnTo>
                <a:lnTo>
                  <a:pt x="5905" y="2308288"/>
                </a:lnTo>
                <a:lnTo>
                  <a:pt x="1595" y="2302501"/>
                </a:lnTo>
                <a:lnTo>
                  <a:pt x="0" y="2295143"/>
                </a:lnTo>
                <a:lnTo>
                  <a:pt x="1595" y="2287547"/>
                </a:lnTo>
                <a:lnTo>
                  <a:pt x="5905" y="2281237"/>
                </a:lnTo>
                <a:lnTo>
                  <a:pt x="12215" y="2276927"/>
                </a:lnTo>
                <a:lnTo>
                  <a:pt x="19812" y="2275332"/>
                </a:lnTo>
                <a:lnTo>
                  <a:pt x="27170" y="2276927"/>
                </a:lnTo>
                <a:lnTo>
                  <a:pt x="32956" y="2281237"/>
                </a:lnTo>
                <a:lnTo>
                  <a:pt x="36742" y="2287547"/>
                </a:lnTo>
                <a:lnTo>
                  <a:pt x="38100" y="2295143"/>
                </a:lnTo>
                <a:lnTo>
                  <a:pt x="36742" y="2302501"/>
                </a:lnTo>
                <a:lnTo>
                  <a:pt x="32956" y="2308288"/>
                </a:lnTo>
                <a:lnTo>
                  <a:pt x="27170" y="2312074"/>
                </a:lnTo>
                <a:lnTo>
                  <a:pt x="19812" y="2313432"/>
                </a:lnTo>
                <a:close/>
              </a:path>
              <a:path w="1287779" h="5706109">
                <a:moveTo>
                  <a:pt x="19812" y="2237232"/>
                </a:moveTo>
                <a:lnTo>
                  <a:pt x="12215" y="2235874"/>
                </a:lnTo>
                <a:lnTo>
                  <a:pt x="5905" y="2232088"/>
                </a:lnTo>
                <a:lnTo>
                  <a:pt x="1595" y="2226301"/>
                </a:lnTo>
                <a:lnTo>
                  <a:pt x="0" y="2218943"/>
                </a:lnTo>
                <a:lnTo>
                  <a:pt x="1595" y="2211347"/>
                </a:lnTo>
                <a:lnTo>
                  <a:pt x="5905" y="2205037"/>
                </a:lnTo>
                <a:lnTo>
                  <a:pt x="12215" y="2200727"/>
                </a:lnTo>
                <a:lnTo>
                  <a:pt x="19812" y="2199132"/>
                </a:lnTo>
                <a:lnTo>
                  <a:pt x="27170" y="2200727"/>
                </a:lnTo>
                <a:lnTo>
                  <a:pt x="32956" y="2205037"/>
                </a:lnTo>
                <a:lnTo>
                  <a:pt x="36742" y="2211347"/>
                </a:lnTo>
                <a:lnTo>
                  <a:pt x="38100" y="2218943"/>
                </a:lnTo>
                <a:lnTo>
                  <a:pt x="36742" y="2226301"/>
                </a:lnTo>
                <a:lnTo>
                  <a:pt x="32956" y="2232088"/>
                </a:lnTo>
                <a:lnTo>
                  <a:pt x="27170" y="2235874"/>
                </a:lnTo>
                <a:lnTo>
                  <a:pt x="19812" y="2237232"/>
                </a:lnTo>
                <a:close/>
              </a:path>
              <a:path w="1287779" h="5706109">
                <a:moveTo>
                  <a:pt x="19812" y="2161032"/>
                </a:moveTo>
                <a:lnTo>
                  <a:pt x="12215" y="2159674"/>
                </a:lnTo>
                <a:lnTo>
                  <a:pt x="5905" y="2155888"/>
                </a:lnTo>
                <a:lnTo>
                  <a:pt x="1595" y="2150101"/>
                </a:lnTo>
                <a:lnTo>
                  <a:pt x="0" y="2142743"/>
                </a:lnTo>
                <a:lnTo>
                  <a:pt x="1595" y="2135147"/>
                </a:lnTo>
                <a:lnTo>
                  <a:pt x="5905" y="2128837"/>
                </a:lnTo>
                <a:lnTo>
                  <a:pt x="12215" y="2124527"/>
                </a:lnTo>
                <a:lnTo>
                  <a:pt x="19812" y="2122932"/>
                </a:lnTo>
                <a:lnTo>
                  <a:pt x="27170" y="2124527"/>
                </a:lnTo>
                <a:lnTo>
                  <a:pt x="32956" y="2128837"/>
                </a:lnTo>
                <a:lnTo>
                  <a:pt x="36742" y="2135147"/>
                </a:lnTo>
                <a:lnTo>
                  <a:pt x="38100" y="2142743"/>
                </a:lnTo>
                <a:lnTo>
                  <a:pt x="36742" y="2150101"/>
                </a:lnTo>
                <a:lnTo>
                  <a:pt x="32956" y="2155888"/>
                </a:lnTo>
                <a:lnTo>
                  <a:pt x="27170" y="2159674"/>
                </a:lnTo>
                <a:lnTo>
                  <a:pt x="19812" y="2161032"/>
                </a:lnTo>
                <a:close/>
              </a:path>
              <a:path w="1287779" h="5706109">
                <a:moveTo>
                  <a:pt x="19812" y="2084832"/>
                </a:moveTo>
                <a:lnTo>
                  <a:pt x="12215" y="2083474"/>
                </a:lnTo>
                <a:lnTo>
                  <a:pt x="5905" y="2079688"/>
                </a:lnTo>
                <a:lnTo>
                  <a:pt x="1595" y="2073901"/>
                </a:lnTo>
                <a:lnTo>
                  <a:pt x="0" y="2066543"/>
                </a:lnTo>
                <a:lnTo>
                  <a:pt x="1595" y="2058947"/>
                </a:lnTo>
                <a:lnTo>
                  <a:pt x="5905" y="2052637"/>
                </a:lnTo>
                <a:lnTo>
                  <a:pt x="12215" y="2048327"/>
                </a:lnTo>
                <a:lnTo>
                  <a:pt x="19812" y="2046732"/>
                </a:lnTo>
                <a:lnTo>
                  <a:pt x="27170" y="2048327"/>
                </a:lnTo>
                <a:lnTo>
                  <a:pt x="32956" y="2052637"/>
                </a:lnTo>
                <a:lnTo>
                  <a:pt x="36742" y="2058947"/>
                </a:lnTo>
                <a:lnTo>
                  <a:pt x="38100" y="2066543"/>
                </a:lnTo>
                <a:lnTo>
                  <a:pt x="36742" y="2073901"/>
                </a:lnTo>
                <a:lnTo>
                  <a:pt x="32956" y="2079688"/>
                </a:lnTo>
                <a:lnTo>
                  <a:pt x="27170" y="2083474"/>
                </a:lnTo>
                <a:lnTo>
                  <a:pt x="19812" y="2084832"/>
                </a:lnTo>
                <a:close/>
              </a:path>
              <a:path w="1287779" h="5706109">
                <a:moveTo>
                  <a:pt x="19812" y="2008632"/>
                </a:moveTo>
                <a:lnTo>
                  <a:pt x="12215" y="2007274"/>
                </a:lnTo>
                <a:lnTo>
                  <a:pt x="5905" y="2003488"/>
                </a:lnTo>
                <a:lnTo>
                  <a:pt x="1595" y="1997701"/>
                </a:lnTo>
                <a:lnTo>
                  <a:pt x="0" y="1990343"/>
                </a:lnTo>
                <a:lnTo>
                  <a:pt x="1595" y="1982747"/>
                </a:lnTo>
                <a:lnTo>
                  <a:pt x="5905" y="1976437"/>
                </a:lnTo>
                <a:lnTo>
                  <a:pt x="12215" y="1972127"/>
                </a:lnTo>
                <a:lnTo>
                  <a:pt x="19812" y="1970532"/>
                </a:lnTo>
                <a:lnTo>
                  <a:pt x="27170" y="1972127"/>
                </a:lnTo>
                <a:lnTo>
                  <a:pt x="32956" y="1976437"/>
                </a:lnTo>
                <a:lnTo>
                  <a:pt x="36742" y="1982747"/>
                </a:lnTo>
                <a:lnTo>
                  <a:pt x="38100" y="1990343"/>
                </a:lnTo>
                <a:lnTo>
                  <a:pt x="36742" y="1997701"/>
                </a:lnTo>
                <a:lnTo>
                  <a:pt x="32956" y="2003488"/>
                </a:lnTo>
                <a:lnTo>
                  <a:pt x="27170" y="2007274"/>
                </a:lnTo>
                <a:lnTo>
                  <a:pt x="19812" y="2008632"/>
                </a:lnTo>
                <a:close/>
              </a:path>
              <a:path w="1287779" h="5706109">
                <a:moveTo>
                  <a:pt x="19812" y="1932432"/>
                </a:moveTo>
                <a:lnTo>
                  <a:pt x="12215" y="1931074"/>
                </a:lnTo>
                <a:lnTo>
                  <a:pt x="5905" y="1927288"/>
                </a:lnTo>
                <a:lnTo>
                  <a:pt x="1595" y="1921501"/>
                </a:lnTo>
                <a:lnTo>
                  <a:pt x="0" y="1914143"/>
                </a:lnTo>
                <a:lnTo>
                  <a:pt x="1595" y="1906547"/>
                </a:lnTo>
                <a:lnTo>
                  <a:pt x="5905" y="1900237"/>
                </a:lnTo>
                <a:lnTo>
                  <a:pt x="12215" y="1895927"/>
                </a:lnTo>
                <a:lnTo>
                  <a:pt x="19812" y="1894332"/>
                </a:lnTo>
                <a:lnTo>
                  <a:pt x="27170" y="1895927"/>
                </a:lnTo>
                <a:lnTo>
                  <a:pt x="32956" y="1900237"/>
                </a:lnTo>
                <a:lnTo>
                  <a:pt x="36742" y="1906547"/>
                </a:lnTo>
                <a:lnTo>
                  <a:pt x="38100" y="1914143"/>
                </a:lnTo>
                <a:lnTo>
                  <a:pt x="36742" y="1921501"/>
                </a:lnTo>
                <a:lnTo>
                  <a:pt x="32956" y="1927288"/>
                </a:lnTo>
                <a:lnTo>
                  <a:pt x="27170" y="1931074"/>
                </a:lnTo>
                <a:lnTo>
                  <a:pt x="19812" y="1932432"/>
                </a:lnTo>
                <a:close/>
              </a:path>
              <a:path w="1287779" h="5706109">
                <a:moveTo>
                  <a:pt x="19812" y="1856232"/>
                </a:moveTo>
                <a:lnTo>
                  <a:pt x="12215" y="1854874"/>
                </a:lnTo>
                <a:lnTo>
                  <a:pt x="5905" y="1851088"/>
                </a:lnTo>
                <a:lnTo>
                  <a:pt x="1595" y="1845301"/>
                </a:lnTo>
                <a:lnTo>
                  <a:pt x="0" y="1837943"/>
                </a:lnTo>
                <a:lnTo>
                  <a:pt x="1595" y="1830347"/>
                </a:lnTo>
                <a:lnTo>
                  <a:pt x="5905" y="1824037"/>
                </a:lnTo>
                <a:lnTo>
                  <a:pt x="12215" y="1819727"/>
                </a:lnTo>
                <a:lnTo>
                  <a:pt x="19812" y="1818132"/>
                </a:lnTo>
                <a:lnTo>
                  <a:pt x="27170" y="1819727"/>
                </a:lnTo>
                <a:lnTo>
                  <a:pt x="32956" y="1824037"/>
                </a:lnTo>
                <a:lnTo>
                  <a:pt x="36742" y="1830347"/>
                </a:lnTo>
                <a:lnTo>
                  <a:pt x="38100" y="1837943"/>
                </a:lnTo>
                <a:lnTo>
                  <a:pt x="36742" y="1845301"/>
                </a:lnTo>
                <a:lnTo>
                  <a:pt x="32956" y="1851088"/>
                </a:lnTo>
                <a:lnTo>
                  <a:pt x="27170" y="1854874"/>
                </a:lnTo>
                <a:lnTo>
                  <a:pt x="19812" y="1856232"/>
                </a:lnTo>
                <a:close/>
              </a:path>
              <a:path w="1287779" h="5706109">
                <a:moveTo>
                  <a:pt x="19812" y="1780032"/>
                </a:moveTo>
                <a:lnTo>
                  <a:pt x="12215" y="1778674"/>
                </a:lnTo>
                <a:lnTo>
                  <a:pt x="5905" y="1774888"/>
                </a:lnTo>
                <a:lnTo>
                  <a:pt x="1595" y="1769101"/>
                </a:lnTo>
                <a:lnTo>
                  <a:pt x="0" y="1761743"/>
                </a:lnTo>
                <a:lnTo>
                  <a:pt x="1595" y="1754147"/>
                </a:lnTo>
                <a:lnTo>
                  <a:pt x="5905" y="1747837"/>
                </a:lnTo>
                <a:lnTo>
                  <a:pt x="12215" y="1743527"/>
                </a:lnTo>
                <a:lnTo>
                  <a:pt x="19812" y="1741932"/>
                </a:lnTo>
                <a:lnTo>
                  <a:pt x="27170" y="1743527"/>
                </a:lnTo>
                <a:lnTo>
                  <a:pt x="32956" y="1747837"/>
                </a:lnTo>
                <a:lnTo>
                  <a:pt x="36742" y="1754147"/>
                </a:lnTo>
                <a:lnTo>
                  <a:pt x="38100" y="1761743"/>
                </a:lnTo>
                <a:lnTo>
                  <a:pt x="36742" y="1769101"/>
                </a:lnTo>
                <a:lnTo>
                  <a:pt x="32956" y="1774888"/>
                </a:lnTo>
                <a:lnTo>
                  <a:pt x="27170" y="1778674"/>
                </a:lnTo>
                <a:lnTo>
                  <a:pt x="19812" y="1780032"/>
                </a:lnTo>
                <a:close/>
              </a:path>
              <a:path w="1287779" h="5706109">
                <a:moveTo>
                  <a:pt x="19812" y="1703832"/>
                </a:moveTo>
                <a:lnTo>
                  <a:pt x="12215" y="1702260"/>
                </a:lnTo>
                <a:lnTo>
                  <a:pt x="5905" y="1698116"/>
                </a:lnTo>
                <a:lnTo>
                  <a:pt x="1595" y="1692259"/>
                </a:lnTo>
                <a:lnTo>
                  <a:pt x="0" y="1685543"/>
                </a:lnTo>
                <a:lnTo>
                  <a:pt x="1595" y="1677947"/>
                </a:lnTo>
                <a:lnTo>
                  <a:pt x="5905" y="1671637"/>
                </a:lnTo>
                <a:lnTo>
                  <a:pt x="12215" y="1667327"/>
                </a:lnTo>
                <a:lnTo>
                  <a:pt x="19812" y="1665732"/>
                </a:lnTo>
                <a:lnTo>
                  <a:pt x="27170" y="1667327"/>
                </a:lnTo>
                <a:lnTo>
                  <a:pt x="32956" y="1671637"/>
                </a:lnTo>
                <a:lnTo>
                  <a:pt x="36742" y="1677947"/>
                </a:lnTo>
                <a:lnTo>
                  <a:pt x="38100" y="1685543"/>
                </a:lnTo>
                <a:lnTo>
                  <a:pt x="36742" y="1692259"/>
                </a:lnTo>
                <a:lnTo>
                  <a:pt x="32956" y="1698116"/>
                </a:lnTo>
                <a:lnTo>
                  <a:pt x="27170" y="1702260"/>
                </a:lnTo>
                <a:lnTo>
                  <a:pt x="19812" y="1703832"/>
                </a:lnTo>
                <a:close/>
              </a:path>
              <a:path w="1287779" h="5706109">
                <a:moveTo>
                  <a:pt x="19812" y="1627632"/>
                </a:moveTo>
                <a:lnTo>
                  <a:pt x="12215" y="1626060"/>
                </a:lnTo>
                <a:lnTo>
                  <a:pt x="5905" y="1621916"/>
                </a:lnTo>
                <a:lnTo>
                  <a:pt x="1595" y="1616059"/>
                </a:lnTo>
                <a:lnTo>
                  <a:pt x="0" y="1609343"/>
                </a:lnTo>
                <a:lnTo>
                  <a:pt x="1595" y="1601747"/>
                </a:lnTo>
                <a:lnTo>
                  <a:pt x="5905" y="1595437"/>
                </a:lnTo>
                <a:lnTo>
                  <a:pt x="12215" y="1591127"/>
                </a:lnTo>
                <a:lnTo>
                  <a:pt x="19812" y="1589532"/>
                </a:lnTo>
                <a:lnTo>
                  <a:pt x="27170" y="1591127"/>
                </a:lnTo>
                <a:lnTo>
                  <a:pt x="32956" y="1595437"/>
                </a:lnTo>
                <a:lnTo>
                  <a:pt x="36742" y="1601747"/>
                </a:lnTo>
                <a:lnTo>
                  <a:pt x="38100" y="1609343"/>
                </a:lnTo>
                <a:lnTo>
                  <a:pt x="36742" y="1616059"/>
                </a:lnTo>
                <a:lnTo>
                  <a:pt x="32956" y="1621916"/>
                </a:lnTo>
                <a:lnTo>
                  <a:pt x="27170" y="1626060"/>
                </a:lnTo>
                <a:lnTo>
                  <a:pt x="19812" y="1627632"/>
                </a:lnTo>
                <a:close/>
              </a:path>
              <a:path w="1287779" h="5706109">
                <a:moveTo>
                  <a:pt x="19812" y="1551432"/>
                </a:moveTo>
                <a:lnTo>
                  <a:pt x="12215" y="1549860"/>
                </a:lnTo>
                <a:lnTo>
                  <a:pt x="5905" y="1545716"/>
                </a:lnTo>
                <a:lnTo>
                  <a:pt x="1595" y="1539859"/>
                </a:lnTo>
                <a:lnTo>
                  <a:pt x="0" y="1533143"/>
                </a:lnTo>
                <a:lnTo>
                  <a:pt x="1595" y="1525547"/>
                </a:lnTo>
                <a:lnTo>
                  <a:pt x="5905" y="1519237"/>
                </a:lnTo>
                <a:lnTo>
                  <a:pt x="12215" y="1514927"/>
                </a:lnTo>
                <a:lnTo>
                  <a:pt x="19812" y="1513332"/>
                </a:lnTo>
                <a:lnTo>
                  <a:pt x="27170" y="1514927"/>
                </a:lnTo>
                <a:lnTo>
                  <a:pt x="32956" y="1519237"/>
                </a:lnTo>
                <a:lnTo>
                  <a:pt x="36742" y="1525547"/>
                </a:lnTo>
                <a:lnTo>
                  <a:pt x="38100" y="1533143"/>
                </a:lnTo>
                <a:lnTo>
                  <a:pt x="36742" y="1539859"/>
                </a:lnTo>
                <a:lnTo>
                  <a:pt x="32956" y="1545716"/>
                </a:lnTo>
                <a:lnTo>
                  <a:pt x="27170" y="1549860"/>
                </a:lnTo>
                <a:lnTo>
                  <a:pt x="19812" y="1551432"/>
                </a:lnTo>
                <a:close/>
              </a:path>
              <a:path w="1287779" h="5706109">
                <a:moveTo>
                  <a:pt x="19812" y="1475232"/>
                </a:moveTo>
                <a:lnTo>
                  <a:pt x="12215" y="1473660"/>
                </a:lnTo>
                <a:lnTo>
                  <a:pt x="5905" y="1469516"/>
                </a:lnTo>
                <a:lnTo>
                  <a:pt x="1595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595" y="1448704"/>
                </a:lnTo>
                <a:lnTo>
                  <a:pt x="5905" y="1442846"/>
                </a:lnTo>
                <a:lnTo>
                  <a:pt x="12215" y="1438703"/>
                </a:lnTo>
                <a:lnTo>
                  <a:pt x="19812" y="1437132"/>
                </a:lnTo>
                <a:lnTo>
                  <a:pt x="27170" y="1438703"/>
                </a:lnTo>
                <a:lnTo>
                  <a:pt x="32956" y="1442846"/>
                </a:lnTo>
                <a:lnTo>
                  <a:pt x="36742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742" y="1463659"/>
                </a:lnTo>
                <a:lnTo>
                  <a:pt x="32956" y="1469516"/>
                </a:lnTo>
                <a:lnTo>
                  <a:pt x="27170" y="1473660"/>
                </a:lnTo>
                <a:lnTo>
                  <a:pt x="19812" y="1475232"/>
                </a:lnTo>
                <a:close/>
              </a:path>
              <a:path w="1287779" h="5706109">
                <a:moveTo>
                  <a:pt x="19812" y="1399032"/>
                </a:moveTo>
                <a:lnTo>
                  <a:pt x="12215" y="1397436"/>
                </a:lnTo>
                <a:lnTo>
                  <a:pt x="5905" y="1393126"/>
                </a:lnTo>
                <a:lnTo>
                  <a:pt x="1595" y="1386816"/>
                </a:lnTo>
                <a:lnTo>
                  <a:pt x="0" y="1379219"/>
                </a:lnTo>
                <a:lnTo>
                  <a:pt x="1595" y="1372504"/>
                </a:lnTo>
                <a:lnTo>
                  <a:pt x="5905" y="1366646"/>
                </a:lnTo>
                <a:lnTo>
                  <a:pt x="12215" y="1362503"/>
                </a:lnTo>
                <a:lnTo>
                  <a:pt x="19812" y="1360932"/>
                </a:lnTo>
                <a:lnTo>
                  <a:pt x="27170" y="1362503"/>
                </a:lnTo>
                <a:lnTo>
                  <a:pt x="32956" y="1366646"/>
                </a:lnTo>
                <a:lnTo>
                  <a:pt x="36742" y="1372504"/>
                </a:lnTo>
                <a:lnTo>
                  <a:pt x="38100" y="1379219"/>
                </a:lnTo>
                <a:lnTo>
                  <a:pt x="36742" y="1386816"/>
                </a:lnTo>
                <a:lnTo>
                  <a:pt x="32956" y="1393126"/>
                </a:lnTo>
                <a:lnTo>
                  <a:pt x="27170" y="1397436"/>
                </a:lnTo>
                <a:lnTo>
                  <a:pt x="19812" y="1399032"/>
                </a:lnTo>
                <a:close/>
              </a:path>
              <a:path w="1287779" h="5706109">
                <a:moveTo>
                  <a:pt x="19812" y="1322832"/>
                </a:moveTo>
                <a:lnTo>
                  <a:pt x="12215" y="1321236"/>
                </a:lnTo>
                <a:lnTo>
                  <a:pt x="5905" y="1316926"/>
                </a:lnTo>
                <a:lnTo>
                  <a:pt x="1595" y="1310616"/>
                </a:lnTo>
                <a:lnTo>
                  <a:pt x="0" y="1303019"/>
                </a:lnTo>
                <a:lnTo>
                  <a:pt x="1595" y="1296304"/>
                </a:lnTo>
                <a:lnTo>
                  <a:pt x="5905" y="1290446"/>
                </a:lnTo>
                <a:lnTo>
                  <a:pt x="12215" y="1286303"/>
                </a:lnTo>
                <a:lnTo>
                  <a:pt x="19812" y="1284732"/>
                </a:lnTo>
                <a:lnTo>
                  <a:pt x="27170" y="1286303"/>
                </a:lnTo>
                <a:lnTo>
                  <a:pt x="32956" y="1290446"/>
                </a:lnTo>
                <a:lnTo>
                  <a:pt x="36742" y="1296304"/>
                </a:lnTo>
                <a:lnTo>
                  <a:pt x="38100" y="1303019"/>
                </a:lnTo>
                <a:lnTo>
                  <a:pt x="36742" y="1310616"/>
                </a:lnTo>
                <a:lnTo>
                  <a:pt x="32956" y="1316926"/>
                </a:lnTo>
                <a:lnTo>
                  <a:pt x="27170" y="1321236"/>
                </a:lnTo>
                <a:lnTo>
                  <a:pt x="19812" y="1322832"/>
                </a:lnTo>
                <a:close/>
              </a:path>
              <a:path w="1287779" h="5706109">
                <a:moveTo>
                  <a:pt x="19812" y="1246632"/>
                </a:moveTo>
                <a:lnTo>
                  <a:pt x="12215" y="1245036"/>
                </a:lnTo>
                <a:lnTo>
                  <a:pt x="5905" y="1240726"/>
                </a:lnTo>
                <a:lnTo>
                  <a:pt x="1595" y="1234416"/>
                </a:lnTo>
                <a:lnTo>
                  <a:pt x="0" y="1226819"/>
                </a:lnTo>
                <a:lnTo>
                  <a:pt x="1595" y="1220104"/>
                </a:lnTo>
                <a:lnTo>
                  <a:pt x="5905" y="1214246"/>
                </a:lnTo>
                <a:lnTo>
                  <a:pt x="12215" y="1210103"/>
                </a:lnTo>
                <a:lnTo>
                  <a:pt x="19812" y="1208532"/>
                </a:lnTo>
                <a:lnTo>
                  <a:pt x="27170" y="1210103"/>
                </a:lnTo>
                <a:lnTo>
                  <a:pt x="32956" y="1214246"/>
                </a:lnTo>
                <a:lnTo>
                  <a:pt x="36742" y="1220104"/>
                </a:lnTo>
                <a:lnTo>
                  <a:pt x="38100" y="1226819"/>
                </a:lnTo>
                <a:lnTo>
                  <a:pt x="36742" y="1234416"/>
                </a:lnTo>
                <a:lnTo>
                  <a:pt x="32956" y="1240726"/>
                </a:lnTo>
                <a:lnTo>
                  <a:pt x="27170" y="1245036"/>
                </a:lnTo>
                <a:lnTo>
                  <a:pt x="19812" y="1246632"/>
                </a:lnTo>
                <a:close/>
              </a:path>
              <a:path w="1287779" h="5706109">
                <a:moveTo>
                  <a:pt x="19812" y="1170432"/>
                </a:moveTo>
                <a:lnTo>
                  <a:pt x="12215" y="1168836"/>
                </a:lnTo>
                <a:lnTo>
                  <a:pt x="5905" y="1164526"/>
                </a:lnTo>
                <a:lnTo>
                  <a:pt x="1595" y="1158216"/>
                </a:lnTo>
                <a:lnTo>
                  <a:pt x="0" y="1150619"/>
                </a:lnTo>
                <a:lnTo>
                  <a:pt x="1595" y="1143261"/>
                </a:lnTo>
                <a:lnTo>
                  <a:pt x="5905" y="1137475"/>
                </a:lnTo>
                <a:lnTo>
                  <a:pt x="12215" y="1133689"/>
                </a:lnTo>
                <a:lnTo>
                  <a:pt x="19812" y="1132332"/>
                </a:lnTo>
                <a:lnTo>
                  <a:pt x="27170" y="1133689"/>
                </a:lnTo>
                <a:lnTo>
                  <a:pt x="32956" y="1137475"/>
                </a:lnTo>
                <a:lnTo>
                  <a:pt x="36742" y="1143261"/>
                </a:lnTo>
                <a:lnTo>
                  <a:pt x="38100" y="1150619"/>
                </a:lnTo>
                <a:lnTo>
                  <a:pt x="36742" y="1158216"/>
                </a:lnTo>
                <a:lnTo>
                  <a:pt x="32956" y="1164526"/>
                </a:lnTo>
                <a:lnTo>
                  <a:pt x="27170" y="1168836"/>
                </a:lnTo>
                <a:lnTo>
                  <a:pt x="19812" y="1170432"/>
                </a:lnTo>
                <a:close/>
              </a:path>
              <a:path w="1287779" h="5706109">
                <a:moveTo>
                  <a:pt x="19812" y="1094232"/>
                </a:moveTo>
                <a:lnTo>
                  <a:pt x="12215" y="1092636"/>
                </a:lnTo>
                <a:lnTo>
                  <a:pt x="5905" y="1088326"/>
                </a:lnTo>
                <a:lnTo>
                  <a:pt x="1595" y="1082016"/>
                </a:lnTo>
                <a:lnTo>
                  <a:pt x="0" y="1074419"/>
                </a:lnTo>
                <a:lnTo>
                  <a:pt x="1595" y="1067061"/>
                </a:lnTo>
                <a:lnTo>
                  <a:pt x="5905" y="1061275"/>
                </a:lnTo>
                <a:lnTo>
                  <a:pt x="12215" y="1057489"/>
                </a:lnTo>
                <a:lnTo>
                  <a:pt x="19812" y="1056132"/>
                </a:lnTo>
                <a:lnTo>
                  <a:pt x="27170" y="1057489"/>
                </a:lnTo>
                <a:lnTo>
                  <a:pt x="32956" y="1061275"/>
                </a:lnTo>
                <a:lnTo>
                  <a:pt x="36742" y="1067061"/>
                </a:lnTo>
                <a:lnTo>
                  <a:pt x="38100" y="1074419"/>
                </a:lnTo>
                <a:lnTo>
                  <a:pt x="36742" y="1082016"/>
                </a:lnTo>
                <a:lnTo>
                  <a:pt x="32956" y="1088326"/>
                </a:lnTo>
                <a:lnTo>
                  <a:pt x="27170" y="1092636"/>
                </a:lnTo>
                <a:lnTo>
                  <a:pt x="19812" y="1094232"/>
                </a:lnTo>
                <a:close/>
              </a:path>
              <a:path w="1287779" h="5706109">
                <a:moveTo>
                  <a:pt x="19812" y="1018032"/>
                </a:moveTo>
                <a:lnTo>
                  <a:pt x="12215" y="1016436"/>
                </a:lnTo>
                <a:lnTo>
                  <a:pt x="5905" y="1012126"/>
                </a:lnTo>
                <a:lnTo>
                  <a:pt x="1595" y="1005816"/>
                </a:lnTo>
                <a:lnTo>
                  <a:pt x="0" y="998220"/>
                </a:lnTo>
                <a:lnTo>
                  <a:pt x="1595" y="990861"/>
                </a:lnTo>
                <a:lnTo>
                  <a:pt x="5905" y="985075"/>
                </a:lnTo>
                <a:lnTo>
                  <a:pt x="12215" y="981289"/>
                </a:lnTo>
                <a:lnTo>
                  <a:pt x="19812" y="979932"/>
                </a:lnTo>
                <a:lnTo>
                  <a:pt x="27170" y="981289"/>
                </a:lnTo>
                <a:lnTo>
                  <a:pt x="32956" y="985075"/>
                </a:lnTo>
                <a:lnTo>
                  <a:pt x="36742" y="990861"/>
                </a:lnTo>
                <a:lnTo>
                  <a:pt x="38100" y="998220"/>
                </a:lnTo>
                <a:lnTo>
                  <a:pt x="36742" y="1005816"/>
                </a:lnTo>
                <a:lnTo>
                  <a:pt x="32956" y="1012126"/>
                </a:lnTo>
                <a:lnTo>
                  <a:pt x="27170" y="1016436"/>
                </a:lnTo>
                <a:lnTo>
                  <a:pt x="19812" y="1018032"/>
                </a:lnTo>
                <a:close/>
              </a:path>
              <a:path w="1287779" h="5706109">
                <a:moveTo>
                  <a:pt x="19812" y="941832"/>
                </a:moveTo>
                <a:lnTo>
                  <a:pt x="12215" y="940236"/>
                </a:lnTo>
                <a:lnTo>
                  <a:pt x="5905" y="935926"/>
                </a:lnTo>
                <a:lnTo>
                  <a:pt x="1595" y="929616"/>
                </a:lnTo>
                <a:lnTo>
                  <a:pt x="0" y="922020"/>
                </a:lnTo>
                <a:lnTo>
                  <a:pt x="1595" y="914661"/>
                </a:lnTo>
                <a:lnTo>
                  <a:pt x="5905" y="908875"/>
                </a:lnTo>
                <a:lnTo>
                  <a:pt x="12215" y="905089"/>
                </a:lnTo>
                <a:lnTo>
                  <a:pt x="19812" y="903732"/>
                </a:lnTo>
                <a:lnTo>
                  <a:pt x="27170" y="905089"/>
                </a:lnTo>
                <a:lnTo>
                  <a:pt x="32956" y="908875"/>
                </a:lnTo>
                <a:lnTo>
                  <a:pt x="36742" y="914661"/>
                </a:lnTo>
                <a:lnTo>
                  <a:pt x="38100" y="922020"/>
                </a:lnTo>
                <a:lnTo>
                  <a:pt x="36742" y="929616"/>
                </a:lnTo>
                <a:lnTo>
                  <a:pt x="32956" y="935926"/>
                </a:lnTo>
                <a:lnTo>
                  <a:pt x="27170" y="940236"/>
                </a:lnTo>
                <a:lnTo>
                  <a:pt x="19812" y="941832"/>
                </a:lnTo>
                <a:close/>
              </a:path>
              <a:path w="1287779" h="5706109">
                <a:moveTo>
                  <a:pt x="19812" y="865632"/>
                </a:moveTo>
                <a:lnTo>
                  <a:pt x="12215" y="864036"/>
                </a:lnTo>
                <a:lnTo>
                  <a:pt x="5905" y="859726"/>
                </a:lnTo>
                <a:lnTo>
                  <a:pt x="1595" y="853416"/>
                </a:lnTo>
                <a:lnTo>
                  <a:pt x="0" y="845820"/>
                </a:lnTo>
                <a:lnTo>
                  <a:pt x="1595" y="838461"/>
                </a:lnTo>
                <a:lnTo>
                  <a:pt x="5905" y="832675"/>
                </a:lnTo>
                <a:lnTo>
                  <a:pt x="12215" y="828889"/>
                </a:lnTo>
                <a:lnTo>
                  <a:pt x="19812" y="827532"/>
                </a:lnTo>
                <a:lnTo>
                  <a:pt x="27170" y="828889"/>
                </a:lnTo>
                <a:lnTo>
                  <a:pt x="32956" y="832675"/>
                </a:lnTo>
                <a:lnTo>
                  <a:pt x="36742" y="838461"/>
                </a:lnTo>
                <a:lnTo>
                  <a:pt x="38100" y="845820"/>
                </a:lnTo>
                <a:lnTo>
                  <a:pt x="36742" y="853416"/>
                </a:lnTo>
                <a:lnTo>
                  <a:pt x="32956" y="859726"/>
                </a:lnTo>
                <a:lnTo>
                  <a:pt x="27170" y="864036"/>
                </a:lnTo>
                <a:lnTo>
                  <a:pt x="19812" y="865632"/>
                </a:lnTo>
                <a:close/>
              </a:path>
              <a:path w="1287779" h="5706109">
                <a:moveTo>
                  <a:pt x="19812" y="789432"/>
                </a:moveTo>
                <a:lnTo>
                  <a:pt x="12215" y="787836"/>
                </a:lnTo>
                <a:lnTo>
                  <a:pt x="5905" y="783526"/>
                </a:lnTo>
                <a:lnTo>
                  <a:pt x="1595" y="777216"/>
                </a:lnTo>
                <a:lnTo>
                  <a:pt x="0" y="769620"/>
                </a:lnTo>
                <a:lnTo>
                  <a:pt x="1595" y="762261"/>
                </a:lnTo>
                <a:lnTo>
                  <a:pt x="5905" y="756475"/>
                </a:lnTo>
                <a:lnTo>
                  <a:pt x="12215" y="752689"/>
                </a:lnTo>
                <a:lnTo>
                  <a:pt x="19812" y="751332"/>
                </a:lnTo>
                <a:lnTo>
                  <a:pt x="27170" y="752689"/>
                </a:lnTo>
                <a:lnTo>
                  <a:pt x="32956" y="756475"/>
                </a:lnTo>
                <a:lnTo>
                  <a:pt x="36742" y="762261"/>
                </a:lnTo>
                <a:lnTo>
                  <a:pt x="38100" y="769620"/>
                </a:lnTo>
                <a:lnTo>
                  <a:pt x="36742" y="777216"/>
                </a:lnTo>
                <a:lnTo>
                  <a:pt x="32956" y="783526"/>
                </a:lnTo>
                <a:lnTo>
                  <a:pt x="27170" y="787836"/>
                </a:lnTo>
                <a:lnTo>
                  <a:pt x="19812" y="789432"/>
                </a:lnTo>
                <a:close/>
              </a:path>
              <a:path w="1287779" h="5706109">
                <a:moveTo>
                  <a:pt x="19812" y="713232"/>
                </a:moveTo>
                <a:lnTo>
                  <a:pt x="12215" y="711636"/>
                </a:lnTo>
                <a:lnTo>
                  <a:pt x="5905" y="707326"/>
                </a:lnTo>
                <a:lnTo>
                  <a:pt x="1595" y="701016"/>
                </a:lnTo>
                <a:lnTo>
                  <a:pt x="0" y="693420"/>
                </a:lnTo>
                <a:lnTo>
                  <a:pt x="1595" y="686061"/>
                </a:lnTo>
                <a:lnTo>
                  <a:pt x="5905" y="680275"/>
                </a:lnTo>
                <a:lnTo>
                  <a:pt x="12215" y="676489"/>
                </a:lnTo>
                <a:lnTo>
                  <a:pt x="19812" y="675132"/>
                </a:lnTo>
                <a:lnTo>
                  <a:pt x="27170" y="676489"/>
                </a:lnTo>
                <a:lnTo>
                  <a:pt x="32956" y="680275"/>
                </a:lnTo>
                <a:lnTo>
                  <a:pt x="36742" y="686061"/>
                </a:lnTo>
                <a:lnTo>
                  <a:pt x="38100" y="693420"/>
                </a:lnTo>
                <a:lnTo>
                  <a:pt x="36742" y="701016"/>
                </a:lnTo>
                <a:lnTo>
                  <a:pt x="32956" y="707326"/>
                </a:lnTo>
                <a:lnTo>
                  <a:pt x="27170" y="711636"/>
                </a:lnTo>
                <a:lnTo>
                  <a:pt x="19812" y="713232"/>
                </a:lnTo>
                <a:close/>
              </a:path>
              <a:path w="1287779" h="5706109">
                <a:moveTo>
                  <a:pt x="19812" y="637032"/>
                </a:moveTo>
                <a:lnTo>
                  <a:pt x="12215" y="635436"/>
                </a:lnTo>
                <a:lnTo>
                  <a:pt x="5905" y="631126"/>
                </a:lnTo>
                <a:lnTo>
                  <a:pt x="1595" y="624816"/>
                </a:lnTo>
                <a:lnTo>
                  <a:pt x="0" y="617220"/>
                </a:lnTo>
                <a:lnTo>
                  <a:pt x="1595" y="609861"/>
                </a:lnTo>
                <a:lnTo>
                  <a:pt x="5905" y="604075"/>
                </a:lnTo>
                <a:lnTo>
                  <a:pt x="12215" y="600289"/>
                </a:lnTo>
                <a:lnTo>
                  <a:pt x="19812" y="598932"/>
                </a:lnTo>
                <a:lnTo>
                  <a:pt x="27170" y="600289"/>
                </a:lnTo>
                <a:lnTo>
                  <a:pt x="32956" y="604075"/>
                </a:lnTo>
                <a:lnTo>
                  <a:pt x="36742" y="609861"/>
                </a:lnTo>
                <a:lnTo>
                  <a:pt x="38100" y="617220"/>
                </a:lnTo>
                <a:lnTo>
                  <a:pt x="36742" y="624816"/>
                </a:lnTo>
                <a:lnTo>
                  <a:pt x="32956" y="631126"/>
                </a:lnTo>
                <a:lnTo>
                  <a:pt x="27170" y="635436"/>
                </a:lnTo>
                <a:lnTo>
                  <a:pt x="19812" y="637032"/>
                </a:lnTo>
                <a:close/>
              </a:path>
              <a:path w="1287779" h="5706109">
                <a:moveTo>
                  <a:pt x="19812" y="560832"/>
                </a:moveTo>
                <a:lnTo>
                  <a:pt x="12215" y="559236"/>
                </a:lnTo>
                <a:lnTo>
                  <a:pt x="5905" y="554926"/>
                </a:lnTo>
                <a:lnTo>
                  <a:pt x="1595" y="548616"/>
                </a:lnTo>
                <a:lnTo>
                  <a:pt x="0" y="541020"/>
                </a:lnTo>
                <a:lnTo>
                  <a:pt x="1595" y="533661"/>
                </a:lnTo>
                <a:lnTo>
                  <a:pt x="5905" y="527875"/>
                </a:lnTo>
                <a:lnTo>
                  <a:pt x="12215" y="524089"/>
                </a:lnTo>
                <a:lnTo>
                  <a:pt x="19812" y="522732"/>
                </a:lnTo>
                <a:lnTo>
                  <a:pt x="27170" y="524089"/>
                </a:lnTo>
                <a:lnTo>
                  <a:pt x="32956" y="527875"/>
                </a:lnTo>
                <a:lnTo>
                  <a:pt x="36742" y="533661"/>
                </a:lnTo>
                <a:lnTo>
                  <a:pt x="38100" y="541020"/>
                </a:lnTo>
                <a:lnTo>
                  <a:pt x="36742" y="548616"/>
                </a:lnTo>
                <a:lnTo>
                  <a:pt x="32956" y="554926"/>
                </a:lnTo>
                <a:lnTo>
                  <a:pt x="27170" y="559236"/>
                </a:lnTo>
                <a:lnTo>
                  <a:pt x="19812" y="560832"/>
                </a:lnTo>
                <a:close/>
              </a:path>
              <a:path w="1287779" h="5706109">
                <a:moveTo>
                  <a:pt x="19812" y="484632"/>
                </a:moveTo>
                <a:lnTo>
                  <a:pt x="12215" y="483036"/>
                </a:lnTo>
                <a:lnTo>
                  <a:pt x="5905" y="478726"/>
                </a:lnTo>
                <a:lnTo>
                  <a:pt x="1595" y="472416"/>
                </a:lnTo>
                <a:lnTo>
                  <a:pt x="0" y="464820"/>
                </a:lnTo>
                <a:lnTo>
                  <a:pt x="1595" y="457461"/>
                </a:lnTo>
                <a:lnTo>
                  <a:pt x="5905" y="451675"/>
                </a:lnTo>
                <a:lnTo>
                  <a:pt x="12215" y="447889"/>
                </a:lnTo>
                <a:lnTo>
                  <a:pt x="19812" y="446532"/>
                </a:lnTo>
                <a:lnTo>
                  <a:pt x="27170" y="447889"/>
                </a:lnTo>
                <a:lnTo>
                  <a:pt x="32956" y="451675"/>
                </a:lnTo>
                <a:lnTo>
                  <a:pt x="36742" y="457461"/>
                </a:lnTo>
                <a:lnTo>
                  <a:pt x="38100" y="464820"/>
                </a:lnTo>
                <a:lnTo>
                  <a:pt x="36742" y="472416"/>
                </a:lnTo>
                <a:lnTo>
                  <a:pt x="32956" y="478726"/>
                </a:lnTo>
                <a:lnTo>
                  <a:pt x="27170" y="483036"/>
                </a:lnTo>
                <a:lnTo>
                  <a:pt x="19812" y="484632"/>
                </a:lnTo>
                <a:close/>
              </a:path>
              <a:path w="1287779" h="5706109">
                <a:moveTo>
                  <a:pt x="19812" y="408432"/>
                </a:moveTo>
                <a:lnTo>
                  <a:pt x="12215" y="406836"/>
                </a:lnTo>
                <a:lnTo>
                  <a:pt x="5905" y="402526"/>
                </a:lnTo>
                <a:lnTo>
                  <a:pt x="1595" y="396216"/>
                </a:lnTo>
                <a:lnTo>
                  <a:pt x="0" y="388620"/>
                </a:lnTo>
                <a:lnTo>
                  <a:pt x="1595" y="381261"/>
                </a:lnTo>
                <a:lnTo>
                  <a:pt x="5905" y="375475"/>
                </a:lnTo>
                <a:lnTo>
                  <a:pt x="12215" y="371689"/>
                </a:lnTo>
                <a:lnTo>
                  <a:pt x="19812" y="370332"/>
                </a:lnTo>
                <a:lnTo>
                  <a:pt x="27170" y="371689"/>
                </a:lnTo>
                <a:lnTo>
                  <a:pt x="32956" y="375475"/>
                </a:lnTo>
                <a:lnTo>
                  <a:pt x="36742" y="381261"/>
                </a:lnTo>
                <a:lnTo>
                  <a:pt x="38100" y="388620"/>
                </a:lnTo>
                <a:lnTo>
                  <a:pt x="36742" y="396216"/>
                </a:lnTo>
                <a:lnTo>
                  <a:pt x="32956" y="402526"/>
                </a:lnTo>
                <a:lnTo>
                  <a:pt x="27170" y="406836"/>
                </a:lnTo>
                <a:lnTo>
                  <a:pt x="19812" y="408432"/>
                </a:lnTo>
                <a:close/>
              </a:path>
              <a:path w="1287779" h="5706109">
                <a:moveTo>
                  <a:pt x="19812" y="332232"/>
                </a:moveTo>
                <a:lnTo>
                  <a:pt x="12215" y="330636"/>
                </a:lnTo>
                <a:lnTo>
                  <a:pt x="5905" y="326326"/>
                </a:lnTo>
                <a:lnTo>
                  <a:pt x="1595" y="320016"/>
                </a:lnTo>
                <a:lnTo>
                  <a:pt x="0" y="312420"/>
                </a:lnTo>
                <a:lnTo>
                  <a:pt x="1595" y="305061"/>
                </a:lnTo>
                <a:lnTo>
                  <a:pt x="5905" y="299275"/>
                </a:lnTo>
                <a:lnTo>
                  <a:pt x="12215" y="295489"/>
                </a:lnTo>
                <a:lnTo>
                  <a:pt x="19812" y="294132"/>
                </a:lnTo>
                <a:lnTo>
                  <a:pt x="27170" y="295489"/>
                </a:lnTo>
                <a:lnTo>
                  <a:pt x="32956" y="299275"/>
                </a:lnTo>
                <a:lnTo>
                  <a:pt x="36742" y="305061"/>
                </a:lnTo>
                <a:lnTo>
                  <a:pt x="38100" y="312420"/>
                </a:lnTo>
                <a:lnTo>
                  <a:pt x="36742" y="320016"/>
                </a:lnTo>
                <a:lnTo>
                  <a:pt x="32956" y="326326"/>
                </a:lnTo>
                <a:lnTo>
                  <a:pt x="27170" y="330636"/>
                </a:lnTo>
                <a:lnTo>
                  <a:pt x="19812" y="332232"/>
                </a:lnTo>
                <a:close/>
              </a:path>
              <a:path w="1287779" h="5706109">
                <a:moveTo>
                  <a:pt x="19812" y="256032"/>
                </a:moveTo>
                <a:lnTo>
                  <a:pt x="12215" y="254436"/>
                </a:lnTo>
                <a:lnTo>
                  <a:pt x="5905" y="250126"/>
                </a:lnTo>
                <a:lnTo>
                  <a:pt x="1595" y="243816"/>
                </a:lnTo>
                <a:lnTo>
                  <a:pt x="0" y="236220"/>
                </a:lnTo>
                <a:lnTo>
                  <a:pt x="1595" y="228861"/>
                </a:lnTo>
                <a:lnTo>
                  <a:pt x="5905" y="223075"/>
                </a:lnTo>
                <a:lnTo>
                  <a:pt x="12215" y="219289"/>
                </a:lnTo>
                <a:lnTo>
                  <a:pt x="19812" y="217932"/>
                </a:lnTo>
                <a:lnTo>
                  <a:pt x="27170" y="219289"/>
                </a:lnTo>
                <a:lnTo>
                  <a:pt x="32956" y="223075"/>
                </a:lnTo>
                <a:lnTo>
                  <a:pt x="36742" y="228861"/>
                </a:lnTo>
                <a:lnTo>
                  <a:pt x="38100" y="236220"/>
                </a:lnTo>
                <a:lnTo>
                  <a:pt x="36742" y="243816"/>
                </a:lnTo>
                <a:lnTo>
                  <a:pt x="32956" y="250126"/>
                </a:lnTo>
                <a:lnTo>
                  <a:pt x="27170" y="254436"/>
                </a:lnTo>
                <a:lnTo>
                  <a:pt x="19812" y="256032"/>
                </a:lnTo>
                <a:close/>
              </a:path>
              <a:path w="1287779" h="5706109">
                <a:moveTo>
                  <a:pt x="19812" y="179832"/>
                </a:moveTo>
                <a:lnTo>
                  <a:pt x="12215" y="178236"/>
                </a:lnTo>
                <a:lnTo>
                  <a:pt x="5905" y="173926"/>
                </a:lnTo>
                <a:lnTo>
                  <a:pt x="1595" y="167616"/>
                </a:lnTo>
                <a:lnTo>
                  <a:pt x="0" y="160020"/>
                </a:lnTo>
                <a:lnTo>
                  <a:pt x="1595" y="152661"/>
                </a:lnTo>
                <a:lnTo>
                  <a:pt x="5905" y="146875"/>
                </a:lnTo>
                <a:lnTo>
                  <a:pt x="12215" y="143089"/>
                </a:lnTo>
                <a:lnTo>
                  <a:pt x="19812" y="141732"/>
                </a:lnTo>
                <a:lnTo>
                  <a:pt x="27170" y="143089"/>
                </a:lnTo>
                <a:lnTo>
                  <a:pt x="32956" y="146875"/>
                </a:lnTo>
                <a:lnTo>
                  <a:pt x="36742" y="152661"/>
                </a:lnTo>
                <a:lnTo>
                  <a:pt x="38100" y="160020"/>
                </a:lnTo>
                <a:lnTo>
                  <a:pt x="36742" y="167616"/>
                </a:lnTo>
                <a:lnTo>
                  <a:pt x="32956" y="173926"/>
                </a:lnTo>
                <a:lnTo>
                  <a:pt x="27170" y="178236"/>
                </a:lnTo>
                <a:lnTo>
                  <a:pt x="19812" y="179832"/>
                </a:lnTo>
                <a:close/>
              </a:path>
              <a:path w="1287779" h="5706109">
                <a:moveTo>
                  <a:pt x="19812" y="103632"/>
                </a:moveTo>
                <a:lnTo>
                  <a:pt x="12215" y="102036"/>
                </a:lnTo>
                <a:lnTo>
                  <a:pt x="5905" y="97726"/>
                </a:lnTo>
                <a:lnTo>
                  <a:pt x="1595" y="91416"/>
                </a:lnTo>
                <a:lnTo>
                  <a:pt x="0" y="83820"/>
                </a:lnTo>
                <a:lnTo>
                  <a:pt x="1595" y="76461"/>
                </a:lnTo>
                <a:lnTo>
                  <a:pt x="5905" y="70675"/>
                </a:lnTo>
                <a:lnTo>
                  <a:pt x="12215" y="66889"/>
                </a:lnTo>
                <a:lnTo>
                  <a:pt x="19812" y="65532"/>
                </a:lnTo>
                <a:lnTo>
                  <a:pt x="27170" y="66889"/>
                </a:lnTo>
                <a:lnTo>
                  <a:pt x="32956" y="70675"/>
                </a:lnTo>
                <a:lnTo>
                  <a:pt x="36742" y="76461"/>
                </a:lnTo>
                <a:lnTo>
                  <a:pt x="38100" y="83820"/>
                </a:lnTo>
                <a:lnTo>
                  <a:pt x="36742" y="91416"/>
                </a:lnTo>
                <a:lnTo>
                  <a:pt x="32956" y="97726"/>
                </a:lnTo>
                <a:lnTo>
                  <a:pt x="27170" y="102036"/>
                </a:lnTo>
                <a:lnTo>
                  <a:pt x="19812" y="103632"/>
                </a:lnTo>
                <a:close/>
              </a:path>
              <a:path w="1287779" h="5706109">
                <a:moveTo>
                  <a:pt x="30480" y="38100"/>
                </a:moveTo>
                <a:lnTo>
                  <a:pt x="22883" y="36504"/>
                </a:lnTo>
                <a:lnTo>
                  <a:pt x="16573" y="32194"/>
                </a:lnTo>
                <a:lnTo>
                  <a:pt x="12263" y="25884"/>
                </a:lnTo>
                <a:lnTo>
                  <a:pt x="10667" y="18287"/>
                </a:lnTo>
                <a:lnTo>
                  <a:pt x="12263" y="10929"/>
                </a:lnTo>
                <a:lnTo>
                  <a:pt x="16573" y="5143"/>
                </a:lnTo>
                <a:lnTo>
                  <a:pt x="22883" y="1357"/>
                </a:lnTo>
                <a:lnTo>
                  <a:pt x="30480" y="0"/>
                </a:lnTo>
                <a:lnTo>
                  <a:pt x="37838" y="1357"/>
                </a:lnTo>
                <a:lnTo>
                  <a:pt x="43624" y="5143"/>
                </a:lnTo>
                <a:lnTo>
                  <a:pt x="47410" y="10929"/>
                </a:lnTo>
                <a:lnTo>
                  <a:pt x="48767" y="18287"/>
                </a:lnTo>
                <a:lnTo>
                  <a:pt x="47410" y="25884"/>
                </a:lnTo>
                <a:lnTo>
                  <a:pt x="43624" y="32194"/>
                </a:lnTo>
                <a:lnTo>
                  <a:pt x="37838" y="36504"/>
                </a:lnTo>
                <a:lnTo>
                  <a:pt x="30480" y="38100"/>
                </a:lnTo>
                <a:close/>
              </a:path>
              <a:path w="1287779" h="5706109">
                <a:moveTo>
                  <a:pt x="106680" y="38100"/>
                </a:moveTo>
                <a:lnTo>
                  <a:pt x="99083" y="36504"/>
                </a:lnTo>
                <a:lnTo>
                  <a:pt x="92773" y="32194"/>
                </a:lnTo>
                <a:lnTo>
                  <a:pt x="88463" y="25884"/>
                </a:lnTo>
                <a:lnTo>
                  <a:pt x="86867" y="18287"/>
                </a:lnTo>
                <a:lnTo>
                  <a:pt x="88463" y="10929"/>
                </a:lnTo>
                <a:lnTo>
                  <a:pt x="92773" y="5143"/>
                </a:lnTo>
                <a:lnTo>
                  <a:pt x="99083" y="1357"/>
                </a:lnTo>
                <a:lnTo>
                  <a:pt x="106680" y="0"/>
                </a:lnTo>
                <a:lnTo>
                  <a:pt x="114038" y="1357"/>
                </a:lnTo>
                <a:lnTo>
                  <a:pt x="119824" y="5143"/>
                </a:lnTo>
                <a:lnTo>
                  <a:pt x="123610" y="10929"/>
                </a:lnTo>
                <a:lnTo>
                  <a:pt x="124967" y="18287"/>
                </a:lnTo>
                <a:lnTo>
                  <a:pt x="123610" y="25884"/>
                </a:lnTo>
                <a:lnTo>
                  <a:pt x="119824" y="32194"/>
                </a:lnTo>
                <a:lnTo>
                  <a:pt x="114038" y="36504"/>
                </a:lnTo>
                <a:lnTo>
                  <a:pt x="106680" y="38100"/>
                </a:lnTo>
                <a:close/>
              </a:path>
              <a:path w="1287779" h="5706109">
                <a:moveTo>
                  <a:pt x="182880" y="38100"/>
                </a:moveTo>
                <a:lnTo>
                  <a:pt x="175283" y="36504"/>
                </a:lnTo>
                <a:lnTo>
                  <a:pt x="168973" y="32194"/>
                </a:lnTo>
                <a:lnTo>
                  <a:pt x="164663" y="25884"/>
                </a:lnTo>
                <a:lnTo>
                  <a:pt x="163067" y="18287"/>
                </a:lnTo>
                <a:lnTo>
                  <a:pt x="164663" y="10929"/>
                </a:lnTo>
                <a:lnTo>
                  <a:pt x="168973" y="5143"/>
                </a:lnTo>
                <a:lnTo>
                  <a:pt x="175283" y="1357"/>
                </a:lnTo>
                <a:lnTo>
                  <a:pt x="182880" y="0"/>
                </a:lnTo>
                <a:lnTo>
                  <a:pt x="190238" y="1357"/>
                </a:lnTo>
                <a:lnTo>
                  <a:pt x="196024" y="5143"/>
                </a:lnTo>
                <a:lnTo>
                  <a:pt x="199810" y="10929"/>
                </a:lnTo>
                <a:lnTo>
                  <a:pt x="201167" y="18287"/>
                </a:lnTo>
                <a:lnTo>
                  <a:pt x="199810" y="25884"/>
                </a:lnTo>
                <a:lnTo>
                  <a:pt x="196024" y="32194"/>
                </a:lnTo>
                <a:lnTo>
                  <a:pt x="190238" y="36504"/>
                </a:lnTo>
                <a:lnTo>
                  <a:pt x="182880" y="38100"/>
                </a:lnTo>
                <a:close/>
              </a:path>
              <a:path w="1287779" h="5706109">
                <a:moveTo>
                  <a:pt x="259080" y="38100"/>
                </a:moveTo>
                <a:lnTo>
                  <a:pt x="251483" y="36504"/>
                </a:lnTo>
                <a:lnTo>
                  <a:pt x="245173" y="32194"/>
                </a:lnTo>
                <a:lnTo>
                  <a:pt x="240863" y="25884"/>
                </a:lnTo>
                <a:lnTo>
                  <a:pt x="239267" y="18287"/>
                </a:lnTo>
                <a:lnTo>
                  <a:pt x="240863" y="10929"/>
                </a:lnTo>
                <a:lnTo>
                  <a:pt x="245173" y="5143"/>
                </a:lnTo>
                <a:lnTo>
                  <a:pt x="251483" y="1357"/>
                </a:lnTo>
                <a:lnTo>
                  <a:pt x="259080" y="0"/>
                </a:lnTo>
                <a:lnTo>
                  <a:pt x="266438" y="1357"/>
                </a:lnTo>
                <a:lnTo>
                  <a:pt x="272224" y="5143"/>
                </a:lnTo>
                <a:lnTo>
                  <a:pt x="276010" y="10929"/>
                </a:lnTo>
                <a:lnTo>
                  <a:pt x="277367" y="18287"/>
                </a:lnTo>
                <a:lnTo>
                  <a:pt x="276010" y="25884"/>
                </a:lnTo>
                <a:lnTo>
                  <a:pt x="272224" y="32194"/>
                </a:lnTo>
                <a:lnTo>
                  <a:pt x="266438" y="36504"/>
                </a:lnTo>
                <a:lnTo>
                  <a:pt x="259080" y="38100"/>
                </a:lnTo>
                <a:close/>
              </a:path>
              <a:path w="1287779" h="5706109">
                <a:moveTo>
                  <a:pt x="335280" y="38100"/>
                </a:moveTo>
                <a:lnTo>
                  <a:pt x="327683" y="36504"/>
                </a:lnTo>
                <a:lnTo>
                  <a:pt x="321373" y="32194"/>
                </a:lnTo>
                <a:lnTo>
                  <a:pt x="317063" y="25884"/>
                </a:lnTo>
                <a:lnTo>
                  <a:pt x="315467" y="18287"/>
                </a:lnTo>
                <a:lnTo>
                  <a:pt x="317063" y="10929"/>
                </a:lnTo>
                <a:lnTo>
                  <a:pt x="321373" y="5143"/>
                </a:lnTo>
                <a:lnTo>
                  <a:pt x="327683" y="1357"/>
                </a:lnTo>
                <a:lnTo>
                  <a:pt x="335280" y="0"/>
                </a:lnTo>
                <a:lnTo>
                  <a:pt x="342638" y="1357"/>
                </a:lnTo>
                <a:lnTo>
                  <a:pt x="348424" y="5143"/>
                </a:lnTo>
                <a:lnTo>
                  <a:pt x="352210" y="10929"/>
                </a:lnTo>
                <a:lnTo>
                  <a:pt x="353567" y="18287"/>
                </a:lnTo>
                <a:lnTo>
                  <a:pt x="352210" y="25884"/>
                </a:lnTo>
                <a:lnTo>
                  <a:pt x="348424" y="32194"/>
                </a:lnTo>
                <a:lnTo>
                  <a:pt x="342638" y="36504"/>
                </a:lnTo>
                <a:lnTo>
                  <a:pt x="335280" y="38100"/>
                </a:lnTo>
                <a:close/>
              </a:path>
              <a:path w="1287779" h="5706109">
                <a:moveTo>
                  <a:pt x="411480" y="38100"/>
                </a:moveTo>
                <a:lnTo>
                  <a:pt x="403883" y="36504"/>
                </a:lnTo>
                <a:lnTo>
                  <a:pt x="397573" y="32194"/>
                </a:lnTo>
                <a:lnTo>
                  <a:pt x="393263" y="25884"/>
                </a:lnTo>
                <a:lnTo>
                  <a:pt x="391667" y="18287"/>
                </a:lnTo>
                <a:lnTo>
                  <a:pt x="393263" y="10929"/>
                </a:lnTo>
                <a:lnTo>
                  <a:pt x="397573" y="5143"/>
                </a:lnTo>
                <a:lnTo>
                  <a:pt x="403883" y="1357"/>
                </a:lnTo>
                <a:lnTo>
                  <a:pt x="411480" y="0"/>
                </a:lnTo>
                <a:lnTo>
                  <a:pt x="419076" y="1357"/>
                </a:lnTo>
                <a:lnTo>
                  <a:pt x="425386" y="5143"/>
                </a:lnTo>
                <a:lnTo>
                  <a:pt x="429696" y="10929"/>
                </a:lnTo>
                <a:lnTo>
                  <a:pt x="431292" y="18287"/>
                </a:lnTo>
                <a:lnTo>
                  <a:pt x="429696" y="25884"/>
                </a:lnTo>
                <a:lnTo>
                  <a:pt x="425386" y="32194"/>
                </a:lnTo>
                <a:lnTo>
                  <a:pt x="419076" y="36504"/>
                </a:lnTo>
                <a:lnTo>
                  <a:pt x="411480" y="38100"/>
                </a:lnTo>
                <a:close/>
              </a:path>
              <a:path w="1287779" h="5706109">
                <a:moveTo>
                  <a:pt x="487680" y="38100"/>
                </a:moveTo>
                <a:lnTo>
                  <a:pt x="480322" y="36504"/>
                </a:lnTo>
                <a:lnTo>
                  <a:pt x="474535" y="32194"/>
                </a:lnTo>
                <a:lnTo>
                  <a:pt x="470749" y="25884"/>
                </a:lnTo>
                <a:lnTo>
                  <a:pt x="469392" y="18287"/>
                </a:lnTo>
                <a:lnTo>
                  <a:pt x="470749" y="10929"/>
                </a:lnTo>
                <a:lnTo>
                  <a:pt x="474535" y="5143"/>
                </a:lnTo>
                <a:lnTo>
                  <a:pt x="480322" y="1357"/>
                </a:lnTo>
                <a:lnTo>
                  <a:pt x="487680" y="0"/>
                </a:lnTo>
                <a:lnTo>
                  <a:pt x="495276" y="1357"/>
                </a:lnTo>
                <a:lnTo>
                  <a:pt x="501586" y="5143"/>
                </a:lnTo>
                <a:lnTo>
                  <a:pt x="505896" y="10929"/>
                </a:lnTo>
                <a:lnTo>
                  <a:pt x="507492" y="18287"/>
                </a:lnTo>
                <a:lnTo>
                  <a:pt x="505896" y="25884"/>
                </a:lnTo>
                <a:lnTo>
                  <a:pt x="501586" y="32194"/>
                </a:lnTo>
                <a:lnTo>
                  <a:pt x="495276" y="36504"/>
                </a:lnTo>
                <a:lnTo>
                  <a:pt x="487680" y="38100"/>
                </a:lnTo>
                <a:close/>
              </a:path>
              <a:path w="1287779" h="5706109">
                <a:moveTo>
                  <a:pt x="563880" y="38100"/>
                </a:moveTo>
                <a:lnTo>
                  <a:pt x="556522" y="36504"/>
                </a:lnTo>
                <a:lnTo>
                  <a:pt x="550735" y="32194"/>
                </a:lnTo>
                <a:lnTo>
                  <a:pt x="546949" y="25884"/>
                </a:lnTo>
                <a:lnTo>
                  <a:pt x="545592" y="18287"/>
                </a:lnTo>
                <a:lnTo>
                  <a:pt x="546949" y="10929"/>
                </a:lnTo>
                <a:lnTo>
                  <a:pt x="550735" y="5143"/>
                </a:lnTo>
                <a:lnTo>
                  <a:pt x="556522" y="1357"/>
                </a:lnTo>
                <a:lnTo>
                  <a:pt x="563880" y="0"/>
                </a:lnTo>
                <a:lnTo>
                  <a:pt x="571476" y="1357"/>
                </a:lnTo>
                <a:lnTo>
                  <a:pt x="577786" y="5143"/>
                </a:lnTo>
                <a:lnTo>
                  <a:pt x="582096" y="10929"/>
                </a:lnTo>
                <a:lnTo>
                  <a:pt x="583692" y="18287"/>
                </a:lnTo>
                <a:lnTo>
                  <a:pt x="582096" y="25884"/>
                </a:lnTo>
                <a:lnTo>
                  <a:pt x="577786" y="32194"/>
                </a:lnTo>
                <a:lnTo>
                  <a:pt x="571476" y="36504"/>
                </a:lnTo>
                <a:lnTo>
                  <a:pt x="563880" y="38100"/>
                </a:lnTo>
                <a:close/>
              </a:path>
              <a:path w="1287779" h="5706109">
                <a:moveTo>
                  <a:pt x="640080" y="38100"/>
                </a:moveTo>
                <a:lnTo>
                  <a:pt x="632722" y="36504"/>
                </a:lnTo>
                <a:lnTo>
                  <a:pt x="626935" y="32194"/>
                </a:lnTo>
                <a:lnTo>
                  <a:pt x="623149" y="25884"/>
                </a:lnTo>
                <a:lnTo>
                  <a:pt x="621792" y="18287"/>
                </a:lnTo>
                <a:lnTo>
                  <a:pt x="623149" y="10929"/>
                </a:lnTo>
                <a:lnTo>
                  <a:pt x="626935" y="5143"/>
                </a:lnTo>
                <a:lnTo>
                  <a:pt x="632722" y="1357"/>
                </a:lnTo>
                <a:lnTo>
                  <a:pt x="640080" y="0"/>
                </a:lnTo>
                <a:lnTo>
                  <a:pt x="647676" y="1357"/>
                </a:lnTo>
                <a:lnTo>
                  <a:pt x="653986" y="5143"/>
                </a:lnTo>
                <a:lnTo>
                  <a:pt x="658296" y="10929"/>
                </a:lnTo>
                <a:lnTo>
                  <a:pt x="659892" y="18287"/>
                </a:lnTo>
                <a:lnTo>
                  <a:pt x="658296" y="25884"/>
                </a:lnTo>
                <a:lnTo>
                  <a:pt x="653986" y="32194"/>
                </a:lnTo>
                <a:lnTo>
                  <a:pt x="647676" y="36504"/>
                </a:lnTo>
                <a:lnTo>
                  <a:pt x="640080" y="38100"/>
                </a:lnTo>
                <a:close/>
              </a:path>
              <a:path w="1287779" h="5706109">
                <a:moveTo>
                  <a:pt x="716280" y="38100"/>
                </a:moveTo>
                <a:lnTo>
                  <a:pt x="708922" y="36504"/>
                </a:lnTo>
                <a:lnTo>
                  <a:pt x="703135" y="32194"/>
                </a:lnTo>
                <a:lnTo>
                  <a:pt x="699349" y="25884"/>
                </a:lnTo>
                <a:lnTo>
                  <a:pt x="697992" y="18287"/>
                </a:lnTo>
                <a:lnTo>
                  <a:pt x="699349" y="10929"/>
                </a:lnTo>
                <a:lnTo>
                  <a:pt x="703135" y="5143"/>
                </a:lnTo>
                <a:lnTo>
                  <a:pt x="708922" y="1357"/>
                </a:lnTo>
                <a:lnTo>
                  <a:pt x="716280" y="0"/>
                </a:lnTo>
                <a:lnTo>
                  <a:pt x="723876" y="1357"/>
                </a:lnTo>
                <a:lnTo>
                  <a:pt x="730186" y="5143"/>
                </a:lnTo>
                <a:lnTo>
                  <a:pt x="734496" y="10929"/>
                </a:lnTo>
                <a:lnTo>
                  <a:pt x="736092" y="18287"/>
                </a:lnTo>
                <a:lnTo>
                  <a:pt x="734496" y="25884"/>
                </a:lnTo>
                <a:lnTo>
                  <a:pt x="730186" y="32194"/>
                </a:lnTo>
                <a:lnTo>
                  <a:pt x="723876" y="36504"/>
                </a:lnTo>
                <a:lnTo>
                  <a:pt x="716280" y="38100"/>
                </a:lnTo>
                <a:close/>
              </a:path>
              <a:path w="1287779" h="5706109">
                <a:moveTo>
                  <a:pt x="792480" y="38100"/>
                </a:moveTo>
                <a:lnTo>
                  <a:pt x="785122" y="36504"/>
                </a:lnTo>
                <a:lnTo>
                  <a:pt x="779335" y="32194"/>
                </a:lnTo>
                <a:lnTo>
                  <a:pt x="775549" y="25884"/>
                </a:lnTo>
                <a:lnTo>
                  <a:pt x="774192" y="18287"/>
                </a:lnTo>
                <a:lnTo>
                  <a:pt x="775549" y="10929"/>
                </a:lnTo>
                <a:lnTo>
                  <a:pt x="779335" y="5143"/>
                </a:lnTo>
                <a:lnTo>
                  <a:pt x="785122" y="1357"/>
                </a:lnTo>
                <a:lnTo>
                  <a:pt x="792480" y="0"/>
                </a:lnTo>
                <a:lnTo>
                  <a:pt x="800076" y="1357"/>
                </a:lnTo>
                <a:lnTo>
                  <a:pt x="806386" y="5143"/>
                </a:lnTo>
                <a:lnTo>
                  <a:pt x="810696" y="10929"/>
                </a:lnTo>
                <a:lnTo>
                  <a:pt x="812292" y="18287"/>
                </a:lnTo>
                <a:lnTo>
                  <a:pt x="810696" y="25884"/>
                </a:lnTo>
                <a:lnTo>
                  <a:pt x="806386" y="32194"/>
                </a:lnTo>
                <a:lnTo>
                  <a:pt x="800076" y="36504"/>
                </a:lnTo>
                <a:lnTo>
                  <a:pt x="792480" y="38100"/>
                </a:lnTo>
                <a:close/>
              </a:path>
              <a:path w="1287779" h="5706109">
                <a:moveTo>
                  <a:pt x="868680" y="38100"/>
                </a:moveTo>
                <a:lnTo>
                  <a:pt x="861322" y="36504"/>
                </a:lnTo>
                <a:lnTo>
                  <a:pt x="855535" y="32194"/>
                </a:lnTo>
                <a:lnTo>
                  <a:pt x="851749" y="25884"/>
                </a:lnTo>
                <a:lnTo>
                  <a:pt x="850392" y="18287"/>
                </a:lnTo>
                <a:lnTo>
                  <a:pt x="851749" y="10929"/>
                </a:lnTo>
                <a:lnTo>
                  <a:pt x="855535" y="5143"/>
                </a:lnTo>
                <a:lnTo>
                  <a:pt x="861322" y="1357"/>
                </a:lnTo>
                <a:lnTo>
                  <a:pt x="868680" y="0"/>
                </a:lnTo>
                <a:lnTo>
                  <a:pt x="876276" y="1357"/>
                </a:lnTo>
                <a:lnTo>
                  <a:pt x="882586" y="5143"/>
                </a:lnTo>
                <a:lnTo>
                  <a:pt x="886896" y="10929"/>
                </a:lnTo>
                <a:lnTo>
                  <a:pt x="888492" y="18287"/>
                </a:lnTo>
                <a:lnTo>
                  <a:pt x="886896" y="25884"/>
                </a:lnTo>
                <a:lnTo>
                  <a:pt x="882586" y="32194"/>
                </a:lnTo>
                <a:lnTo>
                  <a:pt x="876276" y="36504"/>
                </a:lnTo>
                <a:lnTo>
                  <a:pt x="868680" y="38100"/>
                </a:lnTo>
                <a:close/>
              </a:path>
              <a:path w="1287779" h="5706109">
                <a:moveTo>
                  <a:pt x="944880" y="38100"/>
                </a:moveTo>
                <a:lnTo>
                  <a:pt x="937522" y="36504"/>
                </a:lnTo>
                <a:lnTo>
                  <a:pt x="931735" y="32194"/>
                </a:lnTo>
                <a:lnTo>
                  <a:pt x="927949" y="25884"/>
                </a:lnTo>
                <a:lnTo>
                  <a:pt x="926592" y="18287"/>
                </a:lnTo>
                <a:lnTo>
                  <a:pt x="927949" y="10929"/>
                </a:lnTo>
                <a:lnTo>
                  <a:pt x="931735" y="5143"/>
                </a:lnTo>
                <a:lnTo>
                  <a:pt x="937522" y="1357"/>
                </a:lnTo>
                <a:lnTo>
                  <a:pt x="944880" y="0"/>
                </a:lnTo>
                <a:lnTo>
                  <a:pt x="952476" y="1357"/>
                </a:lnTo>
                <a:lnTo>
                  <a:pt x="958786" y="5143"/>
                </a:lnTo>
                <a:lnTo>
                  <a:pt x="963096" y="10929"/>
                </a:lnTo>
                <a:lnTo>
                  <a:pt x="964692" y="18287"/>
                </a:lnTo>
                <a:lnTo>
                  <a:pt x="963096" y="25884"/>
                </a:lnTo>
                <a:lnTo>
                  <a:pt x="958786" y="32194"/>
                </a:lnTo>
                <a:lnTo>
                  <a:pt x="952476" y="36504"/>
                </a:lnTo>
                <a:lnTo>
                  <a:pt x="944880" y="38100"/>
                </a:lnTo>
                <a:close/>
              </a:path>
              <a:path w="1287779" h="5706109">
                <a:moveTo>
                  <a:pt x="1021080" y="38100"/>
                </a:moveTo>
                <a:lnTo>
                  <a:pt x="1013722" y="36504"/>
                </a:lnTo>
                <a:lnTo>
                  <a:pt x="1007935" y="32194"/>
                </a:lnTo>
                <a:lnTo>
                  <a:pt x="1004149" y="25884"/>
                </a:lnTo>
                <a:lnTo>
                  <a:pt x="1002792" y="18287"/>
                </a:lnTo>
                <a:lnTo>
                  <a:pt x="1004149" y="10929"/>
                </a:lnTo>
                <a:lnTo>
                  <a:pt x="1007935" y="5143"/>
                </a:lnTo>
                <a:lnTo>
                  <a:pt x="1013722" y="1357"/>
                </a:lnTo>
                <a:lnTo>
                  <a:pt x="1021080" y="0"/>
                </a:lnTo>
                <a:lnTo>
                  <a:pt x="1028676" y="1357"/>
                </a:lnTo>
                <a:lnTo>
                  <a:pt x="1034986" y="5143"/>
                </a:lnTo>
                <a:lnTo>
                  <a:pt x="1039296" y="10929"/>
                </a:lnTo>
                <a:lnTo>
                  <a:pt x="1040892" y="18287"/>
                </a:lnTo>
                <a:lnTo>
                  <a:pt x="1039296" y="25884"/>
                </a:lnTo>
                <a:lnTo>
                  <a:pt x="1034986" y="32194"/>
                </a:lnTo>
                <a:lnTo>
                  <a:pt x="1028676" y="36504"/>
                </a:lnTo>
                <a:lnTo>
                  <a:pt x="1021080" y="38100"/>
                </a:lnTo>
                <a:close/>
              </a:path>
              <a:path w="1287779" h="5706109">
                <a:moveTo>
                  <a:pt x="1097280" y="38100"/>
                </a:moveTo>
                <a:lnTo>
                  <a:pt x="1089922" y="36504"/>
                </a:lnTo>
                <a:lnTo>
                  <a:pt x="1084135" y="32194"/>
                </a:lnTo>
                <a:lnTo>
                  <a:pt x="1080349" y="25884"/>
                </a:lnTo>
                <a:lnTo>
                  <a:pt x="1078992" y="18287"/>
                </a:lnTo>
                <a:lnTo>
                  <a:pt x="1080349" y="10929"/>
                </a:lnTo>
                <a:lnTo>
                  <a:pt x="1084135" y="5143"/>
                </a:lnTo>
                <a:lnTo>
                  <a:pt x="1089922" y="1357"/>
                </a:lnTo>
                <a:lnTo>
                  <a:pt x="1097280" y="0"/>
                </a:lnTo>
                <a:lnTo>
                  <a:pt x="1104876" y="1357"/>
                </a:lnTo>
                <a:lnTo>
                  <a:pt x="1111186" y="5143"/>
                </a:lnTo>
                <a:lnTo>
                  <a:pt x="1115496" y="10929"/>
                </a:lnTo>
                <a:lnTo>
                  <a:pt x="1117092" y="18287"/>
                </a:lnTo>
                <a:lnTo>
                  <a:pt x="1115496" y="25884"/>
                </a:lnTo>
                <a:lnTo>
                  <a:pt x="1111186" y="32194"/>
                </a:lnTo>
                <a:lnTo>
                  <a:pt x="1104876" y="36504"/>
                </a:lnTo>
                <a:lnTo>
                  <a:pt x="1097280" y="38100"/>
                </a:lnTo>
                <a:close/>
              </a:path>
              <a:path w="1287779" h="5706109">
                <a:moveTo>
                  <a:pt x="1173480" y="38100"/>
                </a:moveTo>
                <a:lnTo>
                  <a:pt x="1166122" y="36504"/>
                </a:lnTo>
                <a:lnTo>
                  <a:pt x="1160335" y="32194"/>
                </a:lnTo>
                <a:lnTo>
                  <a:pt x="1156549" y="25884"/>
                </a:lnTo>
                <a:lnTo>
                  <a:pt x="1155192" y="18287"/>
                </a:lnTo>
                <a:lnTo>
                  <a:pt x="1156549" y="10929"/>
                </a:lnTo>
                <a:lnTo>
                  <a:pt x="1160335" y="5143"/>
                </a:lnTo>
                <a:lnTo>
                  <a:pt x="1166122" y="1357"/>
                </a:lnTo>
                <a:lnTo>
                  <a:pt x="1173480" y="0"/>
                </a:lnTo>
                <a:lnTo>
                  <a:pt x="1181076" y="1357"/>
                </a:lnTo>
                <a:lnTo>
                  <a:pt x="1187386" y="5143"/>
                </a:lnTo>
                <a:lnTo>
                  <a:pt x="1191696" y="10929"/>
                </a:lnTo>
                <a:lnTo>
                  <a:pt x="1193292" y="18287"/>
                </a:lnTo>
                <a:lnTo>
                  <a:pt x="1191696" y="25884"/>
                </a:lnTo>
                <a:lnTo>
                  <a:pt x="1187386" y="32194"/>
                </a:lnTo>
                <a:lnTo>
                  <a:pt x="1181076" y="36504"/>
                </a:lnTo>
                <a:lnTo>
                  <a:pt x="1173480" y="38100"/>
                </a:lnTo>
                <a:close/>
              </a:path>
              <a:path w="1287779" h="5706109">
                <a:moveTo>
                  <a:pt x="1249680" y="38100"/>
                </a:moveTo>
                <a:lnTo>
                  <a:pt x="1242322" y="36504"/>
                </a:lnTo>
                <a:lnTo>
                  <a:pt x="1236535" y="32194"/>
                </a:lnTo>
                <a:lnTo>
                  <a:pt x="1232749" y="25884"/>
                </a:lnTo>
                <a:lnTo>
                  <a:pt x="1231392" y="18287"/>
                </a:lnTo>
                <a:lnTo>
                  <a:pt x="1232749" y="10929"/>
                </a:lnTo>
                <a:lnTo>
                  <a:pt x="1236535" y="5143"/>
                </a:lnTo>
                <a:lnTo>
                  <a:pt x="1242322" y="1357"/>
                </a:lnTo>
                <a:lnTo>
                  <a:pt x="1249680" y="0"/>
                </a:lnTo>
                <a:lnTo>
                  <a:pt x="1257276" y="1357"/>
                </a:lnTo>
                <a:lnTo>
                  <a:pt x="1263586" y="5143"/>
                </a:lnTo>
                <a:lnTo>
                  <a:pt x="1267896" y="10929"/>
                </a:lnTo>
                <a:lnTo>
                  <a:pt x="1269492" y="18287"/>
                </a:lnTo>
                <a:lnTo>
                  <a:pt x="1267896" y="25884"/>
                </a:lnTo>
                <a:lnTo>
                  <a:pt x="1263586" y="32194"/>
                </a:lnTo>
                <a:lnTo>
                  <a:pt x="1257276" y="36504"/>
                </a:lnTo>
                <a:lnTo>
                  <a:pt x="1249680" y="38100"/>
                </a:lnTo>
                <a:close/>
              </a:path>
              <a:path w="1287779" h="5706109">
                <a:moveTo>
                  <a:pt x="1269492" y="94487"/>
                </a:moveTo>
                <a:lnTo>
                  <a:pt x="1261896" y="93130"/>
                </a:lnTo>
                <a:lnTo>
                  <a:pt x="1255585" y="89344"/>
                </a:lnTo>
                <a:lnTo>
                  <a:pt x="1251275" y="83558"/>
                </a:lnTo>
                <a:lnTo>
                  <a:pt x="1249680" y="76200"/>
                </a:lnTo>
                <a:lnTo>
                  <a:pt x="1251275" y="68603"/>
                </a:lnTo>
                <a:lnTo>
                  <a:pt x="1255585" y="62293"/>
                </a:lnTo>
                <a:lnTo>
                  <a:pt x="1261896" y="57983"/>
                </a:lnTo>
                <a:lnTo>
                  <a:pt x="1269492" y="56387"/>
                </a:lnTo>
                <a:lnTo>
                  <a:pt x="1276207" y="57983"/>
                </a:lnTo>
                <a:lnTo>
                  <a:pt x="1282065" y="62293"/>
                </a:lnTo>
                <a:lnTo>
                  <a:pt x="1286208" y="68603"/>
                </a:lnTo>
                <a:lnTo>
                  <a:pt x="1287780" y="76200"/>
                </a:lnTo>
                <a:lnTo>
                  <a:pt x="1286208" y="83558"/>
                </a:lnTo>
                <a:lnTo>
                  <a:pt x="1282065" y="89344"/>
                </a:lnTo>
                <a:lnTo>
                  <a:pt x="1276207" y="93130"/>
                </a:lnTo>
                <a:lnTo>
                  <a:pt x="1269492" y="94487"/>
                </a:lnTo>
                <a:close/>
              </a:path>
              <a:path w="1287779" h="5706109">
                <a:moveTo>
                  <a:pt x="1269492" y="170687"/>
                </a:moveTo>
                <a:lnTo>
                  <a:pt x="1261896" y="169330"/>
                </a:lnTo>
                <a:lnTo>
                  <a:pt x="1255585" y="165544"/>
                </a:lnTo>
                <a:lnTo>
                  <a:pt x="1251275" y="159758"/>
                </a:lnTo>
                <a:lnTo>
                  <a:pt x="1249680" y="152400"/>
                </a:lnTo>
                <a:lnTo>
                  <a:pt x="1251275" y="144803"/>
                </a:lnTo>
                <a:lnTo>
                  <a:pt x="1255585" y="138493"/>
                </a:lnTo>
                <a:lnTo>
                  <a:pt x="1261896" y="134183"/>
                </a:lnTo>
                <a:lnTo>
                  <a:pt x="1269492" y="132587"/>
                </a:lnTo>
                <a:lnTo>
                  <a:pt x="1276207" y="134183"/>
                </a:lnTo>
                <a:lnTo>
                  <a:pt x="1282065" y="138493"/>
                </a:lnTo>
                <a:lnTo>
                  <a:pt x="1286208" y="144803"/>
                </a:lnTo>
                <a:lnTo>
                  <a:pt x="1287780" y="152400"/>
                </a:lnTo>
                <a:lnTo>
                  <a:pt x="1286208" y="159758"/>
                </a:lnTo>
                <a:lnTo>
                  <a:pt x="1282065" y="165544"/>
                </a:lnTo>
                <a:lnTo>
                  <a:pt x="1276207" y="169330"/>
                </a:lnTo>
                <a:lnTo>
                  <a:pt x="1269492" y="170687"/>
                </a:lnTo>
                <a:close/>
              </a:path>
              <a:path w="1287779" h="5706109">
                <a:moveTo>
                  <a:pt x="1269492" y="246887"/>
                </a:moveTo>
                <a:lnTo>
                  <a:pt x="1261896" y="245530"/>
                </a:lnTo>
                <a:lnTo>
                  <a:pt x="1255585" y="241744"/>
                </a:lnTo>
                <a:lnTo>
                  <a:pt x="1251275" y="235958"/>
                </a:lnTo>
                <a:lnTo>
                  <a:pt x="1249680" y="228600"/>
                </a:lnTo>
                <a:lnTo>
                  <a:pt x="1251275" y="221003"/>
                </a:lnTo>
                <a:lnTo>
                  <a:pt x="1255585" y="214693"/>
                </a:lnTo>
                <a:lnTo>
                  <a:pt x="1261896" y="210383"/>
                </a:lnTo>
                <a:lnTo>
                  <a:pt x="1269492" y="208787"/>
                </a:lnTo>
                <a:lnTo>
                  <a:pt x="1276207" y="210383"/>
                </a:lnTo>
                <a:lnTo>
                  <a:pt x="1282065" y="214693"/>
                </a:lnTo>
                <a:lnTo>
                  <a:pt x="1286208" y="221003"/>
                </a:lnTo>
                <a:lnTo>
                  <a:pt x="1287780" y="228600"/>
                </a:lnTo>
                <a:lnTo>
                  <a:pt x="1286208" y="235958"/>
                </a:lnTo>
                <a:lnTo>
                  <a:pt x="1282065" y="241744"/>
                </a:lnTo>
                <a:lnTo>
                  <a:pt x="1276207" y="245530"/>
                </a:lnTo>
                <a:lnTo>
                  <a:pt x="1269492" y="246887"/>
                </a:lnTo>
                <a:close/>
              </a:path>
              <a:path w="1287779" h="5706109">
                <a:moveTo>
                  <a:pt x="1269492" y="323087"/>
                </a:moveTo>
                <a:lnTo>
                  <a:pt x="1261896" y="321730"/>
                </a:lnTo>
                <a:lnTo>
                  <a:pt x="1255585" y="317944"/>
                </a:lnTo>
                <a:lnTo>
                  <a:pt x="1251275" y="312158"/>
                </a:lnTo>
                <a:lnTo>
                  <a:pt x="1249680" y="304800"/>
                </a:lnTo>
                <a:lnTo>
                  <a:pt x="1251275" y="297203"/>
                </a:lnTo>
                <a:lnTo>
                  <a:pt x="1255585" y="290893"/>
                </a:lnTo>
                <a:lnTo>
                  <a:pt x="1261896" y="286583"/>
                </a:lnTo>
                <a:lnTo>
                  <a:pt x="1269492" y="284987"/>
                </a:lnTo>
                <a:lnTo>
                  <a:pt x="1276207" y="286583"/>
                </a:lnTo>
                <a:lnTo>
                  <a:pt x="1282065" y="290893"/>
                </a:lnTo>
                <a:lnTo>
                  <a:pt x="1286208" y="297203"/>
                </a:lnTo>
                <a:lnTo>
                  <a:pt x="1287780" y="304800"/>
                </a:lnTo>
                <a:lnTo>
                  <a:pt x="1286208" y="312158"/>
                </a:lnTo>
                <a:lnTo>
                  <a:pt x="1282065" y="317944"/>
                </a:lnTo>
                <a:lnTo>
                  <a:pt x="1276207" y="321730"/>
                </a:lnTo>
                <a:lnTo>
                  <a:pt x="1269492" y="323087"/>
                </a:lnTo>
                <a:close/>
              </a:path>
              <a:path w="1287779" h="5706109">
                <a:moveTo>
                  <a:pt x="1269492" y="399287"/>
                </a:moveTo>
                <a:lnTo>
                  <a:pt x="1261896" y="397930"/>
                </a:lnTo>
                <a:lnTo>
                  <a:pt x="1255585" y="394144"/>
                </a:lnTo>
                <a:lnTo>
                  <a:pt x="1251275" y="388358"/>
                </a:lnTo>
                <a:lnTo>
                  <a:pt x="1249680" y="381000"/>
                </a:lnTo>
                <a:lnTo>
                  <a:pt x="1251275" y="373403"/>
                </a:lnTo>
                <a:lnTo>
                  <a:pt x="1255585" y="367093"/>
                </a:lnTo>
                <a:lnTo>
                  <a:pt x="1261896" y="362783"/>
                </a:lnTo>
                <a:lnTo>
                  <a:pt x="1269492" y="361187"/>
                </a:lnTo>
                <a:lnTo>
                  <a:pt x="1276207" y="362783"/>
                </a:lnTo>
                <a:lnTo>
                  <a:pt x="1282065" y="367093"/>
                </a:lnTo>
                <a:lnTo>
                  <a:pt x="1286208" y="373403"/>
                </a:lnTo>
                <a:lnTo>
                  <a:pt x="1287780" y="381000"/>
                </a:lnTo>
                <a:lnTo>
                  <a:pt x="1286208" y="388358"/>
                </a:lnTo>
                <a:lnTo>
                  <a:pt x="1282065" y="394144"/>
                </a:lnTo>
                <a:lnTo>
                  <a:pt x="1276207" y="397930"/>
                </a:lnTo>
                <a:lnTo>
                  <a:pt x="1269492" y="399287"/>
                </a:lnTo>
                <a:close/>
              </a:path>
              <a:path w="1287779" h="5706109">
                <a:moveTo>
                  <a:pt x="1269492" y="475487"/>
                </a:moveTo>
                <a:lnTo>
                  <a:pt x="1261896" y="474130"/>
                </a:lnTo>
                <a:lnTo>
                  <a:pt x="1255585" y="470344"/>
                </a:lnTo>
                <a:lnTo>
                  <a:pt x="1251275" y="464558"/>
                </a:lnTo>
                <a:lnTo>
                  <a:pt x="1249680" y="457200"/>
                </a:lnTo>
                <a:lnTo>
                  <a:pt x="1251275" y="449603"/>
                </a:lnTo>
                <a:lnTo>
                  <a:pt x="1255585" y="443293"/>
                </a:lnTo>
                <a:lnTo>
                  <a:pt x="1261896" y="438983"/>
                </a:lnTo>
                <a:lnTo>
                  <a:pt x="1269492" y="437387"/>
                </a:lnTo>
                <a:lnTo>
                  <a:pt x="1276207" y="438983"/>
                </a:lnTo>
                <a:lnTo>
                  <a:pt x="1282065" y="443293"/>
                </a:lnTo>
                <a:lnTo>
                  <a:pt x="1286208" y="449603"/>
                </a:lnTo>
                <a:lnTo>
                  <a:pt x="1287780" y="457200"/>
                </a:lnTo>
                <a:lnTo>
                  <a:pt x="1286208" y="464558"/>
                </a:lnTo>
                <a:lnTo>
                  <a:pt x="1282065" y="470344"/>
                </a:lnTo>
                <a:lnTo>
                  <a:pt x="1276207" y="474130"/>
                </a:lnTo>
                <a:lnTo>
                  <a:pt x="1269492" y="475487"/>
                </a:lnTo>
                <a:close/>
              </a:path>
              <a:path w="1287779" h="5706109">
                <a:moveTo>
                  <a:pt x="1269492" y="551687"/>
                </a:moveTo>
                <a:lnTo>
                  <a:pt x="1261896" y="550330"/>
                </a:lnTo>
                <a:lnTo>
                  <a:pt x="1255585" y="546544"/>
                </a:lnTo>
                <a:lnTo>
                  <a:pt x="1251275" y="540758"/>
                </a:lnTo>
                <a:lnTo>
                  <a:pt x="1249680" y="533400"/>
                </a:lnTo>
                <a:lnTo>
                  <a:pt x="1251275" y="525803"/>
                </a:lnTo>
                <a:lnTo>
                  <a:pt x="1255585" y="519493"/>
                </a:lnTo>
                <a:lnTo>
                  <a:pt x="1261896" y="515183"/>
                </a:lnTo>
                <a:lnTo>
                  <a:pt x="1269492" y="513587"/>
                </a:lnTo>
                <a:lnTo>
                  <a:pt x="1276207" y="515183"/>
                </a:lnTo>
                <a:lnTo>
                  <a:pt x="1282065" y="519493"/>
                </a:lnTo>
                <a:lnTo>
                  <a:pt x="1286208" y="525803"/>
                </a:lnTo>
                <a:lnTo>
                  <a:pt x="1287780" y="533400"/>
                </a:lnTo>
                <a:lnTo>
                  <a:pt x="1286208" y="540758"/>
                </a:lnTo>
                <a:lnTo>
                  <a:pt x="1282065" y="546544"/>
                </a:lnTo>
                <a:lnTo>
                  <a:pt x="1276207" y="550330"/>
                </a:lnTo>
                <a:lnTo>
                  <a:pt x="1269492" y="551687"/>
                </a:lnTo>
                <a:close/>
              </a:path>
              <a:path w="1287779" h="5706109">
                <a:moveTo>
                  <a:pt x="1269492" y="627887"/>
                </a:moveTo>
                <a:lnTo>
                  <a:pt x="1261896" y="626530"/>
                </a:lnTo>
                <a:lnTo>
                  <a:pt x="1255585" y="622744"/>
                </a:lnTo>
                <a:lnTo>
                  <a:pt x="1251275" y="616958"/>
                </a:lnTo>
                <a:lnTo>
                  <a:pt x="1249680" y="609600"/>
                </a:lnTo>
                <a:lnTo>
                  <a:pt x="1251275" y="602003"/>
                </a:lnTo>
                <a:lnTo>
                  <a:pt x="1255585" y="595693"/>
                </a:lnTo>
                <a:lnTo>
                  <a:pt x="1261896" y="591383"/>
                </a:lnTo>
                <a:lnTo>
                  <a:pt x="1269492" y="589787"/>
                </a:lnTo>
                <a:lnTo>
                  <a:pt x="1276207" y="591383"/>
                </a:lnTo>
                <a:lnTo>
                  <a:pt x="1282065" y="595693"/>
                </a:lnTo>
                <a:lnTo>
                  <a:pt x="1286208" y="602003"/>
                </a:lnTo>
                <a:lnTo>
                  <a:pt x="1287780" y="609600"/>
                </a:lnTo>
                <a:lnTo>
                  <a:pt x="1286208" y="616958"/>
                </a:lnTo>
                <a:lnTo>
                  <a:pt x="1282065" y="622744"/>
                </a:lnTo>
                <a:lnTo>
                  <a:pt x="1276207" y="626530"/>
                </a:lnTo>
                <a:lnTo>
                  <a:pt x="1269492" y="627887"/>
                </a:lnTo>
                <a:close/>
              </a:path>
              <a:path w="1287779" h="5706109">
                <a:moveTo>
                  <a:pt x="1269492" y="705612"/>
                </a:moveTo>
                <a:lnTo>
                  <a:pt x="1261896" y="704016"/>
                </a:lnTo>
                <a:lnTo>
                  <a:pt x="1255585" y="699706"/>
                </a:lnTo>
                <a:lnTo>
                  <a:pt x="1251275" y="693396"/>
                </a:lnTo>
                <a:lnTo>
                  <a:pt x="1249680" y="685800"/>
                </a:lnTo>
                <a:lnTo>
                  <a:pt x="1251275" y="678203"/>
                </a:lnTo>
                <a:lnTo>
                  <a:pt x="1255585" y="671893"/>
                </a:lnTo>
                <a:lnTo>
                  <a:pt x="1261896" y="667583"/>
                </a:lnTo>
                <a:lnTo>
                  <a:pt x="1269492" y="665987"/>
                </a:lnTo>
                <a:lnTo>
                  <a:pt x="1276207" y="667583"/>
                </a:lnTo>
                <a:lnTo>
                  <a:pt x="1282065" y="671893"/>
                </a:lnTo>
                <a:lnTo>
                  <a:pt x="1286208" y="678203"/>
                </a:lnTo>
                <a:lnTo>
                  <a:pt x="1287780" y="685800"/>
                </a:lnTo>
                <a:lnTo>
                  <a:pt x="1286208" y="693396"/>
                </a:lnTo>
                <a:lnTo>
                  <a:pt x="1282065" y="699706"/>
                </a:lnTo>
                <a:lnTo>
                  <a:pt x="1276207" y="704016"/>
                </a:lnTo>
                <a:lnTo>
                  <a:pt x="1269492" y="705612"/>
                </a:lnTo>
                <a:close/>
              </a:path>
              <a:path w="1287779" h="5706109">
                <a:moveTo>
                  <a:pt x="1269492" y="781812"/>
                </a:moveTo>
                <a:lnTo>
                  <a:pt x="1261896" y="780216"/>
                </a:lnTo>
                <a:lnTo>
                  <a:pt x="1255585" y="775906"/>
                </a:lnTo>
                <a:lnTo>
                  <a:pt x="1251275" y="769596"/>
                </a:lnTo>
                <a:lnTo>
                  <a:pt x="1249680" y="762000"/>
                </a:lnTo>
                <a:lnTo>
                  <a:pt x="1251275" y="754641"/>
                </a:lnTo>
                <a:lnTo>
                  <a:pt x="1255585" y="748855"/>
                </a:lnTo>
                <a:lnTo>
                  <a:pt x="1261896" y="745069"/>
                </a:lnTo>
                <a:lnTo>
                  <a:pt x="1269492" y="743712"/>
                </a:lnTo>
                <a:lnTo>
                  <a:pt x="1276207" y="745069"/>
                </a:lnTo>
                <a:lnTo>
                  <a:pt x="1282065" y="748855"/>
                </a:lnTo>
                <a:lnTo>
                  <a:pt x="1286208" y="754641"/>
                </a:lnTo>
                <a:lnTo>
                  <a:pt x="1287780" y="762000"/>
                </a:lnTo>
                <a:lnTo>
                  <a:pt x="1286208" y="769596"/>
                </a:lnTo>
                <a:lnTo>
                  <a:pt x="1282065" y="775906"/>
                </a:lnTo>
                <a:lnTo>
                  <a:pt x="1276207" y="780216"/>
                </a:lnTo>
                <a:lnTo>
                  <a:pt x="1269492" y="781812"/>
                </a:lnTo>
                <a:close/>
              </a:path>
              <a:path w="1287779" h="5706109">
                <a:moveTo>
                  <a:pt x="1269492" y="858012"/>
                </a:moveTo>
                <a:lnTo>
                  <a:pt x="1261896" y="856416"/>
                </a:lnTo>
                <a:lnTo>
                  <a:pt x="1255585" y="852106"/>
                </a:lnTo>
                <a:lnTo>
                  <a:pt x="1251275" y="845796"/>
                </a:lnTo>
                <a:lnTo>
                  <a:pt x="1249680" y="838200"/>
                </a:lnTo>
                <a:lnTo>
                  <a:pt x="1251275" y="830841"/>
                </a:lnTo>
                <a:lnTo>
                  <a:pt x="1255585" y="825055"/>
                </a:lnTo>
                <a:lnTo>
                  <a:pt x="1261896" y="821269"/>
                </a:lnTo>
                <a:lnTo>
                  <a:pt x="1269492" y="819912"/>
                </a:lnTo>
                <a:lnTo>
                  <a:pt x="1276207" y="821269"/>
                </a:lnTo>
                <a:lnTo>
                  <a:pt x="1282065" y="825055"/>
                </a:lnTo>
                <a:lnTo>
                  <a:pt x="1286208" y="830841"/>
                </a:lnTo>
                <a:lnTo>
                  <a:pt x="1287780" y="838200"/>
                </a:lnTo>
                <a:lnTo>
                  <a:pt x="1286208" y="845796"/>
                </a:lnTo>
                <a:lnTo>
                  <a:pt x="1282065" y="852106"/>
                </a:lnTo>
                <a:lnTo>
                  <a:pt x="1276207" y="856416"/>
                </a:lnTo>
                <a:lnTo>
                  <a:pt x="1269492" y="858012"/>
                </a:lnTo>
                <a:close/>
              </a:path>
              <a:path w="1287779" h="5706109">
                <a:moveTo>
                  <a:pt x="1269492" y="934212"/>
                </a:moveTo>
                <a:lnTo>
                  <a:pt x="1261896" y="932616"/>
                </a:lnTo>
                <a:lnTo>
                  <a:pt x="1255585" y="928306"/>
                </a:lnTo>
                <a:lnTo>
                  <a:pt x="1251275" y="921996"/>
                </a:lnTo>
                <a:lnTo>
                  <a:pt x="1249680" y="914400"/>
                </a:lnTo>
                <a:lnTo>
                  <a:pt x="1251275" y="907041"/>
                </a:lnTo>
                <a:lnTo>
                  <a:pt x="1255585" y="901255"/>
                </a:lnTo>
                <a:lnTo>
                  <a:pt x="1261896" y="897469"/>
                </a:lnTo>
                <a:lnTo>
                  <a:pt x="1269492" y="896112"/>
                </a:lnTo>
                <a:lnTo>
                  <a:pt x="1276207" y="897469"/>
                </a:lnTo>
                <a:lnTo>
                  <a:pt x="1282065" y="901255"/>
                </a:lnTo>
                <a:lnTo>
                  <a:pt x="1286208" y="907041"/>
                </a:lnTo>
                <a:lnTo>
                  <a:pt x="1287780" y="914400"/>
                </a:lnTo>
                <a:lnTo>
                  <a:pt x="1286208" y="921996"/>
                </a:lnTo>
                <a:lnTo>
                  <a:pt x="1282065" y="928306"/>
                </a:lnTo>
                <a:lnTo>
                  <a:pt x="1276207" y="932616"/>
                </a:lnTo>
                <a:lnTo>
                  <a:pt x="1269492" y="934212"/>
                </a:lnTo>
                <a:close/>
              </a:path>
              <a:path w="1287779" h="5706109">
                <a:moveTo>
                  <a:pt x="1269492" y="1010412"/>
                </a:moveTo>
                <a:lnTo>
                  <a:pt x="1261896" y="1008816"/>
                </a:lnTo>
                <a:lnTo>
                  <a:pt x="1255585" y="1004506"/>
                </a:lnTo>
                <a:lnTo>
                  <a:pt x="1251275" y="998196"/>
                </a:lnTo>
                <a:lnTo>
                  <a:pt x="1249680" y="990600"/>
                </a:lnTo>
                <a:lnTo>
                  <a:pt x="1251275" y="983241"/>
                </a:lnTo>
                <a:lnTo>
                  <a:pt x="1255585" y="977455"/>
                </a:lnTo>
                <a:lnTo>
                  <a:pt x="1261896" y="973669"/>
                </a:lnTo>
                <a:lnTo>
                  <a:pt x="1269492" y="972312"/>
                </a:lnTo>
                <a:lnTo>
                  <a:pt x="1276207" y="973669"/>
                </a:lnTo>
                <a:lnTo>
                  <a:pt x="1282065" y="977455"/>
                </a:lnTo>
                <a:lnTo>
                  <a:pt x="1286208" y="983241"/>
                </a:lnTo>
                <a:lnTo>
                  <a:pt x="1287780" y="990600"/>
                </a:lnTo>
                <a:lnTo>
                  <a:pt x="1286208" y="998196"/>
                </a:lnTo>
                <a:lnTo>
                  <a:pt x="1282065" y="1004506"/>
                </a:lnTo>
                <a:lnTo>
                  <a:pt x="1276207" y="1008816"/>
                </a:lnTo>
                <a:lnTo>
                  <a:pt x="1269492" y="1010412"/>
                </a:lnTo>
                <a:close/>
              </a:path>
              <a:path w="1287779" h="5706109">
                <a:moveTo>
                  <a:pt x="1269492" y="1086611"/>
                </a:moveTo>
                <a:lnTo>
                  <a:pt x="1261896" y="1085016"/>
                </a:lnTo>
                <a:lnTo>
                  <a:pt x="1255585" y="1080706"/>
                </a:lnTo>
                <a:lnTo>
                  <a:pt x="1251275" y="1074396"/>
                </a:lnTo>
                <a:lnTo>
                  <a:pt x="1249680" y="1066800"/>
                </a:lnTo>
                <a:lnTo>
                  <a:pt x="1251275" y="1059441"/>
                </a:lnTo>
                <a:lnTo>
                  <a:pt x="1255585" y="1053655"/>
                </a:lnTo>
                <a:lnTo>
                  <a:pt x="1261896" y="1049869"/>
                </a:lnTo>
                <a:lnTo>
                  <a:pt x="1269492" y="1048512"/>
                </a:lnTo>
                <a:lnTo>
                  <a:pt x="1276207" y="1049869"/>
                </a:lnTo>
                <a:lnTo>
                  <a:pt x="1282065" y="1053655"/>
                </a:lnTo>
                <a:lnTo>
                  <a:pt x="1286208" y="1059441"/>
                </a:lnTo>
                <a:lnTo>
                  <a:pt x="1287780" y="1066800"/>
                </a:lnTo>
                <a:lnTo>
                  <a:pt x="1286208" y="1074396"/>
                </a:lnTo>
                <a:lnTo>
                  <a:pt x="1282065" y="1080706"/>
                </a:lnTo>
                <a:lnTo>
                  <a:pt x="1276207" y="1085016"/>
                </a:lnTo>
                <a:lnTo>
                  <a:pt x="1269492" y="1086611"/>
                </a:lnTo>
                <a:close/>
              </a:path>
              <a:path w="1287779" h="5706109">
                <a:moveTo>
                  <a:pt x="1269492" y="1162811"/>
                </a:moveTo>
                <a:lnTo>
                  <a:pt x="1261896" y="1161216"/>
                </a:lnTo>
                <a:lnTo>
                  <a:pt x="1255585" y="1156906"/>
                </a:lnTo>
                <a:lnTo>
                  <a:pt x="1251275" y="1150596"/>
                </a:lnTo>
                <a:lnTo>
                  <a:pt x="1249680" y="1143000"/>
                </a:lnTo>
                <a:lnTo>
                  <a:pt x="1251275" y="1135641"/>
                </a:lnTo>
                <a:lnTo>
                  <a:pt x="1255585" y="1129855"/>
                </a:lnTo>
                <a:lnTo>
                  <a:pt x="1261896" y="1126069"/>
                </a:lnTo>
                <a:lnTo>
                  <a:pt x="1269492" y="1124711"/>
                </a:lnTo>
                <a:lnTo>
                  <a:pt x="1276207" y="1126069"/>
                </a:lnTo>
                <a:lnTo>
                  <a:pt x="1282065" y="1129855"/>
                </a:lnTo>
                <a:lnTo>
                  <a:pt x="1286208" y="1135641"/>
                </a:lnTo>
                <a:lnTo>
                  <a:pt x="1287780" y="1143000"/>
                </a:lnTo>
                <a:lnTo>
                  <a:pt x="1286208" y="1150596"/>
                </a:lnTo>
                <a:lnTo>
                  <a:pt x="1282065" y="1156906"/>
                </a:lnTo>
                <a:lnTo>
                  <a:pt x="1276207" y="1161216"/>
                </a:lnTo>
                <a:lnTo>
                  <a:pt x="1269492" y="1162811"/>
                </a:lnTo>
                <a:close/>
              </a:path>
              <a:path w="1287779" h="5706109">
                <a:moveTo>
                  <a:pt x="1269492" y="1239011"/>
                </a:moveTo>
                <a:lnTo>
                  <a:pt x="1261896" y="1237416"/>
                </a:lnTo>
                <a:lnTo>
                  <a:pt x="1255585" y="1233106"/>
                </a:lnTo>
                <a:lnTo>
                  <a:pt x="1251275" y="1226796"/>
                </a:lnTo>
                <a:lnTo>
                  <a:pt x="1249680" y="1219200"/>
                </a:lnTo>
                <a:lnTo>
                  <a:pt x="1251275" y="1211841"/>
                </a:lnTo>
                <a:lnTo>
                  <a:pt x="1255585" y="1206055"/>
                </a:lnTo>
                <a:lnTo>
                  <a:pt x="1261896" y="1202269"/>
                </a:lnTo>
                <a:lnTo>
                  <a:pt x="1269492" y="1200911"/>
                </a:lnTo>
                <a:lnTo>
                  <a:pt x="1276207" y="1202269"/>
                </a:lnTo>
                <a:lnTo>
                  <a:pt x="1282065" y="1206055"/>
                </a:lnTo>
                <a:lnTo>
                  <a:pt x="1286208" y="1211841"/>
                </a:lnTo>
                <a:lnTo>
                  <a:pt x="1287780" y="1219200"/>
                </a:lnTo>
                <a:lnTo>
                  <a:pt x="1286208" y="1226796"/>
                </a:lnTo>
                <a:lnTo>
                  <a:pt x="1282065" y="1233106"/>
                </a:lnTo>
                <a:lnTo>
                  <a:pt x="1276207" y="1237416"/>
                </a:lnTo>
                <a:lnTo>
                  <a:pt x="1269492" y="1239011"/>
                </a:lnTo>
                <a:close/>
              </a:path>
              <a:path w="1287779" h="5706109">
                <a:moveTo>
                  <a:pt x="1269492" y="1315211"/>
                </a:moveTo>
                <a:lnTo>
                  <a:pt x="1261896" y="1313616"/>
                </a:lnTo>
                <a:lnTo>
                  <a:pt x="1255585" y="1309306"/>
                </a:lnTo>
                <a:lnTo>
                  <a:pt x="1251275" y="1302996"/>
                </a:lnTo>
                <a:lnTo>
                  <a:pt x="1249680" y="1295400"/>
                </a:lnTo>
                <a:lnTo>
                  <a:pt x="1251275" y="1288041"/>
                </a:lnTo>
                <a:lnTo>
                  <a:pt x="1255585" y="1282255"/>
                </a:lnTo>
                <a:lnTo>
                  <a:pt x="1261896" y="1278469"/>
                </a:lnTo>
                <a:lnTo>
                  <a:pt x="1269492" y="1277111"/>
                </a:lnTo>
                <a:lnTo>
                  <a:pt x="1276207" y="1278469"/>
                </a:lnTo>
                <a:lnTo>
                  <a:pt x="1282065" y="1282255"/>
                </a:lnTo>
                <a:lnTo>
                  <a:pt x="1286208" y="1288041"/>
                </a:lnTo>
                <a:lnTo>
                  <a:pt x="1287780" y="1295400"/>
                </a:lnTo>
                <a:lnTo>
                  <a:pt x="1286208" y="1302996"/>
                </a:lnTo>
                <a:lnTo>
                  <a:pt x="1282065" y="1309306"/>
                </a:lnTo>
                <a:lnTo>
                  <a:pt x="1276207" y="1313616"/>
                </a:lnTo>
                <a:lnTo>
                  <a:pt x="1269492" y="1315211"/>
                </a:lnTo>
                <a:close/>
              </a:path>
              <a:path w="1287779" h="5706109">
                <a:moveTo>
                  <a:pt x="1269492" y="1391411"/>
                </a:moveTo>
                <a:lnTo>
                  <a:pt x="1261896" y="1389816"/>
                </a:lnTo>
                <a:lnTo>
                  <a:pt x="1255585" y="1385506"/>
                </a:lnTo>
                <a:lnTo>
                  <a:pt x="1251275" y="1379196"/>
                </a:lnTo>
                <a:lnTo>
                  <a:pt x="1249680" y="1371600"/>
                </a:lnTo>
                <a:lnTo>
                  <a:pt x="1251275" y="1364241"/>
                </a:lnTo>
                <a:lnTo>
                  <a:pt x="1255585" y="1358455"/>
                </a:lnTo>
                <a:lnTo>
                  <a:pt x="1261896" y="1354669"/>
                </a:lnTo>
                <a:lnTo>
                  <a:pt x="1269492" y="1353311"/>
                </a:lnTo>
                <a:lnTo>
                  <a:pt x="1276207" y="1354669"/>
                </a:lnTo>
                <a:lnTo>
                  <a:pt x="1282065" y="1358455"/>
                </a:lnTo>
                <a:lnTo>
                  <a:pt x="1286208" y="1364241"/>
                </a:lnTo>
                <a:lnTo>
                  <a:pt x="1287780" y="1371600"/>
                </a:lnTo>
                <a:lnTo>
                  <a:pt x="1286208" y="1379196"/>
                </a:lnTo>
                <a:lnTo>
                  <a:pt x="1282065" y="1385506"/>
                </a:lnTo>
                <a:lnTo>
                  <a:pt x="1276207" y="1389816"/>
                </a:lnTo>
                <a:lnTo>
                  <a:pt x="1269492" y="1391411"/>
                </a:lnTo>
                <a:close/>
              </a:path>
              <a:path w="1287779" h="5706109">
                <a:moveTo>
                  <a:pt x="1269492" y="1467611"/>
                </a:moveTo>
                <a:lnTo>
                  <a:pt x="1261896" y="1466016"/>
                </a:lnTo>
                <a:lnTo>
                  <a:pt x="1255585" y="1461706"/>
                </a:lnTo>
                <a:lnTo>
                  <a:pt x="1251275" y="1455396"/>
                </a:lnTo>
                <a:lnTo>
                  <a:pt x="1249680" y="1447800"/>
                </a:lnTo>
                <a:lnTo>
                  <a:pt x="1251275" y="1440441"/>
                </a:lnTo>
                <a:lnTo>
                  <a:pt x="1255585" y="1434655"/>
                </a:lnTo>
                <a:lnTo>
                  <a:pt x="1261896" y="1430869"/>
                </a:lnTo>
                <a:lnTo>
                  <a:pt x="1269492" y="1429511"/>
                </a:lnTo>
                <a:lnTo>
                  <a:pt x="1276207" y="1430869"/>
                </a:lnTo>
                <a:lnTo>
                  <a:pt x="1282065" y="1434655"/>
                </a:lnTo>
                <a:lnTo>
                  <a:pt x="1286208" y="1440441"/>
                </a:lnTo>
                <a:lnTo>
                  <a:pt x="1287780" y="1447800"/>
                </a:lnTo>
                <a:lnTo>
                  <a:pt x="1286208" y="1455396"/>
                </a:lnTo>
                <a:lnTo>
                  <a:pt x="1282065" y="1461706"/>
                </a:lnTo>
                <a:lnTo>
                  <a:pt x="1276207" y="1466016"/>
                </a:lnTo>
                <a:lnTo>
                  <a:pt x="1269492" y="1467611"/>
                </a:lnTo>
                <a:close/>
              </a:path>
              <a:path w="1287779" h="5706109">
                <a:moveTo>
                  <a:pt x="1269492" y="1543811"/>
                </a:moveTo>
                <a:lnTo>
                  <a:pt x="1261896" y="1542216"/>
                </a:lnTo>
                <a:lnTo>
                  <a:pt x="1255585" y="1537906"/>
                </a:lnTo>
                <a:lnTo>
                  <a:pt x="1251275" y="1531596"/>
                </a:lnTo>
                <a:lnTo>
                  <a:pt x="1249680" y="1524000"/>
                </a:lnTo>
                <a:lnTo>
                  <a:pt x="1251275" y="1516641"/>
                </a:lnTo>
                <a:lnTo>
                  <a:pt x="1255585" y="1510855"/>
                </a:lnTo>
                <a:lnTo>
                  <a:pt x="1261896" y="1507069"/>
                </a:lnTo>
                <a:lnTo>
                  <a:pt x="1269492" y="1505711"/>
                </a:lnTo>
                <a:lnTo>
                  <a:pt x="1276207" y="1507069"/>
                </a:lnTo>
                <a:lnTo>
                  <a:pt x="1282065" y="1510855"/>
                </a:lnTo>
                <a:lnTo>
                  <a:pt x="1286208" y="1516641"/>
                </a:lnTo>
                <a:lnTo>
                  <a:pt x="1287780" y="1524000"/>
                </a:lnTo>
                <a:lnTo>
                  <a:pt x="1286208" y="1531596"/>
                </a:lnTo>
                <a:lnTo>
                  <a:pt x="1282065" y="1537906"/>
                </a:lnTo>
                <a:lnTo>
                  <a:pt x="1276207" y="1542216"/>
                </a:lnTo>
                <a:lnTo>
                  <a:pt x="1269492" y="1543811"/>
                </a:lnTo>
                <a:close/>
              </a:path>
              <a:path w="1287779" h="5706109">
                <a:moveTo>
                  <a:pt x="1269492" y="1620011"/>
                </a:moveTo>
                <a:lnTo>
                  <a:pt x="1261896" y="1618416"/>
                </a:lnTo>
                <a:lnTo>
                  <a:pt x="1255585" y="1614106"/>
                </a:lnTo>
                <a:lnTo>
                  <a:pt x="1251275" y="1607796"/>
                </a:lnTo>
                <a:lnTo>
                  <a:pt x="1249680" y="1600200"/>
                </a:lnTo>
                <a:lnTo>
                  <a:pt x="1251275" y="1592841"/>
                </a:lnTo>
                <a:lnTo>
                  <a:pt x="1255585" y="1587055"/>
                </a:lnTo>
                <a:lnTo>
                  <a:pt x="1261896" y="1583269"/>
                </a:lnTo>
                <a:lnTo>
                  <a:pt x="1269492" y="1581911"/>
                </a:lnTo>
                <a:lnTo>
                  <a:pt x="1276207" y="1583269"/>
                </a:lnTo>
                <a:lnTo>
                  <a:pt x="1282065" y="1587055"/>
                </a:lnTo>
                <a:lnTo>
                  <a:pt x="1286208" y="1592841"/>
                </a:lnTo>
                <a:lnTo>
                  <a:pt x="1287780" y="1600200"/>
                </a:lnTo>
                <a:lnTo>
                  <a:pt x="1286208" y="1607796"/>
                </a:lnTo>
                <a:lnTo>
                  <a:pt x="1282065" y="1614106"/>
                </a:lnTo>
                <a:lnTo>
                  <a:pt x="1276207" y="1618416"/>
                </a:lnTo>
                <a:lnTo>
                  <a:pt x="1269492" y="1620011"/>
                </a:lnTo>
                <a:close/>
              </a:path>
              <a:path w="1287779" h="5706109">
                <a:moveTo>
                  <a:pt x="1269492" y="1696211"/>
                </a:moveTo>
                <a:lnTo>
                  <a:pt x="1261896" y="1694616"/>
                </a:lnTo>
                <a:lnTo>
                  <a:pt x="1255585" y="1690306"/>
                </a:lnTo>
                <a:lnTo>
                  <a:pt x="1251275" y="1683996"/>
                </a:lnTo>
                <a:lnTo>
                  <a:pt x="1249680" y="1676400"/>
                </a:lnTo>
                <a:lnTo>
                  <a:pt x="1251275" y="1669041"/>
                </a:lnTo>
                <a:lnTo>
                  <a:pt x="1255585" y="1663255"/>
                </a:lnTo>
                <a:lnTo>
                  <a:pt x="1261896" y="1659469"/>
                </a:lnTo>
                <a:lnTo>
                  <a:pt x="1269492" y="1658111"/>
                </a:lnTo>
                <a:lnTo>
                  <a:pt x="1276207" y="1659469"/>
                </a:lnTo>
                <a:lnTo>
                  <a:pt x="1282065" y="1663255"/>
                </a:lnTo>
                <a:lnTo>
                  <a:pt x="1286208" y="1669041"/>
                </a:lnTo>
                <a:lnTo>
                  <a:pt x="1287780" y="1676400"/>
                </a:lnTo>
                <a:lnTo>
                  <a:pt x="1286208" y="1683996"/>
                </a:lnTo>
                <a:lnTo>
                  <a:pt x="1282065" y="1690306"/>
                </a:lnTo>
                <a:lnTo>
                  <a:pt x="1276207" y="1694616"/>
                </a:lnTo>
                <a:lnTo>
                  <a:pt x="1269492" y="1696211"/>
                </a:lnTo>
                <a:close/>
              </a:path>
              <a:path w="1287779" h="5706109">
                <a:moveTo>
                  <a:pt x="1269492" y="1772411"/>
                </a:moveTo>
                <a:lnTo>
                  <a:pt x="1261896" y="1770816"/>
                </a:lnTo>
                <a:lnTo>
                  <a:pt x="1255585" y="1766506"/>
                </a:lnTo>
                <a:lnTo>
                  <a:pt x="1251275" y="1760196"/>
                </a:lnTo>
                <a:lnTo>
                  <a:pt x="1249680" y="1752600"/>
                </a:lnTo>
                <a:lnTo>
                  <a:pt x="1251275" y="1745241"/>
                </a:lnTo>
                <a:lnTo>
                  <a:pt x="1255585" y="1739455"/>
                </a:lnTo>
                <a:lnTo>
                  <a:pt x="1261896" y="1735669"/>
                </a:lnTo>
                <a:lnTo>
                  <a:pt x="1269492" y="1734311"/>
                </a:lnTo>
                <a:lnTo>
                  <a:pt x="1276207" y="1735669"/>
                </a:lnTo>
                <a:lnTo>
                  <a:pt x="1282065" y="1739455"/>
                </a:lnTo>
                <a:lnTo>
                  <a:pt x="1286208" y="1745241"/>
                </a:lnTo>
                <a:lnTo>
                  <a:pt x="1287780" y="1752600"/>
                </a:lnTo>
                <a:lnTo>
                  <a:pt x="1286208" y="1760196"/>
                </a:lnTo>
                <a:lnTo>
                  <a:pt x="1282065" y="1766506"/>
                </a:lnTo>
                <a:lnTo>
                  <a:pt x="1276207" y="1770816"/>
                </a:lnTo>
                <a:lnTo>
                  <a:pt x="1269492" y="1772411"/>
                </a:lnTo>
                <a:close/>
              </a:path>
              <a:path w="1287779" h="5706109">
                <a:moveTo>
                  <a:pt x="1269492" y="1848611"/>
                </a:moveTo>
                <a:lnTo>
                  <a:pt x="1261896" y="1847016"/>
                </a:lnTo>
                <a:lnTo>
                  <a:pt x="1255585" y="1842706"/>
                </a:lnTo>
                <a:lnTo>
                  <a:pt x="1251275" y="1836396"/>
                </a:lnTo>
                <a:lnTo>
                  <a:pt x="1249680" y="1828800"/>
                </a:lnTo>
                <a:lnTo>
                  <a:pt x="1251275" y="1821441"/>
                </a:lnTo>
                <a:lnTo>
                  <a:pt x="1255585" y="1815655"/>
                </a:lnTo>
                <a:lnTo>
                  <a:pt x="1261896" y="1811869"/>
                </a:lnTo>
                <a:lnTo>
                  <a:pt x="1269492" y="1810511"/>
                </a:lnTo>
                <a:lnTo>
                  <a:pt x="1276207" y="1811869"/>
                </a:lnTo>
                <a:lnTo>
                  <a:pt x="1282065" y="1815655"/>
                </a:lnTo>
                <a:lnTo>
                  <a:pt x="1286208" y="1821441"/>
                </a:lnTo>
                <a:lnTo>
                  <a:pt x="1287780" y="1828800"/>
                </a:lnTo>
                <a:lnTo>
                  <a:pt x="1286208" y="1836396"/>
                </a:lnTo>
                <a:lnTo>
                  <a:pt x="1282065" y="1842706"/>
                </a:lnTo>
                <a:lnTo>
                  <a:pt x="1276207" y="1847016"/>
                </a:lnTo>
                <a:lnTo>
                  <a:pt x="1269492" y="1848611"/>
                </a:lnTo>
                <a:close/>
              </a:path>
              <a:path w="1287779" h="5706109">
                <a:moveTo>
                  <a:pt x="1269492" y="1924811"/>
                </a:moveTo>
                <a:lnTo>
                  <a:pt x="1261896" y="1923216"/>
                </a:lnTo>
                <a:lnTo>
                  <a:pt x="1255585" y="1918906"/>
                </a:lnTo>
                <a:lnTo>
                  <a:pt x="1251275" y="1912596"/>
                </a:lnTo>
                <a:lnTo>
                  <a:pt x="1249680" y="1905000"/>
                </a:lnTo>
                <a:lnTo>
                  <a:pt x="1251275" y="1897641"/>
                </a:lnTo>
                <a:lnTo>
                  <a:pt x="1255585" y="1891855"/>
                </a:lnTo>
                <a:lnTo>
                  <a:pt x="1261896" y="1888069"/>
                </a:lnTo>
                <a:lnTo>
                  <a:pt x="1269492" y="1886711"/>
                </a:lnTo>
                <a:lnTo>
                  <a:pt x="1276207" y="1888069"/>
                </a:lnTo>
                <a:lnTo>
                  <a:pt x="1282065" y="1891855"/>
                </a:lnTo>
                <a:lnTo>
                  <a:pt x="1286208" y="1897641"/>
                </a:lnTo>
                <a:lnTo>
                  <a:pt x="1287780" y="1905000"/>
                </a:lnTo>
                <a:lnTo>
                  <a:pt x="1286208" y="1912596"/>
                </a:lnTo>
                <a:lnTo>
                  <a:pt x="1282065" y="1918906"/>
                </a:lnTo>
                <a:lnTo>
                  <a:pt x="1276207" y="1923216"/>
                </a:lnTo>
                <a:lnTo>
                  <a:pt x="1269492" y="1924811"/>
                </a:lnTo>
                <a:close/>
              </a:path>
              <a:path w="1287779" h="5706109">
                <a:moveTo>
                  <a:pt x="1269492" y="2001011"/>
                </a:moveTo>
                <a:lnTo>
                  <a:pt x="1261896" y="1999416"/>
                </a:lnTo>
                <a:lnTo>
                  <a:pt x="1255585" y="1995106"/>
                </a:lnTo>
                <a:lnTo>
                  <a:pt x="1251275" y="1988796"/>
                </a:lnTo>
                <a:lnTo>
                  <a:pt x="1249680" y="1981200"/>
                </a:lnTo>
                <a:lnTo>
                  <a:pt x="1251275" y="1974484"/>
                </a:lnTo>
                <a:lnTo>
                  <a:pt x="1255585" y="1968626"/>
                </a:lnTo>
                <a:lnTo>
                  <a:pt x="1261896" y="1964483"/>
                </a:lnTo>
                <a:lnTo>
                  <a:pt x="1269492" y="1962911"/>
                </a:lnTo>
                <a:lnTo>
                  <a:pt x="1276207" y="1964483"/>
                </a:lnTo>
                <a:lnTo>
                  <a:pt x="1282065" y="1968626"/>
                </a:lnTo>
                <a:lnTo>
                  <a:pt x="1286208" y="1974484"/>
                </a:lnTo>
                <a:lnTo>
                  <a:pt x="1287780" y="1981200"/>
                </a:lnTo>
                <a:lnTo>
                  <a:pt x="1286208" y="1988796"/>
                </a:lnTo>
                <a:lnTo>
                  <a:pt x="1282065" y="1995106"/>
                </a:lnTo>
                <a:lnTo>
                  <a:pt x="1276207" y="1999416"/>
                </a:lnTo>
                <a:lnTo>
                  <a:pt x="1269492" y="2001011"/>
                </a:lnTo>
                <a:close/>
              </a:path>
              <a:path w="1287779" h="5706109">
                <a:moveTo>
                  <a:pt x="1269492" y="2077211"/>
                </a:moveTo>
                <a:lnTo>
                  <a:pt x="1261896" y="2075616"/>
                </a:lnTo>
                <a:lnTo>
                  <a:pt x="1255585" y="2071306"/>
                </a:lnTo>
                <a:lnTo>
                  <a:pt x="1251275" y="2064996"/>
                </a:lnTo>
                <a:lnTo>
                  <a:pt x="1249680" y="2057400"/>
                </a:lnTo>
                <a:lnTo>
                  <a:pt x="1251275" y="2050684"/>
                </a:lnTo>
                <a:lnTo>
                  <a:pt x="1255585" y="2044826"/>
                </a:lnTo>
                <a:lnTo>
                  <a:pt x="1261896" y="2040683"/>
                </a:lnTo>
                <a:lnTo>
                  <a:pt x="1269492" y="2039111"/>
                </a:lnTo>
                <a:lnTo>
                  <a:pt x="1276207" y="2040683"/>
                </a:lnTo>
                <a:lnTo>
                  <a:pt x="1282065" y="2044826"/>
                </a:lnTo>
                <a:lnTo>
                  <a:pt x="1286208" y="2050684"/>
                </a:lnTo>
                <a:lnTo>
                  <a:pt x="1287780" y="2057400"/>
                </a:lnTo>
                <a:lnTo>
                  <a:pt x="1286208" y="2064996"/>
                </a:lnTo>
                <a:lnTo>
                  <a:pt x="1282065" y="2071306"/>
                </a:lnTo>
                <a:lnTo>
                  <a:pt x="1276207" y="2075616"/>
                </a:lnTo>
                <a:lnTo>
                  <a:pt x="1269492" y="2077211"/>
                </a:lnTo>
                <a:close/>
              </a:path>
              <a:path w="1287779" h="5706109">
                <a:moveTo>
                  <a:pt x="1269492" y="2153411"/>
                </a:moveTo>
                <a:lnTo>
                  <a:pt x="1261896" y="2151816"/>
                </a:lnTo>
                <a:lnTo>
                  <a:pt x="1255585" y="2147506"/>
                </a:lnTo>
                <a:lnTo>
                  <a:pt x="1251275" y="2141196"/>
                </a:lnTo>
                <a:lnTo>
                  <a:pt x="1249680" y="2133600"/>
                </a:lnTo>
                <a:lnTo>
                  <a:pt x="1251275" y="2126884"/>
                </a:lnTo>
                <a:lnTo>
                  <a:pt x="1255585" y="2121026"/>
                </a:lnTo>
                <a:lnTo>
                  <a:pt x="1261896" y="2116883"/>
                </a:lnTo>
                <a:lnTo>
                  <a:pt x="1269492" y="2115311"/>
                </a:lnTo>
                <a:lnTo>
                  <a:pt x="1276207" y="2116883"/>
                </a:lnTo>
                <a:lnTo>
                  <a:pt x="1282065" y="2121026"/>
                </a:lnTo>
                <a:lnTo>
                  <a:pt x="1286208" y="2126884"/>
                </a:lnTo>
                <a:lnTo>
                  <a:pt x="1287780" y="2133600"/>
                </a:lnTo>
                <a:lnTo>
                  <a:pt x="1286208" y="2141196"/>
                </a:lnTo>
                <a:lnTo>
                  <a:pt x="1282065" y="2147506"/>
                </a:lnTo>
                <a:lnTo>
                  <a:pt x="1276207" y="2151816"/>
                </a:lnTo>
                <a:lnTo>
                  <a:pt x="1269492" y="2153411"/>
                </a:lnTo>
                <a:close/>
              </a:path>
              <a:path w="1287779" h="5706109">
                <a:moveTo>
                  <a:pt x="1269492" y="2229611"/>
                </a:moveTo>
                <a:lnTo>
                  <a:pt x="1261896" y="2228040"/>
                </a:lnTo>
                <a:lnTo>
                  <a:pt x="1255585" y="2223896"/>
                </a:lnTo>
                <a:lnTo>
                  <a:pt x="1251275" y="2218039"/>
                </a:lnTo>
                <a:lnTo>
                  <a:pt x="1249680" y="2211324"/>
                </a:lnTo>
                <a:lnTo>
                  <a:pt x="1249680" y="2209800"/>
                </a:lnTo>
                <a:lnTo>
                  <a:pt x="1251275" y="2203084"/>
                </a:lnTo>
                <a:lnTo>
                  <a:pt x="1255585" y="2197226"/>
                </a:lnTo>
                <a:lnTo>
                  <a:pt x="1261896" y="2193083"/>
                </a:lnTo>
                <a:lnTo>
                  <a:pt x="1269492" y="2191511"/>
                </a:lnTo>
                <a:lnTo>
                  <a:pt x="1276207" y="2193083"/>
                </a:lnTo>
                <a:lnTo>
                  <a:pt x="1282065" y="2197226"/>
                </a:lnTo>
                <a:lnTo>
                  <a:pt x="1286208" y="2203084"/>
                </a:lnTo>
                <a:lnTo>
                  <a:pt x="1287780" y="2209800"/>
                </a:lnTo>
                <a:lnTo>
                  <a:pt x="1287780" y="2211324"/>
                </a:lnTo>
                <a:lnTo>
                  <a:pt x="1286208" y="2218039"/>
                </a:lnTo>
                <a:lnTo>
                  <a:pt x="1282065" y="2223896"/>
                </a:lnTo>
                <a:lnTo>
                  <a:pt x="1276207" y="2228040"/>
                </a:lnTo>
                <a:lnTo>
                  <a:pt x="1269492" y="2229611"/>
                </a:lnTo>
                <a:close/>
              </a:path>
              <a:path w="1287779" h="5706109">
                <a:moveTo>
                  <a:pt x="1269492" y="2305811"/>
                </a:moveTo>
                <a:lnTo>
                  <a:pt x="1261896" y="2304240"/>
                </a:lnTo>
                <a:lnTo>
                  <a:pt x="1255585" y="2300096"/>
                </a:lnTo>
                <a:lnTo>
                  <a:pt x="1251275" y="2294239"/>
                </a:lnTo>
                <a:lnTo>
                  <a:pt x="1249680" y="2287524"/>
                </a:lnTo>
                <a:lnTo>
                  <a:pt x="1251275" y="2279927"/>
                </a:lnTo>
                <a:lnTo>
                  <a:pt x="1255585" y="2273617"/>
                </a:lnTo>
                <a:lnTo>
                  <a:pt x="1261896" y="2269307"/>
                </a:lnTo>
                <a:lnTo>
                  <a:pt x="1269492" y="2267711"/>
                </a:lnTo>
                <a:lnTo>
                  <a:pt x="1276207" y="2269307"/>
                </a:lnTo>
                <a:lnTo>
                  <a:pt x="1282065" y="2273617"/>
                </a:lnTo>
                <a:lnTo>
                  <a:pt x="1286208" y="2279927"/>
                </a:lnTo>
                <a:lnTo>
                  <a:pt x="1287780" y="2287524"/>
                </a:lnTo>
                <a:lnTo>
                  <a:pt x="1286208" y="2294239"/>
                </a:lnTo>
                <a:lnTo>
                  <a:pt x="1282065" y="2300096"/>
                </a:lnTo>
                <a:lnTo>
                  <a:pt x="1276207" y="2304240"/>
                </a:lnTo>
                <a:lnTo>
                  <a:pt x="1269492" y="2305811"/>
                </a:lnTo>
                <a:close/>
              </a:path>
              <a:path w="1287779" h="5706109">
                <a:moveTo>
                  <a:pt x="1269492" y="2382011"/>
                </a:moveTo>
                <a:lnTo>
                  <a:pt x="1261896" y="2380440"/>
                </a:lnTo>
                <a:lnTo>
                  <a:pt x="1255585" y="2376296"/>
                </a:lnTo>
                <a:lnTo>
                  <a:pt x="1251275" y="2370439"/>
                </a:lnTo>
                <a:lnTo>
                  <a:pt x="1249680" y="2363724"/>
                </a:lnTo>
                <a:lnTo>
                  <a:pt x="1251275" y="2356127"/>
                </a:lnTo>
                <a:lnTo>
                  <a:pt x="1255585" y="2349817"/>
                </a:lnTo>
                <a:lnTo>
                  <a:pt x="1261896" y="2345507"/>
                </a:lnTo>
                <a:lnTo>
                  <a:pt x="1269492" y="2343911"/>
                </a:lnTo>
                <a:lnTo>
                  <a:pt x="1276207" y="2345507"/>
                </a:lnTo>
                <a:lnTo>
                  <a:pt x="1282065" y="2349817"/>
                </a:lnTo>
                <a:lnTo>
                  <a:pt x="1286208" y="2356127"/>
                </a:lnTo>
                <a:lnTo>
                  <a:pt x="1287780" y="2363724"/>
                </a:lnTo>
                <a:lnTo>
                  <a:pt x="1286208" y="2370439"/>
                </a:lnTo>
                <a:lnTo>
                  <a:pt x="1282065" y="2376296"/>
                </a:lnTo>
                <a:lnTo>
                  <a:pt x="1276207" y="2380440"/>
                </a:lnTo>
                <a:lnTo>
                  <a:pt x="1269492" y="2382011"/>
                </a:lnTo>
                <a:close/>
              </a:path>
              <a:path w="1287779" h="5706109">
                <a:moveTo>
                  <a:pt x="1269492" y="2458211"/>
                </a:moveTo>
                <a:lnTo>
                  <a:pt x="1261896" y="2456640"/>
                </a:lnTo>
                <a:lnTo>
                  <a:pt x="1255585" y="2452496"/>
                </a:lnTo>
                <a:lnTo>
                  <a:pt x="1251275" y="2446639"/>
                </a:lnTo>
                <a:lnTo>
                  <a:pt x="1249680" y="2439924"/>
                </a:lnTo>
                <a:lnTo>
                  <a:pt x="1251275" y="2432327"/>
                </a:lnTo>
                <a:lnTo>
                  <a:pt x="1255585" y="2426017"/>
                </a:lnTo>
                <a:lnTo>
                  <a:pt x="1261896" y="2421707"/>
                </a:lnTo>
                <a:lnTo>
                  <a:pt x="1269492" y="2420111"/>
                </a:lnTo>
                <a:lnTo>
                  <a:pt x="1276207" y="2421707"/>
                </a:lnTo>
                <a:lnTo>
                  <a:pt x="1282065" y="2426017"/>
                </a:lnTo>
                <a:lnTo>
                  <a:pt x="1286208" y="2432327"/>
                </a:lnTo>
                <a:lnTo>
                  <a:pt x="1287780" y="2439924"/>
                </a:lnTo>
                <a:lnTo>
                  <a:pt x="1286208" y="2446639"/>
                </a:lnTo>
                <a:lnTo>
                  <a:pt x="1282065" y="2452496"/>
                </a:lnTo>
                <a:lnTo>
                  <a:pt x="1276207" y="2456640"/>
                </a:lnTo>
                <a:lnTo>
                  <a:pt x="1269492" y="2458211"/>
                </a:lnTo>
                <a:close/>
              </a:path>
              <a:path w="1287779" h="5706109">
                <a:moveTo>
                  <a:pt x="1269492" y="2534411"/>
                </a:moveTo>
                <a:lnTo>
                  <a:pt x="1261896" y="2533054"/>
                </a:lnTo>
                <a:lnTo>
                  <a:pt x="1255585" y="2529268"/>
                </a:lnTo>
                <a:lnTo>
                  <a:pt x="1251275" y="2523482"/>
                </a:lnTo>
                <a:lnTo>
                  <a:pt x="1249680" y="2516124"/>
                </a:lnTo>
                <a:lnTo>
                  <a:pt x="1251275" y="2508527"/>
                </a:lnTo>
                <a:lnTo>
                  <a:pt x="1255585" y="2502217"/>
                </a:lnTo>
                <a:lnTo>
                  <a:pt x="1261896" y="2497907"/>
                </a:lnTo>
                <a:lnTo>
                  <a:pt x="1269492" y="2496311"/>
                </a:lnTo>
                <a:lnTo>
                  <a:pt x="1276207" y="2497907"/>
                </a:lnTo>
                <a:lnTo>
                  <a:pt x="1282065" y="2502217"/>
                </a:lnTo>
                <a:lnTo>
                  <a:pt x="1286208" y="2508527"/>
                </a:lnTo>
                <a:lnTo>
                  <a:pt x="1287780" y="2516124"/>
                </a:lnTo>
                <a:lnTo>
                  <a:pt x="1286208" y="2523482"/>
                </a:lnTo>
                <a:lnTo>
                  <a:pt x="1282065" y="2529268"/>
                </a:lnTo>
                <a:lnTo>
                  <a:pt x="1276207" y="2533054"/>
                </a:lnTo>
                <a:lnTo>
                  <a:pt x="1269492" y="2534411"/>
                </a:lnTo>
                <a:close/>
              </a:path>
              <a:path w="1287779" h="5706109">
                <a:moveTo>
                  <a:pt x="1269492" y="2610611"/>
                </a:moveTo>
                <a:lnTo>
                  <a:pt x="1261896" y="2609254"/>
                </a:lnTo>
                <a:lnTo>
                  <a:pt x="1255585" y="2605468"/>
                </a:lnTo>
                <a:lnTo>
                  <a:pt x="1251275" y="2599682"/>
                </a:lnTo>
                <a:lnTo>
                  <a:pt x="1249680" y="2592324"/>
                </a:lnTo>
                <a:lnTo>
                  <a:pt x="1251275" y="2584727"/>
                </a:lnTo>
                <a:lnTo>
                  <a:pt x="1255585" y="2578417"/>
                </a:lnTo>
                <a:lnTo>
                  <a:pt x="1261896" y="2574107"/>
                </a:lnTo>
                <a:lnTo>
                  <a:pt x="1269492" y="2572511"/>
                </a:lnTo>
                <a:lnTo>
                  <a:pt x="1276207" y="2574107"/>
                </a:lnTo>
                <a:lnTo>
                  <a:pt x="1282065" y="2578417"/>
                </a:lnTo>
                <a:lnTo>
                  <a:pt x="1286208" y="2584727"/>
                </a:lnTo>
                <a:lnTo>
                  <a:pt x="1287780" y="2592324"/>
                </a:lnTo>
                <a:lnTo>
                  <a:pt x="1286208" y="2599682"/>
                </a:lnTo>
                <a:lnTo>
                  <a:pt x="1282065" y="2605468"/>
                </a:lnTo>
                <a:lnTo>
                  <a:pt x="1276207" y="2609254"/>
                </a:lnTo>
                <a:lnTo>
                  <a:pt x="1269492" y="2610611"/>
                </a:lnTo>
                <a:close/>
              </a:path>
              <a:path w="1287779" h="5706109">
                <a:moveTo>
                  <a:pt x="1269492" y="2686811"/>
                </a:moveTo>
                <a:lnTo>
                  <a:pt x="1261896" y="2685454"/>
                </a:lnTo>
                <a:lnTo>
                  <a:pt x="1255585" y="2681668"/>
                </a:lnTo>
                <a:lnTo>
                  <a:pt x="1251275" y="2675882"/>
                </a:lnTo>
                <a:lnTo>
                  <a:pt x="1249680" y="2668524"/>
                </a:lnTo>
                <a:lnTo>
                  <a:pt x="1251275" y="2660927"/>
                </a:lnTo>
                <a:lnTo>
                  <a:pt x="1255585" y="2654617"/>
                </a:lnTo>
                <a:lnTo>
                  <a:pt x="1261896" y="2650307"/>
                </a:lnTo>
                <a:lnTo>
                  <a:pt x="1269492" y="2648711"/>
                </a:lnTo>
                <a:lnTo>
                  <a:pt x="1276207" y="2650307"/>
                </a:lnTo>
                <a:lnTo>
                  <a:pt x="1282065" y="2654617"/>
                </a:lnTo>
                <a:lnTo>
                  <a:pt x="1286208" y="2660927"/>
                </a:lnTo>
                <a:lnTo>
                  <a:pt x="1287780" y="2668524"/>
                </a:lnTo>
                <a:lnTo>
                  <a:pt x="1286208" y="2675882"/>
                </a:lnTo>
                <a:lnTo>
                  <a:pt x="1282065" y="2681668"/>
                </a:lnTo>
                <a:lnTo>
                  <a:pt x="1276207" y="2685454"/>
                </a:lnTo>
                <a:lnTo>
                  <a:pt x="1269492" y="2686811"/>
                </a:lnTo>
                <a:close/>
              </a:path>
              <a:path w="1287779" h="5706109">
                <a:moveTo>
                  <a:pt x="1269492" y="2763011"/>
                </a:moveTo>
                <a:lnTo>
                  <a:pt x="1261896" y="2761654"/>
                </a:lnTo>
                <a:lnTo>
                  <a:pt x="1255585" y="2757868"/>
                </a:lnTo>
                <a:lnTo>
                  <a:pt x="1251275" y="2752082"/>
                </a:lnTo>
                <a:lnTo>
                  <a:pt x="1249680" y="2744724"/>
                </a:lnTo>
                <a:lnTo>
                  <a:pt x="1251275" y="2737127"/>
                </a:lnTo>
                <a:lnTo>
                  <a:pt x="1255585" y="2730817"/>
                </a:lnTo>
                <a:lnTo>
                  <a:pt x="1261896" y="2726507"/>
                </a:lnTo>
                <a:lnTo>
                  <a:pt x="1269492" y="2724911"/>
                </a:lnTo>
                <a:lnTo>
                  <a:pt x="1276207" y="2726507"/>
                </a:lnTo>
                <a:lnTo>
                  <a:pt x="1282065" y="2730817"/>
                </a:lnTo>
                <a:lnTo>
                  <a:pt x="1286208" y="2737127"/>
                </a:lnTo>
                <a:lnTo>
                  <a:pt x="1287780" y="2744724"/>
                </a:lnTo>
                <a:lnTo>
                  <a:pt x="1286208" y="2752082"/>
                </a:lnTo>
                <a:lnTo>
                  <a:pt x="1282065" y="2757868"/>
                </a:lnTo>
                <a:lnTo>
                  <a:pt x="1276207" y="2761654"/>
                </a:lnTo>
                <a:lnTo>
                  <a:pt x="1269492" y="2763011"/>
                </a:lnTo>
                <a:close/>
              </a:path>
              <a:path w="1287779" h="5706109">
                <a:moveTo>
                  <a:pt x="1269492" y="2839211"/>
                </a:moveTo>
                <a:lnTo>
                  <a:pt x="1261896" y="2837854"/>
                </a:lnTo>
                <a:lnTo>
                  <a:pt x="1255585" y="2834068"/>
                </a:lnTo>
                <a:lnTo>
                  <a:pt x="1251275" y="2828282"/>
                </a:lnTo>
                <a:lnTo>
                  <a:pt x="1249680" y="2820924"/>
                </a:lnTo>
                <a:lnTo>
                  <a:pt x="1251275" y="2813327"/>
                </a:lnTo>
                <a:lnTo>
                  <a:pt x="1255585" y="2807017"/>
                </a:lnTo>
                <a:lnTo>
                  <a:pt x="1261896" y="2802707"/>
                </a:lnTo>
                <a:lnTo>
                  <a:pt x="1269492" y="2801111"/>
                </a:lnTo>
                <a:lnTo>
                  <a:pt x="1276207" y="2802707"/>
                </a:lnTo>
                <a:lnTo>
                  <a:pt x="1282065" y="2807017"/>
                </a:lnTo>
                <a:lnTo>
                  <a:pt x="1286208" y="2813327"/>
                </a:lnTo>
                <a:lnTo>
                  <a:pt x="1287780" y="2820924"/>
                </a:lnTo>
                <a:lnTo>
                  <a:pt x="1286208" y="2828282"/>
                </a:lnTo>
                <a:lnTo>
                  <a:pt x="1282065" y="2834068"/>
                </a:lnTo>
                <a:lnTo>
                  <a:pt x="1276207" y="2837854"/>
                </a:lnTo>
                <a:lnTo>
                  <a:pt x="1269492" y="2839211"/>
                </a:lnTo>
                <a:close/>
              </a:path>
              <a:path w="1287779" h="5706109">
                <a:moveTo>
                  <a:pt x="1269492" y="2915411"/>
                </a:moveTo>
                <a:lnTo>
                  <a:pt x="1261896" y="2914054"/>
                </a:lnTo>
                <a:lnTo>
                  <a:pt x="1255585" y="2910268"/>
                </a:lnTo>
                <a:lnTo>
                  <a:pt x="1251275" y="2904482"/>
                </a:lnTo>
                <a:lnTo>
                  <a:pt x="1249680" y="2897124"/>
                </a:lnTo>
                <a:lnTo>
                  <a:pt x="1251275" y="2889527"/>
                </a:lnTo>
                <a:lnTo>
                  <a:pt x="1255585" y="2883217"/>
                </a:lnTo>
                <a:lnTo>
                  <a:pt x="1261896" y="2878907"/>
                </a:lnTo>
                <a:lnTo>
                  <a:pt x="1269492" y="2877311"/>
                </a:lnTo>
                <a:lnTo>
                  <a:pt x="1276207" y="2878907"/>
                </a:lnTo>
                <a:lnTo>
                  <a:pt x="1282065" y="2883217"/>
                </a:lnTo>
                <a:lnTo>
                  <a:pt x="1286208" y="2889527"/>
                </a:lnTo>
                <a:lnTo>
                  <a:pt x="1287780" y="2897124"/>
                </a:lnTo>
                <a:lnTo>
                  <a:pt x="1286208" y="2904482"/>
                </a:lnTo>
                <a:lnTo>
                  <a:pt x="1282065" y="2910268"/>
                </a:lnTo>
                <a:lnTo>
                  <a:pt x="1276207" y="2914054"/>
                </a:lnTo>
                <a:lnTo>
                  <a:pt x="1269492" y="2915411"/>
                </a:lnTo>
                <a:close/>
              </a:path>
              <a:path w="1287779" h="5706109">
                <a:moveTo>
                  <a:pt x="1269492" y="2991611"/>
                </a:moveTo>
                <a:lnTo>
                  <a:pt x="1261896" y="2990254"/>
                </a:lnTo>
                <a:lnTo>
                  <a:pt x="1255585" y="2986468"/>
                </a:lnTo>
                <a:lnTo>
                  <a:pt x="1251275" y="2980682"/>
                </a:lnTo>
                <a:lnTo>
                  <a:pt x="1249680" y="2973324"/>
                </a:lnTo>
                <a:lnTo>
                  <a:pt x="1251275" y="2965727"/>
                </a:lnTo>
                <a:lnTo>
                  <a:pt x="1255585" y="2959417"/>
                </a:lnTo>
                <a:lnTo>
                  <a:pt x="1261896" y="2955107"/>
                </a:lnTo>
                <a:lnTo>
                  <a:pt x="1269492" y="2953511"/>
                </a:lnTo>
                <a:lnTo>
                  <a:pt x="1276207" y="2955107"/>
                </a:lnTo>
                <a:lnTo>
                  <a:pt x="1282065" y="2959417"/>
                </a:lnTo>
                <a:lnTo>
                  <a:pt x="1286208" y="2965727"/>
                </a:lnTo>
                <a:lnTo>
                  <a:pt x="1287780" y="2973324"/>
                </a:lnTo>
                <a:lnTo>
                  <a:pt x="1286208" y="2980682"/>
                </a:lnTo>
                <a:lnTo>
                  <a:pt x="1282065" y="2986468"/>
                </a:lnTo>
                <a:lnTo>
                  <a:pt x="1276207" y="2990254"/>
                </a:lnTo>
                <a:lnTo>
                  <a:pt x="1269492" y="2991611"/>
                </a:lnTo>
                <a:close/>
              </a:path>
              <a:path w="1287779" h="5706109">
                <a:moveTo>
                  <a:pt x="1269492" y="3067811"/>
                </a:moveTo>
                <a:lnTo>
                  <a:pt x="1261896" y="3066454"/>
                </a:lnTo>
                <a:lnTo>
                  <a:pt x="1255585" y="3062668"/>
                </a:lnTo>
                <a:lnTo>
                  <a:pt x="1251275" y="3056882"/>
                </a:lnTo>
                <a:lnTo>
                  <a:pt x="1249680" y="3049524"/>
                </a:lnTo>
                <a:lnTo>
                  <a:pt x="1251275" y="3041927"/>
                </a:lnTo>
                <a:lnTo>
                  <a:pt x="1255585" y="3035617"/>
                </a:lnTo>
                <a:lnTo>
                  <a:pt x="1261896" y="3031307"/>
                </a:lnTo>
                <a:lnTo>
                  <a:pt x="1269492" y="3029711"/>
                </a:lnTo>
                <a:lnTo>
                  <a:pt x="1276207" y="3031307"/>
                </a:lnTo>
                <a:lnTo>
                  <a:pt x="1282065" y="3035617"/>
                </a:lnTo>
                <a:lnTo>
                  <a:pt x="1286208" y="3041927"/>
                </a:lnTo>
                <a:lnTo>
                  <a:pt x="1287780" y="3049524"/>
                </a:lnTo>
                <a:lnTo>
                  <a:pt x="1286208" y="3056882"/>
                </a:lnTo>
                <a:lnTo>
                  <a:pt x="1282065" y="3062668"/>
                </a:lnTo>
                <a:lnTo>
                  <a:pt x="1276207" y="3066454"/>
                </a:lnTo>
                <a:lnTo>
                  <a:pt x="1269492" y="3067811"/>
                </a:lnTo>
                <a:close/>
              </a:path>
              <a:path w="1287779" h="5706109">
                <a:moveTo>
                  <a:pt x="1269492" y="3144011"/>
                </a:moveTo>
                <a:lnTo>
                  <a:pt x="1261896" y="3142654"/>
                </a:lnTo>
                <a:lnTo>
                  <a:pt x="1255585" y="3138868"/>
                </a:lnTo>
                <a:lnTo>
                  <a:pt x="1251275" y="3133082"/>
                </a:lnTo>
                <a:lnTo>
                  <a:pt x="1249680" y="3125724"/>
                </a:lnTo>
                <a:lnTo>
                  <a:pt x="1251275" y="3118127"/>
                </a:lnTo>
                <a:lnTo>
                  <a:pt x="1255585" y="3111817"/>
                </a:lnTo>
                <a:lnTo>
                  <a:pt x="1261896" y="3107507"/>
                </a:lnTo>
                <a:lnTo>
                  <a:pt x="1269492" y="3105911"/>
                </a:lnTo>
                <a:lnTo>
                  <a:pt x="1276207" y="3107507"/>
                </a:lnTo>
                <a:lnTo>
                  <a:pt x="1282065" y="3111817"/>
                </a:lnTo>
                <a:lnTo>
                  <a:pt x="1286208" y="3118127"/>
                </a:lnTo>
                <a:lnTo>
                  <a:pt x="1287780" y="3125724"/>
                </a:lnTo>
                <a:lnTo>
                  <a:pt x="1286208" y="3133082"/>
                </a:lnTo>
                <a:lnTo>
                  <a:pt x="1282065" y="3138868"/>
                </a:lnTo>
                <a:lnTo>
                  <a:pt x="1276207" y="3142654"/>
                </a:lnTo>
                <a:lnTo>
                  <a:pt x="1269492" y="3144011"/>
                </a:lnTo>
                <a:close/>
              </a:path>
              <a:path w="1287779" h="5706109">
                <a:moveTo>
                  <a:pt x="1269492" y="3220211"/>
                </a:moveTo>
                <a:lnTo>
                  <a:pt x="1261896" y="3218854"/>
                </a:lnTo>
                <a:lnTo>
                  <a:pt x="1255585" y="3215068"/>
                </a:lnTo>
                <a:lnTo>
                  <a:pt x="1251275" y="3209282"/>
                </a:lnTo>
                <a:lnTo>
                  <a:pt x="1249680" y="3201924"/>
                </a:lnTo>
                <a:lnTo>
                  <a:pt x="1251275" y="3194327"/>
                </a:lnTo>
                <a:lnTo>
                  <a:pt x="1255585" y="3188017"/>
                </a:lnTo>
                <a:lnTo>
                  <a:pt x="1261896" y="3183707"/>
                </a:lnTo>
                <a:lnTo>
                  <a:pt x="1269492" y="3182111"/>
                </a:lnTo>
                <a:lnTo>
                  <a:pt x="1276207" y="3183707"/>
                </a:lnTo>
                <a:lnTo>
                  <a:pt x="1282065" y="3188017"/>
                </a:lnTo>
                <a:lnTo>
                  <a:pt x="1286208" y="3194327"/>
                </a:lnTo>
                <a:lnTo>
                  <a:pt x="1287780" y="3201924"/>
                </a:lnTo>
                <a:lnTo>
                  <a:pt x="1286208" y="3209282"/>
                </a:lnTo>
                <a:lnTo>
                  <a:pt x="1282065" y="3215068"/>
                </a:lnTo>
                <a:lnTo>
                  <a:pt x="1276207" y="3218854"/>
                </a:lnTo>
                <a:lnTo>
                  <a:pt x="1269492" y="3220211"/>
                </a:lnTo>
                <a:close/>
              </a:path>
              <a:path w="1287779" h="5706109">
                <a:moveTo>
                  <a:pt x="1269492" y="3296411"/>
                </a:moveTo>
                <a:lnTo>
                  <a:pt x="1261896" y="3295054"/>
                </a:lnTo>
                <a:lnTo>
                  <a:pt x="1255585" y="3291268"/>
                </a:lnTo>
                <a:lnTo>
                  <a:pt x="1251275" y="3285482"/>
                </a:lnTo>
                <a:lnTo>
                  <a:pt x="1249680" y="3278124"/>
                </a:lnTo>
                <a:lnTo>
                  <a:pt x="1251275" y="3270527"/>
                </a:lnTo>
                <a:lnTo>
                  <a:pt x="1255585" y="3264217"/>
                </a:lnTo>
                <a:lnTo>
                  <a:pt x="1261896" y="3259907"/>
                </a:lnTo>
                <a:lnTo>
                  <a:pt x="1269492" y="3258311"/>
                </a:lnTo>
                <a:lnTo>
                  <a:pt x="1276207" y="3259907"/>
                </a:lnTo>
                <a:lnTo>
                  <a:pt x="1282065" y="3264217"/>
                </a:lnTo>
                <a:lnTo>
                  <a:pt x="1286208" y="3270527"/>
                </a:lnTo>
                <a:lnTo>
                  <a:pt x="1287780" y="3278124"/>
                </a:lnTo>
                <a:lnTo>
                  <a:pt x="1286208" y="3285482"/>
                </a:lnTo>
                <a:lnTo>
                  <a:pt x="1282065" y="3291268"/>
                </a:lnTo>
                <a:lnTo>
                  <a:pt x="1276207" y="3295054"/>
                </a:lnTo>
                <a:lnTo>
                  <a:pt x="1269492" y="3296411"/>
                </a:lnTo>
                <a:close/>
              </a:path>
              <a:path w="1287779" h="5706109">
                <a:moveTo>
                  <a:pt x="1269492" y="3372611"/>
                </a:moveTo>
                <a:lnTo>
                  <a:pt x="1261896" y="3371254"/>
                </a:lnTo>
                <a:lnTo>
                  <a:pt x="1255585" y="3367468"/>
                </a:lnTo>
                <a:lnTo>
                  <a:pt x="1251275" y="3361682"/>
                </a:lnTo>
                <a:lnTo>
                  <a:pt x="1249680" y="3354324"/>
                </a:lnTo>
                <a:lnTo>
                  <a:pt x="1251275" y="3346727"/>
                </a:lnTo>
                <a:lnTo>
                  <a:pt x="1255585" y="3340417"/>
                </a:lnTo>
                <a:lnTo>
                  <a:pt x="1261896" y="3336107"/>
                </a:lnTo>
                <a:lnTo>
                  <a:pt x="1269492" y="3334511"/>
                </a:lnTo>
                <a:lnTo>
                  <a:pt x="1276207" y="3336107"/>
                </a:lnTo>
                <a:lnTo>
                  <a:pt x="1282065" y="3340417"/>
                </a:lnTo>
                <a:lnTo>
                  <a:pt x="1286208" y="3346727"/>
                </a:lnTo>
                <a:lnTo>
                  <a:pt x="1287780" y="3354324"/>
                </a:lnTo>
                <a:lnTo>
                  <a:pt x="1286208" y="3361682"/>
                </a:lnTo>
                <a:lnTo>
                  <a:pt x="1282065" y="3367468"/>
                </a:lnTo>
                <a:lnTo>
                  <a:pt x="1276207" y="3371254"/>
                </a:lnTo>
                <a:lnTo>
                  <a:pt x="1269492" y="3372611"/>
                </a:lnTo>
                <a:close/>
              </a:path>
              <a:path w="1287779" h="5706109">
                <a:moveTo>
                  <a:pt x="1269492" y="3448811"/>
                </a:moveTo>
                <a:lnTo>
                  <a:pt x="1261896" y="3447454"/>
                </a:lnTo>
                <a:lnTo>
                  <a:pt x="1255585" y="3443668"/>
                </a:lnTo>
                <a:lnTo>
                  <a:pt x="1251275" y="3437882"/>
                </a:lnTo>
                <a:lnTo>
                  <a:pt x="1249680" y="3430524"/>
                </a:lnTo>
                <a:lnTo>
                  <a:pt x="1251275" y="3422927"/>
                </a:lnTo>
                <a:lnTo>
                  <a:pt x="1255585" y="3416617"/>
                </a:lnTo>
                <a:lnTo>
                  <a:pt x="1261896" y="3412307"/>
                </a:lnTo>
                <a:lnTo>
                  <a:pt x="1269492" y="3410711"/>
                </a:lnTo>
                <a:lnTo>
                  <a:pt x="1276207" y="3412307"/>
                </a:lnTo>
                <a:lnTo>
                  <a:pt x="1282065" y="3416617"/>
                </a:lnTo>
                <a:lnTo>
                  <a:pt x="1286208" y="3422927"/>
                </a:lnTo>
                <a:lnTo>
                  <a:pt x="1287780" y="3430524"/>
                </a:lnTo>
                <a:lnTo>
                  <a:pt x="1286208" y="3437882"/>
                </a:lnTo>
                <a:lnTo>
                  <a:pt x="1282065" y="3443668"/>
                </a:lnTo>
                <a:lnTo>
                  <a:pt x="1276207" y="3447454"/>
                </a:lnTo>
                <a:lnTo>
                  <a:pt x="1269492" y="3448811"/>
                </a:lnTo>
                <a:close/>
              </a:path>
              <a:path w="1287779" h="5706109">
                <a:moveTo>
                  <a:pt x="1269492" y="3525012"/>
                </a:moveTo>
                <a:lnTo>
                  <a:pt x="1261896" y="3523654"/>
                </a:lnTo>
                <a:lnTo>
                  <a:pt x="1255585" y="3519868"/>
                </a:lnTo>
                <a:lnTo>
                  <a:pt x="1251275" y="3514081"/>
                </a:lnTo>
                <a:lnTo>
                  <a:pt x="1249680" y="3506723"/>
                </a:lnTo>
                <a:lnTo>
                  <a:pt x="1251275" y="3499127"/>
                </a:lnTo>
                <a:lnTo>
                  <a:pt x="1255585" y="3492817"/>
                </a:lnTo>
                <a:lnTo>
                  <a:pt x="1261896" y="3488507"/>
                </a:lnTo>
                <a:lnTo>
                  <a:pt x="1269492" y="3486911"/>
                </a:lnTo>
                <a:lnTo>
                  <a:pt x="1276207" y="3488507"/>
                </a:lnTo>
                <a:lnTo>
                  <a:pt x="1282065" y="3492817"/>
                </a:lnTo>
                <a:lnTo>
                  <a:pt x="1286208" y="3499127"/>
                </a:lnTo>
                <a:lnTo>
                  <a:pt x="1287780" y="3506723"/>
                </a:lnTo>
                <a:lnTo>
                  <a:pt x="1286208" y="3514081"/>
                </a:lnTo>
                <a:lnTo>
                  <a:pt x="1282065" y="3519868"/>
                </a:lnTo>
                <a:lnTo>
                  <a:pt x="1276207" y="3523654"/>
                </a:lnTo>
                <a:lnTo>
                  <a:pt x="1269492" y="3525012"/>
                </a:lnTo>
                <a:close/>
              </a:path>
              <a:path w="1287779" h="5706109">
                <a:moveTo>
                  <a:pt x="1269492" y="3601212"/>
                </a:moveTo>
                <a:lnTo>
                  <a:pt x="1261896" y="3599854"/>
                </a:lnTo>
                <a:lnTo>
                  <a:pt x="1255585" y="3596068"/>
                </a:lnTo>
                <a:lnTo>
                  <a:pt x="1251275" y="3590281"/>
                </a:lnTo>
                <a:lnTo>
                  <a:pt x="1249680" y="3582923"/>
                </a:lnTo>
                <a:lnTo>
                  <a:pt x="1251275" y="3575327"/>
                </a:lnTo>
                <a:lnTo>
                  <a:pt x="1255585" y="3569017"/>
                </a:lnTo>
                <a:lnTo>
                  <a:pt x="1261896" y="3564707"/>
                </a:lnTo>
                <a:lnTo>
                  <a:pt x="1269492" y="3563112"/>
                </a:lnTo>
                <a:lnTo>
                  <a:pt x="1276207" y="3564707"/>
                </a:lnTo>
                <a:lnTo>
                  <a:pt x="1282065" y="3569017"/>
                </a:lnTo>
                <a:lnTo>
                  <a:pt x="1286208" y="3575327"/>
                </a:lnTo>
                <a:lnTo>
                  <a:pt x="1287780" y="3582923"/>
                </a:lnTo>
                <a:lnTo>
                  <a:pt x="1286208" y="3590281"/>
                </a:lnTo>
                <a:lnTo>
                  <a:pt x="1282065" y="3596068"/>
                </a:lnTo>
                <a:lnTo>
                  <a:pt x="1276207" y="3599854"/>
                </a:lnTo>
                <a:lnTo>
                  <a:pt x="1269492" y="3601212"/>
                </a:lnTo>
                <a:close/>
              </a:path>
              <a:path w="1287779" h="5706109">
                <a:moveTo>
                  <a:pt x="1269492" y="3677412"/>
                </a:moveTo>
                <a:lnTo>
                  <a:pt x="1261896" y="3676054"/>
                </a:lnTo>
                <a:lnTo>
                  <a:pt x="1255585" y="3672268"/>
                </a:lnTo>
                <a:lnTo>
                  <a:pt x="1251275" y="3666481"/>
                </a:lnTo>
                <a:lnTo>
                  <a:pt x="1249680" y="3659123"/>
                </a:lnTo>
                <a:lnTo>
                  <a:pt x="1251275" y="3651527"/>
                </a:lnTo>
                <a:lnTo>
                  <a:pt x="1255585" y="3645217"/>
                </a:lnTo>
                <a:lnTo>
                  <a:pt x="1261896" y="3640907"/>
                </a:lnTo>
                <a:lnTo>
                  <a:pt x="1269492" y="3639312"/>
                </a:lnTo>
                <a:lnTo>
                  <a:pt x="1276207" y="3640907"/>
                </a:lnTo>
                <a:lnTo>
                  <a:pt x="1282065" y="3645217"/>
                </a:lnTo>
                <a:lnTo>
                  <a:pt x="1286208" y="3651527"/>
                </a:lnTo>
                <a:lnTo>
                  <a:pt x="1287780" y="3659123"/>
                </a:lnTo>
                <a:lnTo>
                  <a:pt x="1286208" y="3666481"/>
                </a:lnTo>
                <a:lnTo>
                  <a:pt x="1282065" y="3672268"/>
                </a:lnTo>
                <a:lnTo>
                  <a:pt x="1276207" y="3676054"/>
                </a:lnTo>
                <a:lnTo>
                  <a:pt x="1269492" y="3677412"/>
                </a:lnTo>
                <a:close/>
              </a:path>
              <a:path w="1287779" h="5706109">
                <a:moveTo>
                  <a:pt x="1269492" y="3755135"/>
                </a:moveTo>
                <a:lnTo>
                  <a:pt x="1261896" y="3753540"/>
                </a:lnTo>
                <a:lnTo>
                  <a:pt x="1255585" y="3749230"/>
                </a:lnTo>
                <a:lnTo>
                  <a:pt x="1251275" y="3742919"/>
                </a:lnTo>
                <a:lnTo>
                  <a:pt x="1249680" y="3735323"/>
                </a:lnTo>
                <a:lnTo>
                  <a:pt x="1251275" y="3727727"/>
                </a:lnTo>
                <a:lnTo>
                  <a:pt x="1255585" y="3721417"/>
                </a:lnTo>
                <a:lnTo>
                  <a:pt x="1261896" y="3717107"/>
                </a:lnTo>
                <a:lnTo>
                  <a:pt x="1269492" y="3715512"/>
                </a:lnTo>
                <a:lnTo>
                  <a:pt x="1276207" y="3717107"/>
                </a:lnTo>
                <a:lnTo>
                  <a:pt x="1282065" y="3721417"/>
                </a:lnTo>
                <a:lnTo>
                  <a:pt x="1286208" y="3727727"/>
                </a:lnTo>
                <a:lnTo>
                  <a:pt x="1287780" y="3735323"/>
                </a:lnTo>
                <a:lnTo>
                  <a:pt x="1286208" y="3742919"/>
                </a:lnTo>
                <a:lnTo>
                  <a:pt x="1282065" y="3749230"/>
                </a:lnTo>
                <a:lnTo>
                  <a:pt x="1276207" y="3753540"/>
                </a:lnTo>
                <a:lnTo>
                  <a:pt x="1269492" y="3755135"/>
                </a:lnTo>
                <a:close/>
              </a:path>
              <a:path w="1287779" h="5706109">
                <a:moveTo>
                  <a:pt x="1269492" y="3831335"/>
                </a:moveTo>
                <a:lnTo>
                  <a:pt x="1261896" y="3829740"/>
                </a:lnTo>
                <a:lnTo>
                  <a:pt x="1255585" y="3825430"/>
                </a:lnTo>
                <a:lnTo>
                  <a:pt x="1251275" y="3819119"/>
                </a:lnTo>
                <a:lnTo>
                  <a:pt x="1249680" y="3811523"/>
                </a:lnTo>
                <a:lnTo>
                  <a:pt x="1251275" y="3804165"/>
                </a:lnTo>
                <a:lnTo>
                  <a:pt x="1255585" y="3798379"/>
                </a:lnTo>
                <a:lnTo>
                  <a:pt x="1261896" y="3794593"/>
                </a:lnTo>
                <a:lnTo>
                  <a:pt x="1269492" y="3793235"/>
                </a:lnTo>
                <a:lnTo>
                  <a:pt x="1276207" y="3794593"/>
                </a:lnTo>
                <a:lnTo>
                  <a:pt x="1282065" y="3798379"/>
                </a:lnTo>
                <a:lnTo>
                  <a:pt x="1286208" y="3804165"/>
                </a:lnTo>
                <a:lnTo>
                  <a:pt x="1287780" y="3811523"/>
                </a:lnTo>
                <a:lnTo>
                  <a:pt x="1286208" y="3819119"/>
                </a:lnTo>
                <a:lnTo>
                  <a:pt x="1282065" y="3825430"/>
                </a:lnTo>
                <a:lnTo>
                  <a:pt x="1276207" y="3829740"/>
                </a:lnTo>
                <a:lnTo>
                  <a:pt x="1269492" y="3831335"/>
                </a:lnTo>
                <a:close/>
              </a:path>
              <a:path w="1287779" h="5706109">
                <a:moveTo>
                  <a:pt x="1269492" y="3907535"/>
                </a:moveTo>
                <a:lnTo>
                  <a:pt x="1261896" y="3905940"/>
                </a:lnTo>
                <a:lnTo>
                  <a:pt x="1255585" y="3901630"/>
                </a:lnTo>
                <a:lnTo>
                  <a:pt x="1251275" y="3895319"/>
                </a:lnTo>
                <a:lnTo>
                  <a:pt x="1249680" y="3887723"/>
                </a:lnTo>
                <a:lnTo>
                  <a:pt x="1251275" y="3880365"/>
                </a:lnTo>
                <a:lnTo>
                  <a:pt x="1255585" y="3874579"/>
                </a:lnTo>
                <a:lnTo>
                  <a:pt x="1261896" y="3870793"/>
                </a:lnTo>
                <a:lnTo>
                  <a:pt x="1269492" y="3869435"/>
                </a:lnTo>
                <a:lnTo>
                  <a:pt x="1276207" y="3870793"/>
                </a:lnTo>
                <a:lnTo>
                  <a:pt x="1282065" y="3874579"/>
                </a:lnTo>
                <a:lnTo>
                  <a:pt x="1286208" y="3880365"/>
                </a:lnTo>
                <a:lnTo>
                  <a:pt x="1287780" y="3887723"/>
                </a:lnTo>
                <a:lnTo>
                  <a:pt x="1286208" y="3895319"/>
                </a:lnTo>
                <a:lnTo>
                  <a:pt x="1282065" y="3901630"/>
                </a:lnTo>
                <a:lnTo>
                  <a:pt x="1276207" y="3905940"/>
                </a:lnTo>
                <a:lnTo>
                  <a:pt x="1269492" y="3907535"/>
                </a:lnTo>
                <a:close/>
              </a:path>
              <a:path w="1287779" h="5706109">
                <a:moveTo>
                  <a:pt x="1269492" y="3983735"/>
                </a:moveTo>
                <a:lnTo>
                  <a:pt x="1261896" y="3982140"/>
                </a:lnTo>
                <a:lnTo>
                  <a:pt x="1255585" y="3977830"/>
                </a:lnTo>
                <a:lnTo>
                  <a:pt x="1251275" y="3971519"/>
                </a:lnTo>
                <a:lnTo>
                  <a:pt x="1249680" y="3963923"/>
                </a:lnTo>
                <a:lnTo>
                  <a:pt x="1251275" y="3956565"/>
                </a:lnTo>
                <a:lnTo>
                  <a:pt x="1255585" y="3950779"/>
                </a:lnTo>
                <a:lnTo>
                  <a:pt x="1261896" y="3946993"/>
                </a:lnTo>
                <a:lnTo>
                  <a:pt x="1269492" y="3945635"/>
                </a:lnTo>
                <a:lnTo>
                  <a:pt x="1276207" y="3946993"/>
                </a:lnTo>
                <a:lnTo>
                  <a:pt x="1282065" y="3950779"/>
                </a:lnTo>
                <a:lnTo>
                  <a:pt x="1286208" y="3956565"/>
                </a:lnTo>
                <a:lnTo>
                  <a:pt x="1287780" y="3963923"/>
                </a:lnTo>
                <a:lnTo>
                  <a:pt x="1286208" y="3971519"/>
                </a:lnTo>
                <a:lnTo>
                  <a:pt x="1282065" y="3977830"/>
                </a:lnTo>
                <a:lnTo>
                  <a:pt x="1276207" y="3982140"/>
                </a:lnTo>
                <a:lnTo>
                  <a:pt x="1269492" y="3983735"/>
                </a:lnTo>
                <a:close/>
              </a:path>
              <a:path w="1287779" h="5706109">
                <a:moveTo>
                  <a:pt x="1269492" y="4059935"/>
                </a:moveTo>
                <a:lnTo>
                  <a:pt x="1261896" y="4058340"/>
                </a:lnTo>
                <a:lnTo>
                  <a:pt x="1255585" y="4054030"/>
                </a:lnTo>
                <a:lnTo>
                  <a:pt x="1251275" y="4047719"/>
                </a:lnTo>
                <a:lnTo>
                  <a:pt x="1249680" y="4040123"/>
                </a:lnTo>
                <a:lnTo>
                  <a:pt x="1251275" y="4032765"/>
                </a:lnTo>
                <a:lnTo>
                  <a:pt x="1255585" y="4026979"/>
                </a:lnTo>
                <a:lnTo>
                  <a:pt x="1261896" y="4023193"/>
                </a:lnTo>
                <a:lnTo>
                  <a:pt x="1269492" y="4021835"/>
                </a:lnTo>
                <a:lnTo>
                  <a:pt x="1276207" y="4023193"/>
                </a:lnTo>
                <a:lnTo>
                  <a:pt x="1282065" y="4026979"/>
                </a:lnTo>
                <a:lnTo>
                  <a:pt x="1286208" y="4032765"/>
                </a:lnTo>
                <a:lnTo>
                  <a:pt x="1287780" y="4040123"/>
                </a:lnTo>
                <a:lnTo>
                  <a:pt x="1286208" y="4047719"/>
                </a:lnTo>
                <a:lnTo>
                  <a:pt x="1282065" y="4054030"/>
                </a:lnTo>
                <a:lnTo>
                  <a:pt x="1276207" y="4058340"/>
                </a:lnTo>
                <a:lnTo>
                  <a:pt x="1269492" y="4059935"/>
                </a:lnTo>
                <a:close/>
              </a:path>
              <a:path w="1287779" h="5706109">
                <a:moveTo>
                  <a:pt x="1269492" y="4136135"/>
                </a:moveTo>
                <a:lnTo>
                  <a:pt x="1261896" y="4134540"/>
                </a:lnTo>
                <a:lnTo>
                  <a:pt x="1255585" y="4130230"/>
                </a:lnTo>
                <a:lnTo>
                  <a:pt x="1251275" y="4123919"/>
                </a:lnTo>
                <a:lnTo>
                  <a:pt x="1249680" y="4116323"/>
                </a:lnTo>
                <a:lnTo>
                  <a:pt x="1251275" y="4108965"/>
                </a:lnTo>
                <a:lnTo>
                  <a:pt x="1255585" y="4103179"/>
                </a:lnTo>
                <a:lnTo>
                  <a:pt x="1261896" y="4099393"/>
                </a:lnTo>
                <a:lnTo>
                  <a:pt x="1269492" y="4098035"/>
                </a:lnTo>
                <a:lnTo>
                  <a:pt x="1276207" y="4099393"/>
                </a:lnTo>
                <a:lnTo>
                  <a:pt x="1282065" y="4103179"/>
                </a:lnTo>
                <a:lnTo>
                  <a:pt x="1286208" y="4108965"/>
                </a:lnTo>
                <a:lnTo>
                  <a:pt x="1287780" y="4116323"/>
                </a:lnTo>
                <a:lnTo>
                  <a:pt x="1286208" y="4123919"/>
                </a:lnTo>
                <a:lnTo>
                  <a:pt x="1282065" y="4130230"/>
                </a:lnTo>
                <a:lnTo>
                  <a:pt x="1276207" y="4134540"/>
                </a:lnTo>
                <a:lnTo>
                  <a:pt x="1269492" y="4136135"/>
                </a:lnTo>
                <a:close/>
              </a:path>
              <a:path w="1287779" h="5706109">
                <a:moveTo>
                  <a:pt x="1269492" y="4212335"/>
                </a:moveTo>
                <a:lnTo>
                  <a:pt x="1261896" y="4210740"/>
                </a:lnTo>
                <a:lnTo>
                  <a:pt x="1255585" y="4206430"/>
                </a:lnTo>
                <a:lnTo>
                  <a:pt x="1251275" y="4200119"/>
                </a:lnTo>
                <a:lnTo>
                  <a:pt x="1249680" y="4192523"/>
                </a:lnTo>
                <a:lnTo>
                  <a:pt x="1251275" y="4185165"/>
                </a:lnTo>
                <a:lnTo>
                  <a:pt x="1255585" y="4179379"/>
                </a:lnTo>
                <a:lnTo>
                  <a:pt x="1261896" y="4175593"/>
                </a:lnTo>
                <a:lnTo>
                  <a:pt x="1269492" y="4174235"/>
                </a:lnTo>
                <a:lnTo>
                  <a:pt x="1276207" y="4175593"/>
                </a:lnTo>
                <a:lnTo>
                  <a:pt x="1282065" y="4179379"/>
                </a:lnTo>
                <a:lnTo>
                  <a:pt x="1286208" y="4185165"/>
                </a:lnTo>
                <a:lnTo>
                  <a:pt x="1287780" y="4192523"/>
                </a:lnTo>
                <a:lnTo>
                  <a:pt x="1286208" y="4200119"/>
                </a:lnTo>
                <a:lnTo>
                  <a:pt x="1282065" y="4206430"/>
                </a:lnTo>
                <a:lnTo>
                  <a:pt x="1276207" y="4210740"/>
                </a:lnTo>
                <a:lnTo>
                  <a:pt x="1269492" y="4212335"/>
                </a:lnTo>
                <a:close/>
              </a:path>
              <a:path w="1287779" h="5706109">
                <a:moveTo>
                  <a:pt x="1269492" y="4288535"/>
                </a:moveTo>
                <a:lnTo>
                  <a:pt x="1261896" y="4286940"/>
                </a:lnTo>
                <a:lnTo>
                  <a:pt x="1255585" y="4282630"/>
                </a:lnTo>
                <a:lnTo>
                  <a:pt x="1251275" y="4276319"/>
                </a:lnTo>
                <a:lnTo>
                  <a:pt x="1249680" y="4268723"/>
                </a:lnTo>
                <a:lnTo>
                  <a:pt x="1251275" y="4261365"/>
                </a:lnTo>
                <a:lnTo>
                  <a:pt x="1255585" y="4255579"/>
                </a:lnTo>
                <a:lnTo>
                  <a:pt x="1261896" y="4251793"/>
                </a:lnTo>
                <a:lnTo>
                  <a:pt x="1269492" y="4250435"/>
                </a:lnTo>
                <a:lnTo>
                  <a:pt x="1276207" y="4251793"/>
                </a:lnTo>
                <a:lnTo>
                  <a:pt x="1282065" y="4255579"/>
                </a:lnTo>
                <a:lnTo>
                  <a:pt x="1286208" y="4261365"/>
                </a:lnTo>
                <a:lnTo>
                  <a:pt x="1287780" y="4268723"/>
                </a:lnTo>
                <a:lnTo>
                  <a:pt x="1286208" y="4276319"/>
                </a:lnTo>
                <a:lnTo>
                  <a:pt x="1282065" y="4282630"/>
                </a:lnTo>
                <a:lnTo>
                  <a:pt x="1276207" y="4286940"/>
                </a:lnTo>
                <a:lnTo>
                  <a:pt x="1269492" y="4288535"/>
                </a:lnTo>
                <a:close/>
              </a:path>
              <a:path w="1287779" h="5706109">
                <a:moveTo>
                  <a:pt x="1269492" y="4364735"/>
                </a:moveTo>
                <a:lnTo>
                  <a:pt x="1261896" y="4363140"/>
                </a:lnTo>
                <a:lnTo>
                  <a:pt x="1255585" y="4358830"/>
                </a:lnTo>
                <a:lnTo>
                  <a:pt x="1251275" y="4352519"/>
                </a:lnTo>
                <a:lnTo>
                  <a:pt x="1249680" y="4344923"/>
                </a:lnTo>
                <a:lnTo>
                  <a:pt x="1251275" y="4337565"/>
                </a:lnTo>
                <a:lnTo>
                  <a:pt x="1255585" y="4331779"/>
                </a:lnTo>
                <a:lnTo>
                  <a:pt x="1261896" y="4327993"/>
                </a:lnTo>
                <a:lnTo>
                  <a:pt x="1269492" y="4326635"/>
                </a:lnTo>
                <a:lnTo>
                  <a:pt x="1276207" y="4327993"/>
                </a:lnTo>
                <a:lnTo>
                  <a:pt x="1282065" y="4331779"/>
                </a:lnTo>
                <a:lnTo>
                  <a:pt x="1286208" y="4337565"/>
                </a:lnTo>
                <a:lnTo>
                  <a:pt x="1287780" y="4344923"/>
                </a:lnTo>
                <a:lnTo>
                  <a:pt x="1286208" y="4352519"/>
                </a:lnTo>
                <a:lnTo>
                  <a:pt x="1282065" y="4358830"/>
                </a:lnTo>
                <a:lnTo>
                  <a:pt x="1276207" y="4363140"/>
                </a:lnTo>
                <a:lnTo>
                  <a:pt x="1269492" y="4364735"/>
                </a:lnTo>
                <a:close/>
              </a:path>
              <a:path w="1287779" h="5706109">
                <a:moveTo>
                  <a:pt x="1269492" y="4440935"/>
                </a:moveTo>
                <a:lnTo>
                  <a:pt x="1261896" y="4439340"/>
                </a:lnTo>
                <a:lnTo>
                  <a:pt x="1255585" y="4435030"/>
                </a:lnTo>
                <a:lnTo>
                  <a:pt x="1251275" y="4428719"/>
                </a:lnTo>
                <a:lnTo>
                  <a:pt x="1249680" y="4421123"/>
                </a:lnTo>
                <a:lnTo>
                  <a:pt x="1251275" y="4413765"/>
                </a:lnTo>
                <a:lnTo>
                  <a:pt x="1255585" y="4407979"/>
                </a:lnTo>
                <a:lnTo>
                  <a:pt x="1261896" y="4404193"/>
                </a:lnTo>
                <a:lnTo>
                  <a:pt x="1269492" y="4402835"/>
                </a:lnTo>
                <a:lnTo>
                  <a:pt x="1276207" y="4404193"/>
                </a:lnTo>
                <a:lnTo>
                  <a:pt x="1282065" y="4407979"/>
                </a:lnTo>
                <a:lnTo>
                  <a:pt x="1286208" y="4413765"/>
                </a:lnTo>
                <a:lnTo>
                  <a:pt x="1287780" y="4421123"/>
                </a:lnTo>
                <a:lnTo>
                  <a:pt x="1286208" y="4428719"/>
                </a:lnTo>
                <a:lnTo>
                  <a:pt x="1282065" y="4435030"/>
                </a:lnTo>
                <a:lnTo>
                  <a:pt x="1276207" y="4439340"/>
                </a:lnTo>
                <a:lnTo>
                  <a:pt x="1269492" y="4440935"/>
                </a:lnTo>
                <a:close/>
              </a:path>
              <a:path w="1287779" h="5706109">
                <a:moveTo>
                  <a:pt x="1269492" y="4517135"/>
                </a:moveTo>
                <a:lnTo>
                  <a:pt x="1261896" y="4515540"/>
                </a:lnTo>
                <a:lnTo>
                  <a:pt x="1255585" y="4511230"/>
                </a:lnTo>
                <a:lnTo>
                  <a:pt x="1251275" y="4504919"/>
                </a:lnTo>
                <a:lnTo>
                  <a:pt x="1249680" y="4497323"/>
                </a:lnTo>
                <a:lnTo>
                  <a:pt x="1251275" y="4489965"/>
                </a:lnTo>
                <a:lnTo>
                  <a:pt x="1255585" y="4484179"/>
                </a:lnTo>
                <a:lnTo>
                  <a:pt x="1261896" y="4480393"/>
                </a:lnTo>
                <a:lnTo>
                  <a:pt x="1269492" y="4479035"/>
                </a:lnTo>
                <a:lnTo>
                  <a:pt x="1276207" y="4480393"/>
                </a:lnTo>
                <a:lnTo>
                  <a:pt x="1282065" y="4484179"/>
                </a:lnTo>
                <a:lnTo>
                  <a:pt x="1286208" y="4489965"/>
                </a:lnTo>
                <a:lnTo>
                  <a:pt x="1287780" y="4497323"/>
                </a:lnTo>
                <a:lnTo>
                  <a:pt x="1286208" y="4504919"/>
                </a:lnTo>
                <a:lnTo>
                  <a:pt x="1282065" y="4511230"/>
                </a:lnTo>
                <a:lnTo>
                  <a:pt x="1276207" y="4515540"/>
                </a:lnTo>
                <a:lnTo>
                  <a:pt x="1269492" y="4517135"/>
                </a:lnTo>
                <a:close/>
              </a:path>
              <a:path w="1287779" h="5706109">
                <a:moveTo>
                  <a:pt x="1269492" y="4593335"/>
                </a:moveTo>
                <a:lnTo>
                  <a:pt x="1261896" y="4591740"/>
                </a:lnTo>
                <a:lnTo>
                  <a:pt x="1255585" y="4587430"/>
                </a:lnTo>
                <a:lnTo>
                  <a:pt x="1251275" y="4581119"/>
                </a:lnTo>
                <a:lnTo>
                  <a:pt x="1249680" y="4573523"/>
                </a:lnTo>
                <a:lnTo>
                  <a:pt x="1251275" y="4566165"/>
                </a:lnTo>
                <a:lnTo>
                  <a:pt x="1255585" y="4560379"/>
                </a:lnTo>
                <a:lnTo>
                  <a:pt x="1261896" y="4556593"/>
                </a:lnTo>
                <a:lnTo>
                  <a:pt x="1269492" y="4555235"/>
                </a:lnTo>
                <a:lnTo>
                  <a:pt x="1276207" y="4556593"/>
                </a:lnTo>
                <a:lnTo>
                  <a:pt x="1282065" y="4560379"/>
                </a:lnTo>
                <a:lnTo>
                  <a:pt x="1286208" y="4566165"/>
                </a:lnTo>
                <a:lnTo>
                  <a:pt x="1287780" y="4573523"/>
                </a:lnTo>
                <a:lnTo>
                  <a:pt x="1286208" y="4581119"/>
                </a:lnTo>
                <a:lnTo>
                  <a:pt x="1282065" y="4587430"/>
                </a:lnTo>
                <a:lnTo>
                  <a:pt x="1276207" y="4591740"/>
                </a:lnTo>
                <a:lnTo>
                  <a:pt x="1269492" y="4593335"/>
                </a:lnTo>
                <a:close/>
              </a:path>
              <a:path w="1287779" h="5706109">
                <a:moveTo>
                  <a:pt x="1269492" y="4669535"/>
                </a:moveTo>
                <a:lnTo>
                  <a:pt x="1261896" y="4667940"/>
                </a:lnTo>
                <a:lnTo>
                  <a:pt x="1255585" y="4663630"/>
                </a:lnTo>
                <a:lnTo>
                  <a:pt x="1251275" y="4657319"/>
                </a:lnTo>
                <a:lnTo>
                  <a:pt x="1249680" y="4649723"/>
                </a:lnTo>
                <a:lnTo>
                  <a:pt x="1251275" y="4642365"/>
                </a:lnTo>
                <a:lnTo>
                  <a:pt x="1255585" y="4636579"/>
                </a:lnTo>
                <a:lnTo>
                  <a:pt x="1261896" y="4632793"/>
                </a:lnTo>
                <a:lnTo>
                  <a:pt x="1269492" y="4631435"/>
                </a:lnTo>
                <a:lnTo>
                  <a:pt x="1276207" y="4632793"/>
                </a:lnTo>
                <a:lnTo>
                  <a:pt x="1282065" y="4636579"/>
                </a:lnTo>
                <a:lnTo>
                  <a:pt x="1286208" y="4642365"/>
                </a:lnTo>
                <a:lnTo>
                  <a:pt x="1287780" y="4649723"/>
                </a:lnTo>
                <a:lnTo>
                  <a:pt x="1286208" y="4657319"/>
                </a:lnTo>
                <a:lnTo>
                  <a:pt x="1282065" y="4663630"/>
                </a:lnTo>
                <a:lnTo>
                  <a:pt x="1276207" y="4667940"/>
                </a:lnTo>
                <a:lnTo>
                  <a:pt x="1269492" y="4669535"/>
                </a:lnTo>
                <a:close/>
              </a:path>
              <a:path w="1287779" h="5706109">
                <a:moveTo>
                  <a:pt x="1269492" y="4745735"/>
                </a:moveTo>
                <a:lnTo>
                  <a:pt x="1261896" y="4744140"/>
                </a:lnTo>
                <a:lnTo>
                  <a:pt x="1255585" y="4739830"/>
                </a:lnTo>
                <a:lnTo>
                  <a:pt x="1251275" y="4733519"/>
                </a:lnTo>
                <a:lnTo>
                  <a:pt x="1249680" y="4725923"/>
                </a:lnTo>
                <a:lnTo>
                  <a:pt x="1251275" y="4718565"/>
                </a:lnTo>
                <a:lnTo>
                  <a:pt x="1255585" y="4712779"/>
                </a:lnTo>
                <a:lnTo>
                  <a:pt x="1261896" y="4708993"/>
                </a:lnTo>
                <a:lnTo>
                  <a:pt x="1269492" y="4707635"/>
                </a:lnTo>
                <a:lnTo>
                  <a:pt x="1276207" y="4708993"/>
                </a:lnTo>
                <a:lnTo>
                  <a:pt x="1282065" y="4712779"/>
                </a:lnTo>
                <a:lnTo>
                  <a:pt x="1286208" y="4718565"/>
                </a:lnTo>
                <a:lnTo>
                  <a:pt x="1287780" y="4725923"/>
                </a:lnTo>
                <a:lnTo>
                  <a:pt x="1286208" y="4733519"/>
                </a:lnTo>
                <a:lnTo>
                  <a:pt x="1282065" y="4739830"/>
                </a:lnTo>
                <a:lnTo>
                  <a:pt x="1276207" y="4744140"/>
                </a:lnTo>
                <a:lnTo>
                  <a:pt x="1269492" y="4745735"/>
                </a:lnTo>
                <a:close/>
              </a:path>
              <a:path w="1287779" h="5706109">
                <a:moveTo>
                  <a:pt x="1269492" y="4821935"/>
                </a:moveTo>
                <a:lnTo>
                  <a:pt x="1261896" y="4820340"/>
                </a:lnTo>
                <a:lnTo>
                  <a:pt x="1255585" y="4816030"/>
                </a:lnTo>
                <a:lnTo>
                  <a:pt x="1251275" y="4809719"/>
                </a:lnTo>
                <a:lnTo>
                  <a:pt x="1249680" y="4802123"/>
                </a:lnTo>
                <a:lnTo>
                  <a:pt x="1251275" y="4794765"/>
                </a:lnTo>
                <a:lnTo>
                  <a:pt x="1255585" y="4788979"/>
                </a:lnTo>
                <a:lnTo>
                  <a:pt x="1261896" y="4785193"/>
                </a:lnTo>
                <a:lnTo>
                  <a:pt x="1269492" y="4783835"/>
                </a:lnTo>
                <a:lnTo>
                  <a:pt x="1276207" y="4785193"/>
                </a:lnTo>
                <a:lnTo>
                  <a:pt x="1282065" y="4788979"/>
                </a:lnTo>
                <a:lnTo>
                  <a:pt x="1286208" y="4794765"/>
                </a:lnTo>
                <a:lnTo>
                  <a:pt x="1287780" y="4802123"/>
                </a:lnTo>
                <a:lnTo>
                  <a:pt x="1286208" y="4809719"/>
                </a:lnTo>
                <a:lnTo>
                  <a:pt x="1282065" y="4816030"/>
                </a:lnTo>
                <a:lnTo>
                  <a:pt x="1276207" y="4820340"/>
                </a:lnTo>
                <a:lnTo>
                  <a:pt x="1269492" y="4821935"/>
                </a:lnTo>
                <a:close/>
              </a:path>
              <a:path w="1287779" h="5706109">
                <a:moveTo>
                  <a:pt x="1269492" y="4898135"/>
                </a:moveTo>
                <a:lnTo>
                  <a:pt x="1261896" y="4896540"/>
                </a:lnTo>
                <a:lnTo>
                  <a:pt x="1255585" y="4892230"/>
                </a:lnTo>
                <a:lnTo>
                  <a:pt x="1251275" y="4885919"/>
                </a:lnTo>
                <a:lnTo>
                  <a:pt x="1249680" y="4878323"/>
                </a:lnTo>
                <a:lnTo>
                  <a:pt x="1251275" y="4870965"/>
                </a:lnTo>
                <a:lnTo>
                  <a:pt x="1255585" y="4865179"/>
                </a:lnTo>
                <a:lnTo>
                  <a:pt x="1261896" y="4861393"/>
                </a:lnTo>
                <a:lnTo>
                  <a:pt x="1269492" y="4860035"/>
                </a:lnTo>
                <a:lnTo>
                  <a:pt x="1276207" y="4861393"/>
                </a:lnTo>
                <a:lnTo>
                  <a:pt x="1282065" y="4865179"/>
                </a:lnTo>
                <a:lnTo>
                  <a:pt x="1286208" y="4870965"/>
                </a:lnTo>
                <a:lnTo>
                  <a:pt x="1287780" y="4878323"/>
                </a:lnTo>
                <a:lnTo>
                  <a:pt x="1286208" y="4885919"/>
                </a:lnTo>
                <a:lnTo>
                  <a:pt x="1282065" y="4892230"/>
                </a:lnTo>
                <a:lnTo>
                  <a:pt x="1276207" y="4896540"/>
                </a:lnTo>
                <a:lnTo>
                  <a:pt x="1269492" y="4898135"/>
                </a:lnTo>
                <a:close/>
              </a:path>
              <a:path w="1287779" h="5706109">
                <a:moveTo>
                  <a:pt x="1269492" y="4974335"/>
                </a:moveTo>
                <a:lnTo>
                  <a:pt x="1261896" y="4972740"/>
                </a:lnTo>
                <a:lnTo>
                  <a:pt x="1255585" y="4968430"/>
                </a:lnTo>
                <a:lnTo>
                  <a:pt x="1251275" y="4962119"/>
                </a:lnTo>
                <a:lnTo>
                  <a:pt x="1249680" y="4954523"/>
                </a:lnTo>
                <a:lnTo>
                  <a:pt x="1251275" y="4947165"/>
                </a:lnTo>
                <a:lnTo>
                  <a:pt x="1255585" y="4941379"/>
                </a:lnTo>
                <a:lnTo>
                  <a:pt x="1261896" y="4937593"/>
                </a:lnTo>
                <a:lnTo>
                  <a:pt x="1269492" y="4936235"/>
                </a:lnTo>
                <a:lnTo>
                  <a:pt x="1276207" y="4937593"/>
                </a:lnTo>
                <a:lnTo>
                  <a:pt x="1282065" y="4941379"/>
                </a:lnTo>
                <a:lnTo>
                  <a:pt x="1286208" y="4947165"/>
                </a:lnTo>
                <a:lnTo>
                  <a:pt x="1287780" y="4954523"/>
                </a:lnTo>
                <a:lnTo>
                  <a:pt x="1286208" y="4962119"/>
                </a:lnTo>
                <a:lnTo>
                  <a:pt x="1282065" y="4968430"/>
                </a:lnTo>
                <a:lnTo>
                  <a:pt x="1276207" y="4972740"/>
                </a:lnTo>
                <a:lnTo>
                  <a:pt x="1269492" y="4974335"/>
                </a:lnTo>
                <a:close/>
              </a:path>
              <a:path w="1287779" h="5706109">
                <a:moveTo>
                  <a:pt x="1269492" y="5050535"/>
                </a:moveTo>
                <a:lnTo>
                  <a:pt x="1261896" y="5048940"/>
                </a:lnTo>
                <a:lnTo>
                  <a:pt x="1255585" y="5044630"/>
                </a:lnTo>
                <a:lnTo>
                  <a:pt x="1251275" y="5038319"/>
                </a:lnTo>
                <a:lnTo>
                  <a:pt x="1249680" y="5030723"/>
                </a:lnTo>
                <a:lnTo>
                  <a:pt x="1251275" y="5024008"/>
                </a:lnTo>
                <a:lnTo>
                  <a:pt x="1255585" y="5018150"/>
                </a:lnTo>
                <a:lnTo>
                  <a:pt x="1261896" y="5014007"/>
                </a:lnTo>
                <a:lnTo>
                  <a:pt x="1269492" y="5012435"/>
                </a:lnTo>
                <a:lnTo>
                  <a:pt x="1276207" y="5014007"/>
                </a:lnTo>
                <a:lnTo>
                  <a:pt x="1282065" y="5018150"/>
                </a:lnTo>
                <a:lnTo>
                  <a:pt x="1286208" y="5024008"/>
                </a:lnTo>
                <a:lnTo>
                  <a:pt x="1287780" y="5030723"/>
                </a:lnTo>
                <a:lnTo>
                  <a:pt x="1286208" y="5038319"/>
                </a:lnTo>
                <a:lnTo>
                  <a:pt x="1282065" y="5044630"/>
                </a:lnTo>
                <a:lnTo>
                  <a:pt x="1276207" y="5048940"/>
                </a:lnTo>
                <a:lnTo>
                  <a:pt x="1269492" y="5050535"/>
                </a:lnTo>
                <a:close/>
              </a:path>
              <a:path w="1287779" h="5706109">
                <a:moveTo>
                  <a:pt x="1269492" y="5126735"/>
                </a:moveTo>
                <a:lnTo>
                  <a:pt x="1261896" y="5125140"/>
                </a:lnTo>
                <a:lnTo>
                  <a:pt x="1255585" y="5120830"/>
                </a:lnTo>
                <a:lnTo>
                  <a:pt x="1251275" y="5114519"/>
                </a:lnTo>
                <a:lnTo>
                  <a:pt x="1249680" y="5106923"/>
                </a:lnTo>
                <a:lnTo>
                  <a:pt x="1251275" y="5100208"/>
                </a:lnTo>
                <a:lnTo>
                  <a:pt x="1255585" y="5094350"/>
                </a:lnTo>
                <a:lnTo>
                  <a:pt x="1261896" y="5090207"/>
                </a:lnTo>
                <a:lnTo>
                  <a:pt x="1269492" y="5088635"/>
                </a:lnTo>
                <a:lnTo>
                  <a:pt x="1276207" y="5090207"/>
                </a:lnTo>
                <a:lnTo>
                  <a:pt x="1282065" y="5094350"/>
                </a:lnTo>
                <a:lnTo>
                  <a:pt x="1286208" y="5100208"/>
                </a:lnTo>
                <a:lnTo>
                  <a:pt x="1287780" y="5106923"/>
                </a:lnTo>
                <a:lnTo>
                  <a:pt x="1286208" y="5114519"/>
                </a:lnTo>
                <a:lnTo>
                  <a:pt x="1282065" y="5120830"/>
                </a:lnTo>
                <a:lnTo>
                  <a:pt x="1276207" y="5125140"/>
                </a:lnTo>
                <a:lnTo>
                  <a:pt x="1269492" y="5126735"/>
                </a:lnTo>
                <a:close/>
              </a:path>
              <a:path w="1287779" h="5706109">
                <a:moveTo>
                  <a:pt x="1269492" y="5202935"/>
                </a:moveTo>
                <a:lnTo>
                  <a:pt x="1261896" y="5201340"/>
                </a:lnTo>
                <a:lnTo>
                  <a:pt x="1255585" y="5197030"/>
                </a:lnTo>
                <a:lnTo>
                  <a:pt x="1251275" y="5190719"/>
                </a:lnTo>
                <a:lnTo>
                  <a:pt x="1249680" y="5183123"/>
                </a:lnTo>
                <a:lnTo>
                  <a:pt x="1251275" y="5176408"/>
                </a:lnTo>
                <a:lnTo>
                  <a:pt x="1255585" y="5170550"/>
                </a:lnTo>
                <a:lnTo>
                  <a:pt x="1261896" y="5166407"/>
                </a:lnTo>
                <a:lnTo>
                  <a:pt x="1269492" y="5164835"/>
                </a:lnTo>
                <a:lnTo>
                  <a:pt x="1276207" y="5166407"/>
                </a:lnTo>
                <a:lnTo>
                  <a:pt x="1282065" y="5170550"/>
                </a:lnTo>
                <a:lnTo>
                  <a:pt x="1286208" y="5176408"/>
                </a:lnTo>
                <a:lnTo>
                  <a:pt x="1287780" y="5183123"/>
                </a:lnTo>
                <a:lnTo>
                  <a:pt x="1286208" y="5190719"/>
                </a:lnTo>
                <a:lnTo>
                  <a:pt x="1282065" y="5197030"/>
                </a:lnTo>
                <a:lnTo>
                  <a:pt x="1276207" y="5201340"/>
                </a:lnTo>
                <a:lnTo>
                  <a:pt x="1269492" y="5202935"/>
                </a:lnTo>
                <a:close/>
              </a:path>
              <a:path w="1287779" h="5706109">
                <a:moveTo>
                  <a:pt x="1269492" y="5279135"/>
                </a:moveTo>
                <a:lnTo>
                  <a:pt x="1261896" y="5277564"/>
                </a:lnTo>
                <a:lnTo>
                  <a:pt x="1255585" y="5273420"/>
                </a:lnTo>
                <a:lnTo>
                  <a:pt x="1251275" y="5267563"/>
                </a:lnTo>
                <a:lnTo>
                  <a:pt x="1249680" y="5260848"/>
                </a:lnTo>
                <a:lnTo>
                  <a:pt x="1249680" y="5259323"/>
                </a:lnTo>
                <a:lnTo>
                  <a:pt x="1251275" y="5252608"/>
                </a:lnTo>
                <a:lnTo>
                  <a:pt x="1255585" y="5246750"/>
                </a:lnTo>
                <a:lnTo>
                  <a:pt x="1261896" y="5242607"/>
                </a:lnTo>
                <a:lnTo>
                  <a:pt x="1269492" y="5241035"/>
                </a:lnTo>
                <a:lnTo>
                  <a:pt x="1276207" y="5242607"/>
                </a:lnTo>
                <a:lnTo>
                  <a:pt x="1282065" y="5246750"/>
                </a:lnTo>
                <a:lnTo>
                  <a:pt x="1286208" y="5252608"/>
                </a:lnTo>
                <a:lnTo>
                  <a:pt x="1287780" y="5259323"/>
                </a:lnTo>
                <a:lnTo>
                  <a:pt x="1287780" y="5260848"/>
                </a:lnTo>
                <a:lnTo>
                  <a:pt x="1286208" y="5267563"/>
                </a:lnTo>
                <a:lnTo>
                  <a:pt x="1282065" y="5273420"/>
                </a:lnTo>
                <a:lnTo>
                  <a:pt x="1276207" y="5277564"/>
                </a:lnTo>
                <a:lnTo>
                  <a:pt x="1269492" y="5279135"/>
                </a:lnTo>
                <a:close/>
              </a:path>
              <a:path w="1287779" h="5706109">
                <a:moveTo>
                  <a:pt x="1269492" y="5355335"/>
                </a:moveTo>
                <a:lnTo>
                  <a:pt x="1261896" y="5353764"/>
                </a:lnTo>
                <a:lnTo>
                  <a:pt x="1255585" y="5349620"/>
                </a:lnTo>
                <a:lnTo>
                  <a:pt x="1251275" y="5343763"/>
                </a:lnTo>
                <a:lnTo>
                  <a:pt x="1249680" y="5337048"/>
                </a:lnTo>
                <a:lnTo>
                  <a:pt x="1251275" y="5329451"/>
                </a:lnTo>
                <a:lnTo>
                  <a:pt x="1255585" y="5323141"/>
                </a:lnTo>
                <a:lnTo>
                  <a:pt x="1261896" y="5318831"/>
                </a:lnTo>
                <a:lnTo>
                  <a:pt x="1269492" y="5317235"/>
                </a:lnTo>
                <a:lnTo>
                  <a:pt x="1276207" y="5318831"/>
                </a:lnTo>
                <a:lnTo>
                  <a:pt x="1282065" y="5323141"/>
                </a:lnTo>
                <a:lnTo>
                  <a:pt x="1286208" y="5329451"/>
                </a:lnTo>
                <a:lnTo>
                  <a:pt x="1287780" y="5337048"/>
                </a:lnTo>
                <a:lnTo>
                  <a:pt x="1286208" y="5343763"/>
                </a:lnTo>
                <a:lnTo>
                  <a:pt x="1282065" y="5349620"/>
                </a:lnTo>
                <a:lnTo>
                  <a:pt x="1276207" y="5353764"/>
                </a:lnTo>
                <a:lnTo>
                  <a:pt x="1269492" y="5355335"/>
                </a:lnTo>
                <a:close/>
              </a:path>
              <a:path w="1287779" h="5706109">
                <a:moveTo>
                  <a:pt x="1269492" y="5431535"/>
                </a:moveTo>
                <a:lnTo>
                  <a:pt x="1261896" y="5429964"/>
                </a:lnTo>
                <a:lnTo>
                  <a:pt x="1255585" y="5425820"/>
                </a:lnTo>
                <a:lnTo>
                  <a:pt x="1251275" y="5419963"/>
                </a:lnTo>
                <a:lnTo>
                  <a:pt x="1249680" y="5413248"/>
                </a:lnTo>
                <a:lnTo>
                  <a:pt x="1251275" y="5405651"/>
                </a:lnTo>
                <a:lnTo>
                  <a:pt x="1255585" y="5399341"/>
                </a:lnTo>
                <a:lnTo>
                  <a:pt x="1261896" y="5395031"/>
                </a:lnTo>
                <a:lnTo>
                  <a:pt x="1269492" y="5393435"/>
                </a:lnTo>
                <a:lnTo>
                  <a:pt x="1276207" y="5395031"/>
                </a:lnTo>
                <a:lnTo>
                  <a:pt x="1282065" y="5399341"/>
                </a:lnTo>
                <a:lnTo>
                  <a:pt x="1286208" y="5405651"/>
                </a:lnTo>
                <a:lnTo>
                  <a:pt x="1287780" y="5413248"/>
                </a:lnTo>
                <a:lnTo>
                  <a:pt x="1286208" y="5419963"/>
                </a:lnTo>
                <a:lnTo>
                  <a:pt x="1282065" y="5425820"/>
                </a:lnTo>
                <a:lnTo>
                  <a:pt x="1276207" y="5429964"/>
                </a:lnTo>
                <a:lnTo>
                  <a:pt x="1269492" y="5431535"/>
                </a:lnTo>
                <a:close/>
              </a:path>
              <a:path w="1287779" h="5706109">
                <a:moveTo>
                  <a:pt x="1269492" y="5507735"/>
                </a:moveTo>
                <a:lnTo>
                  <a:pt x="1261896" y="5506164"/>
                </a:lnTo>
                <a:lnTo>
                  <a:pt x="1255585" y="5502020"/>
                </a:lnTo>
                <a:lnTo>
                  <a:pt x="1251275" y="5496163"/>
                </a:lnTo>
                <a:lnTo>
                  <a:pt x="1249680" y="5489448"/>
                </a:lnTo>
                <a:lnTo>
                  <a:pt x="1251275" y="5481851"/>
                </a:lnTo>
                <a:lnTo>
                  <a:pt x="1255585" y="5475541"/>
                </a:lnTo>
                <a:lnTo>
                  <a:pt x="1261896" y="5471231"/>
                </a:lnTo>
                <a:lnTo>
                  <a:pt x="1269492" y="5469635"/>
                </a:lnTo>
                <a:lnTo>
                  <a:pt x="1276207" y="5471231"/>
                </a:lnTo>
                <a:lnTo>
                  <a:pt x="1282065" y="5475541"/>
                </a:lnTo>
                <a:lnTo>
                  <a:pt x="1286208" y="5481851"/>
                </a:lnTo>
                <a:lnTo>
                  <a:pt x="1287780" y="5489448"/>
                </a:lnTo>
                <a:lnTo>
                  <a:pt x="1286208" y="5496163"/>
                </a:lnTo>
                <a:lnTo>
                  <a:pt x="1282065" y="5502020"/>
                </a:lnTo>
                <a:lnTo>
                  <a:pt x="1276207" y="5506164"/>
                </a:lnTo>
                <a:lnTo>
                  <a:pt x="1269492" y="5507735"/>
                </a:lnTo>
                <a:close/>
              </a:path>
              <a:path w="1287779" h="5706109">
                <a:moveTo>
                  <a:pt x="1269492" y="5583935"/>
                </a:moveTo>
                <a:lnTo>
                  <a:pt x="1261896" y="5582578"/>
                </a:lnTo>
                <a:lnTo>
                  <a:pt x="1255585" y="5578792"/>
                </a:lnTo>
                <a:lnTo>
                  <a:pt x="1251275" y="5573006"/>
                </a:lnTo>
                <a:lnTo>
                  <a:pt x="1249680" y="5565648"/>
                </a:lnTo>
                <a:lnTo>
                  <a:pt x="1251275" y="5558051"/>
                </a:lnTo>
                <a:lnTo>
                  <a:pt x="1255585" y="5551741"/>
                </a:lnTo>
                <a:lnTo>
                  <a:pt x="1261896" y="5547431"/>
                </a:lnTo>
                <a:lnTo>
                  <a:pt x="1269492" y="5545835"/>
                </a:lnTo>
                <a:lnTo>
                  <a:pt x="1276207" y="5547431"/>
                </a:lnTo>
                <a:lnTo>
                  <a:pt x="1282065" y="5551741"/>
                </a:lnTo>
                <a:lnTo>
                  <a:pt x="1286208" y="5558051"/>
                </a:lnTo>
                <a:lnTo>
                  <a:pt x="1287780" y="5565648"/>
                </a:lnTo>
                <a:lnTo>
                  <a:pt x="1286208" y="5573006"/>
                </a:lnTo>
                <a:lnTo>
                  <a:pt x="1282065" y="5578792"/>
                </a:lnTo>
                <a:lnTo>
                  <a:pt x="1276207" y="5582578"/>
                </a:lnTo>
                <a:lnTo>
                  <a:pt x="1269492" y="5583935"/>
                </a:lnTo>
                <a:close/>
              </a:path>
              <a:path w="1287779" h="5706109">
                <a:moveTo>
                  <a:pt x="1269492" y="5660135"/>
                </a:moveTo>
                <a:lnTo>
                  <a:pt x="1261896" y="5658778"/>
                </a:lnTo>
                <a:lnTo>
                  <a:pt x="1255585" y="5654992"/>
                </a:lnTo>
                <a:lnTo>
                  <a:pt x="1251275" y="5649206"/>
                </a:lnTo>
                <a:lnTo>
                  <a:pt x="1249680" y="5641848"/>
                </a:lnTo>
                <a:lnTo>
                  <a:pt x="1251275" y="5634251"/>
                </a:lnTo>
                <a:lnTo>
                  <a:pt x="1255585" y="5627941"/>
                </a:lnTo>
                <a:lnTo>
                  <a:pt x="1261896" y="5623631"/>
                </a:lnTo>
                <a:lnTo>
                  <a:pt x="1269492" y="5622035"/>
                </a:lnTo>
                <a:lnTo>
                  <a:pt x="1276207" y="5623631"/>
                </a:lnTo>
                <a:lnTo>
                  <a:pt x="1282065" y="5627941"/>
                </a:lnTo>
                <a:lnTo>
                  <a:pt x="1286208" y="5634251"/>
                </a:lnTo>
                <a:lnTo>
                  <a:pt x="1287780" y="5641848"/>
                </a:lnTo>
                <a:lnTo>
                  <a:pt x="1286208" y="5649206"/>
                </a:lnTo>
                <a:lnTo>
                  <a:pt x="1282065" y="5654992"/>
                </a:lnTo>
                <a:lnTo>
                  <a:pt x="1276207" y="5658778"/>
                </a:lnTo>
                <a:lnTo>
                  <a:pt x="1269492" y="5660135"/>
                </a:lnTo>
                <a:close/>
              </a:path>
              <a:path w="1287779" h="5706109">
                <a:moveTo>
                  <a:pt x="1239012" y="5705855"/>
                </a:moveTo>
                <a:lnTo>
                  <a:pt x="1231415" y="5704498"/>
                </a:lnTo>
                <a:lnTo>
                  <a:pt x="1225105" y="5700712"/>
                </a:lnTo>
                <a:lnTo>
                  <a:pt x="1220795" y="5694925"/>
                </a:lnTo>
                <a:lnTo>
                  <a:pt x="1219200" y="5687567"/>
                </a:lnTo>
                <a:lnTo>
                  <a:pt x="1220795" y="5679971"/>
                </a:lnTo>
                <a:lnTo>
                  <a:pt x="1225105" y="5673661"/>
                </a:lnTo>
                <a:lnTo>
                  <a:pt x="1231415" y="5669351"/>
                </a:lnTo>
                <a:lnTo>
                  <a:pt x="1239012" y="5667755"/>
                </a:lnTo>
                <a:lnTo>
                  <a:pt x="1246370" y="5669351"/>
                </a:lnTo>
                <a:lnTo>
                  <a:pt x="1252156" y="5673661"/>
                </a:lnTo>
                <a:lnTo>
                  <a:pt x="1255942" y="5679971"/>
                </a:lnTo>
                <a:lnTo>
                  <a:pt x="1257300" y="5687567"/>
                </a:lnTo>
                <a:lnTo>
                  <a:pt x="1255942" y="5694925"/>
                </a:lnTo>
                <a:lnTo>
                  <a:pt x="1252156" y="5700712"/>
                </a:lnTo>
                <a:lnTo>
                  <a:pt x="1246370" y="5704498"/>
                </a:lnTo>
                <a:lnTo>
                  <a:pt x="1239012" y="5705855"/>
                </a:lnTo>
                <a:close/>
              </a:path>
              <a:path w="1287779" h="5706109">
                <a:moveTo>
                  <a:pt x="1162812" y="5705855"/>
                </a:moveTo>
                <a:lnTo>
                  <a:pt x="1155215" y="5704498"/>
                </a:lnTo>
                <a:lnTo>
                  <a:pt x="1148905" y="5700712"/>
                </a:lnTo>
                <a:lnTo>
                  <a:pt x="1144595" y="5694925"/>
                </a:lnTo>
                <a:lnTo>
                  <a:pt x="1143000" y="5687567"/>
                </a:lnTo>
                <a:lnTo>
                  <a:pt x="1144595" y="5679971"/>
                </a:lnTo>
                <a:lnTo>
                  <a:pt x="1148905" y="5673661"/>
                </a:lnTo>
                <a:lnTo>
                  <a:pt x="1155215" y="5669351"/>
                </a:lnTo>
                <a:lnTo>
                  <a:pt x="1162812" y="5667755"/>
                </a:lnTo>
                <a:lnTo>
                  <a:pt x="1170170" y="5669351"/>
                </a:lnTo>
                <a:lnTo>
                  <a:pt x="1175956" y="5673661"/>
                </a:lnTo>
                <a:lnTo>
                  <a:pt x="1179742" y="5679971"/>
                </a:lnTo>
                <a:lnTo>
                  <a:pt x="1181100" y="5687567"/>
                </a:lnTo>
                <a:lnTo>
                  <a:pt x="1179742" y="5694925"/>
                </a:lnTo>
                <a:lnTo>
                  <a:pt x="1175956" y="5700712"/>
                </a:lnTo>
                <a:lnTo>
                  <a:pt x="1170170" y="5704498"/>
                </a:lnTo>
                <a:lnTo>
                  <a:pt x="1162812" y="5705855"/>
                </a:lnTo>
                <a:close/>
              </a:path>
              <a:path w="1287779" h="5706109">
                <a:moveTo>
                  <a:pt x="1086612" y="5705855"/>
                </a:moveTo>
                <a:lnTo>
                  <a:pt x="1079015" y="5704498"/>
                </a:lnTo>
                <a:lnTo>
                  <a:pt x="1072705" y="5700712"/>
                </a:lnTo>
                <a:lnTo>
                  <a:pt x="1068395" y="5694925"/>
                </a:lnTo>
                <a:lnTo>
                  <a:pt x="1066800" y="5687567"/>
                </a:lnTo>
                <a:lnTo>
                  <a:pt x="1068395" y="5679971"/>
                </a:lnTo>
                <a:lnTo>
                  <a:pt x="1072705" y="5673661"/>
                </a:lnTo>
                <a:lnTo>
                  <a:pt x="1079015" y="5669351"/>
                </a:lnTo>
                <a:lnTo>
                  <a:pt x="1086612" y="5667755"/>
                </a:lnTo>
                <a:lnTo>
                  <a:pt x="1093970" y="5669351"/>
                </a:lnTo>
                <a:lnTo>
                  <a:pt x="1099756" y="5673661"/>
                </a:lnTo>
                <a:lnTo>
                  <a:pt x="1103542" y="5679971"/>
                </a:lnTo>
                <a:lnTo>
                  <a:pt x="1104900" y="5687567"/>
                </a:lnTo>
                <a:lnTo>
                  <a:pt x="1103542" y="5694925"/>
                </a:lnTo>
                <a:lnTo>
                  <a:pt x="1099756" y="5700712"/>
                </a:lnTo>
                <a:lnTo>
                  <a:pt x="1093970" y="5704498"/>
                </a:lnTo>
                <a:lnTo>
                  <a:pt x="1086612" y="5705855"/>
                </a:lnTo>
                <a:close/>
              </a:path>
              <a:path w="1287779" h="5706109">
                <a:moveTo>
                  <a:pt x="1010412" y="5705855"/>
                </a:moveTo>
                <a:lnTo>
                  <a:pt x="1002815" y="5704498"/>
                </a:lnTo>
                <a:lnTo>
                  <a:pt x="996505" y="5700712"/>
                </a:lnTo>
                <a:lnTo>
                  <a:pt x="992195" y="5694925"/>
                </a:lnTo>
                <a:lnTo>
                  <a:pt x="990600" y="5687567"/>
                </a:lnTo>
                <a:lnTo>
                  <a:pt x="992195" y="5679971"/>
                </a:lnTo>
                <a:lnTo>
                  <a:pt x="996505" y="5673661"/>
                </a:lnTo>
                <a:lnTo>
                  <a:pt x="1002815" y="5669351"/>
                </a:lnTo>
                <a:lnTo>
                  <a:pt x="1010412" y="5667755"/>
                </a:lnTo>
                <a:lnTo>
                  <a:pt x="1017770" y="5669351"/>
                </a:lnTo>
                <a:lnTo>
                  <a:pt x="1023556" y="5673661"/>
                </a:lnTo>
                <a:lnTo>
                  <a:pt x="1027342" y="5679971"/>
                </a:lnTo>
                <a:lnTo>
                  <a:pt x="1028700" y="5687567"/>
                </a:lnTo>
                <a:lnTo>
                  <a:pt x="1027342" y="5694925"/>
                </a:lnTo>
                <a:lnTo>
                  <a:pt x="1023556" y="5700712"/>
                </a:lnTo>
                <a:lnTo>
                  <a:pt x="1017770" y="5704498"/>
                </a:lnTo>
                <a:lnTo>
                  <a:pt x="1010412" y="5705855"/>
                </a:lnTo>
                <a:close/>
              </a:path>
              <a:path w="1287779" h="5706109">
                <a:moveTo>
                  <a:pt x="934212" y="5705855"/>
                </a:moveTo>
                <a:lnTo>
                  <a:pt x="926615" y="5704498"/>
                </a:lnTo>
                <a:lnTo>
                  <a:pt x="920305" y="5700712"/>
                </a:lnTo>
                <a:lnTo>
                  <a:pt x="915995" y="5694925"/>
                </a:lnTo>
                <a:lnTo>
                  <a:pt x="914400" y="5687567"/>
                </a:lnTo>
                <a:lnTo>
                  <a:pt x="915995" y="5679971"/>
                </a:lnTo>
                <a:lnTo>
                  <a:pt x="920305" y="5673661"/>
                </a:lnTo>
                <a:lnTo>
                  <a:pt x="926615" y="5669351"/>
                </a:lnTo>
                <a:lnTo>
                  <a:pt x="934212" y="5667755"/>
                </a:lnTo>
                <a:lnTo>
                  <a:pt x="941570" y="5669351"/>
                </a:lnTo>
                <a:lnTo>
                  <a:pt x="947356" y="5673661"/>
                </a:lnTo>
                <a:lnTo>
                  <a:pt x="951142" y="5679971"/>
                </a:lnTo>
                <a:lnTo>
                  <a:pt x="952500" y="5687567"/>
                </a:lnTo>
                <a:lnTo>
                  <a:pt x="951142" y="5694925"/>
                </a:lnTo>
                <a:lnTo>
                  <a:pt x="947356" y="5700712"/>
                </a:lnTo>
                <a:lnTo>
                  <a:pt x="941570" y="5704498"/>
                </a:lnTo>
                <a:lnTo>
                  <a:pt x="934212" y="5705855"/>
                </a:lnTo>
                <a:close/>
              </a:path>
              <a:path w="1287779" h="5706109">
                <a:moveTo>
                  <a:pt x="858012" y="5705855"/>
                </a:moveTo>
                <a:lnTo>
                  <a:pt x="850415" y="5704498"/>
                </a:lnTo>
                <a:lnTo>
                  <a:pt x="844105" y="5700712"/>
                </a:lnTo>
                <a:lnTo>
                  <a:pt x="839795" y="5694925"/>
                </a:lnTo>
                <a:lnTo>
                  <a:pt x="838200" y="5687567"/>
                </a:lnTo>
                <a:lnTo>
                  <a:pt x="839795" y="5679971"/>
                </a:lnTo>
                <a:lnTo>
                  <a:pt x="844105" y="5673661"/>
                </a:lnTo>
                <a:lnTo>
                  <a:pt x="850415" y="5669351"/>
                </a:lnTo>
                <a:lnTo>
                  <a:pt x="858012" y="5667755"/>
                </a:lnTo>
                <a:lnTo>
                  <a:pt x="865370" y="5669351"/>
                </a:lnTo>
                <a:lnTo>
                  <a:pt x="871156" y="5673661"/>
                </a:lnTo>
                <a:lnTo>
                  <a:pt x="874942" y="5679971"/>
                </a:lnTo>
                <a:lnTo>
                  <a:pt x="876300" y="5687567"/>
                </a:lnTo>
                <a:lnTo>
                  <a:pt x="874942" y="5694925"/>
                </a:lnTo>
                <a:lnTo>
                  <a:pt x="871156" y="5700712"/>
                </a:lnTo>
                <a:lnTo>
                  <a:pt x="865370" y="5704498"/>
                </a:lnTo>
                <a:lnTo>
                  <a:pt x="858012" y="5705855"/>
                </a:lnTo>
                <a:close/>
              </a:path>
              <a:path w="1287779" h="5706109">
                <a:moveTo>
                  <a:pt x="781812" y="5705855"/>
                </a:moveTo>
                <a:lnTo>
                  <a:pt x="774215" y="5704498"/>
                </a:lnTo>
                <a:lnTo>
                  <a:pt x="767905" y="5700712"/>
                </a:lnTo>
                <a:lnTo>
                  <a:pt x="763595" y="5694925"/>
                </a:lnTo>
                <a:lnTo>
                  <a:pt x="762000" y="5687567"/>
                </a:lnTo>
                <a:lnTo>
                  <a:pt x="763595" y="5679971"/>
                </a:lnTo>
                <a:lnTo>
                  <a:pt x="767905" y="5673661"/>
                </a:lnTo>
                <a:lnTo>
                  <a:pt x="774215" y="5669351"/>
                </a:lnTo>
                <a:lnTo>
                  <a:pt x="781812" y="5667755"/>
                </a:lnTo>
                <a:lnTo>
                  <a:pt x="789170" y="5669351"/>
                </a:lnTo>
                <a:lnTo>
                  <a:pt x="794956" y="5673661"/>
                </a:lnTo>
                <a:lnTo>
                  <a:pt x="798742" y="5679971"/>
                </a:lnTo>
                <a:lnTo>
                  <a:pt x="800100" y="5687567"/>
                </a:lnTo>
                <a:lnTo>
                  <a:pt x="798742" y="5694925"/>
                </a:lnTo>
                <a:lnTo>
                  <a:pt x="794956" y="5700712"/>
                </a:lnTo>
                <a:lnTo>
                  <a:pt x="789170" y="5704498"/>
                </a:lnTo>
                <a:lnTo>
                  <a:pt x="781812" y="5705855"/>
                </a:lnTo>
                <a:close/>
              </a:path>
              <a:path w="1287779" h="5706109">
                <a:moveTo>
                  <a:pt x="705612" y="5705855"/>
                </a:moveTo>
                <a:lnTo>
                  <a:pt x="698015" y="5704498"/>
                </a:lnTo>
                <a:lnTo>
                  <a:pt x="691705" y="5700712"/>
                </a:lnTo>
                <a:lnTo>
                  <a:pt x="687395" y="5694925"/>
                </a:lnTo>
                <a:lnTo>
                  <a:pt x="685800" y="5687567"/>
                </a:lnTo>
                <a:lnTo>
                  <a:pt x="687395" y="5679971"/>
                </a:lnTo>
                <a:lnTo>
                  <a:pt x="691705" y="5673661"/>
                </a:lnTo>
                <a:lnTo>
                  <a:pt x="698015" y="5669351"/>
                </a:lnTo>
                <a:lnTo>
                  <a:pt x="705612" y="5667755"/>
                </a:lnTo>
                <a:lnTo>
                  <a:pt x="712970" y="5669351"/>
                </a:lnTo>
                <a:lnTo>
                  <a:pt x="718756" y="5673661"/>
                </a:lnTo>
                <a:lnTo>
                  <a:pt x="722542" y="5679971"/>
                </a:lnTo>
                <a:lnTo>
                  <a:pt x="723900" y="5687567"/>
                </a:lnTo>
                <a:lnTo>
                  <a:pt x="722542" y="5694925"/>
                </a:lnTo>
                <a:lnTo>
                  <a:pt x="718756" y="5700712"/>
                </a:lnTo>
                <a:lnTo>
                  <a:pt x="712970" y="5704498"/>
                </a:lnTo>
                <a:lnTo>
                  <a:pt x="705612" y="5705855"/>
                </a:lnTo>
                <a:close/>
              </a:path>
              <a:path w="1287779" h="5706109">
                <a:moveTo>
                  <a:pt x="629412" y="5705855"/>
                </a:moveTo>
                <a:lnTo>
                  <a:pt x="621815" y="5704498"/>
                </a:lnTo>
                <a:lnTo>
                  <a:pt x="615505" y="5700712"/>
                </a:lnTo>
                <a:lnTo>
                  <a:pt x="611195" y="5694925"/>
                </a:lnTo>
                <a:lnTo>
                  <a:pt x="609600" y="5687567"/>
                </a:lnTo>
                <a:lnTo>
                  <a:pt x="611195" y="5679971"/>
                </a:lnTo>
                <a:lnTo>
                  <a:pt x="615505" y="5673661"/>
                </a:lnTo>
                <a:lnTo>
                  <a:pt x="621815" y="5669351"/>
                </a:lnTo>
                <a:lnTo>
                  <a:pt x="629412" y="5667755"/>
                </a:lnTo>
                <a:lnTo>
                  <a:pt x="636770" y="5669351"/>
                </a:lnTo>
                <a:lnTo>
                  <a:pt x="642556" y="5673661"/>
                </a:lnTo>
                <a:lnTo>
                  <a:pt x="646342" y="5679971"/>
                </a:lnTo>
                <a:lnTo>
                  <a:pt x="647700" y="5687567"/>
                </a:lnTo>
                <a:lnTo>
                  <a:pt x="646342" y="5694925"/>
                </a:lnTo>
                <a:lnTo>
                  <a:pt x="642556" y="5700712"/>
                </a:lnTo>
                <a:lnTo>
                  <a:pt x="636770" y="5704498"/>
                </a:lnTo>
                <a:lnTo>
                  <a:pt x="629412" y="5705855"/>
                </a:lnTo>
                <a:close/>
              </a:path>
              <a:path w="1287779" h="5706109">
                <a:moveTo>
                  <a:pt x="553212" y="5705855"/>
                </a:moveTo>
                <a:lnTo>
                  <a:pt x="545615" y="5704498"/>
                </a:lnTo>
                <a:lnTo>
                  <a:pt x="539305" y="5700712"/>
                </a:lnTo>
                <a:lnTo>
                  <a:pt x="534995" y="5694925"/>
                </a:lnTo>
                <a:lnTo>
                  <a:pt x="533400" y="5687567"/>
                </a:lnTo>
                <a:lnTo>
                  <a:pt x="534995" y="5679971"/>
                </a:lnTo>
                <a:lnTo>
                  <a:pt x="539305" y="5673661"/>
                </a:lnTo>
                <a:lnTo>
                  <a:pt x="545615" y="5669351"/>
                </a:lnTo>
                <a:lnTo>
                  <a:pt x="553212" y="5667755"/>
                </a:lnTo>
                <a:lnTo>
                  <a:pt x="560570" y="5669351"/>
                </a:lnTo>
                <a:lnTo>
                  <a:pt x="566356" y="5673661"/>
                </a:lnTo>
                <a:lnTo>
                  <a:pt x="570142" y="5679971"/>
                </a:lnTo>
                <a:lnTo>
                  <a:pt x="571500" y="5687567"/>
                </a:lnTo>
                <a:lnTo>
                  <a:pt x="570142" y="5694925"/>
                </a:lnTo>
                <a:lnTo>
                  <a:pt x="566356" y="5700712"/>
                </a:lnTo>
                <a:lnTo>
                  <a:pt x="560570" y="5704498"/>
                </a:lnTo>
                <a:lnTo>
                  <a:pt x="553212" y="5705855"/>
                </a:lnTo>
                <a:close/>
              </a:path>
              <a:path w="1287779" h="5706109">
                <a:moveTo>
                  <a:pt x="477012" y="5705855"/>
                </a:moveTo>
                <a:lnTo>
                  <a:pt x="469415" y="5704498"/>
                </a:lnTo>
                <a:lnTo>
                  <a:pt x="463105" y="5700712"/>
                </a:lnTo>
                <a:lnTo>
                  <a:pt x="458795" y="5694925"/>
                </a:lnTo>
                <a:lnTo>
                  <a:pt x="457200" y="5687567"/>
                </a:lnTo>
                <a:lnTo>
                  <a:pt x="458795" y="5679971"/>
                </a:lnTo>
                <a:lnTo>
                  <a:pt x="463105" y="5673661"/>
                </a:lnTo>
                <a:lnTo>
                  <a:pt x="469415" y="5669351"/>
                </a:lnTo>
                <a:lnTo>
                  <a:pt x="477012" y="5667755"/>
                </a:lnTo>
                <a:lnTo>
                  <a:pt x="484370" y="5669351"/>
                </a:lnTo>
                <a:lnTo>
                  <a:pt x="490156" y="5673661"/>
                </a:lnTo>
                <a:lnTo>
                  <a:pt x="493942" y="5679971"/>
                </a:lnTo>
                <a:lnTo>
                  <a:pt x="495300" y="5687567"/>
                </a:lnTo>
                <a:lnTo>
                  <a:pt x="493942" y="5694925"/>
                </a:lnTo>
                <a:lnTo>
                  <a:pt x="490156" y="5700712"/>
                </a:lnTo>
                <a:lnTo>
                  <a:pt x="484370" y="5704498"/>
                </a:lnTo>
                <a:lnTo>
                  <a:pt x="477012" y="5705855"/>
                </a:lnTo>
                <a:close/>
              </a:path>
              <a:path w="1287779" h="5706109">
                <a:moveTo>
                  <a:pt x="400812" y="5705855"/>
                </a:moveTo>
                <a:lnTo>
                  <a:pt x="393215" y="5704498"/>
                </a:lnTo>
                <a:lnTo>
                  <a:pt x="386905" y="5700712"/>
                </a:lnTo>
                <a:lnTo>
                  <a:pt x="382595" y="5694925"/>
                </a:lnTo>
                <a:lnTo>
                  <a:pt x="381000" y="5687567"/>
                </a:lnTo>
                <a:lnTo>
                  <a:pt x="382595" y="5679971"/>
                </a:lnTo>
                <a:lnTo>
                  <a:pt x="386905" y="5673661"/>
                </a:lnTo>
                <a:lnTo>
                  <a:pt x="393215" y="5669351"/>
                </a:lnTo>
                <a:lnTo>
                  <a:pt x="400812" y="5667755"/>
                </a:lnTo>
                <a:lnTo>
                  <a:pt x="407527" y="5669351"/>
                </a:lnTo>
                <a:lnTo>
                  <a:pt x="413385" y="5673661"/>
                </a:lnTo>
                <a:lnTo>
                  <a:pt x="417528" y="5679971"/>
                </a:lnTo>
                <a:lnTo>
                  <a:pt x="419100" y="5687567"/>
                </a:lnTo>
                <a:lnTo>
                  <a:pt x="417528" y="5694925"/>
                </a:lnTo>
                <a:lnTo>
                  <a:pt x="413385" y="5700712"/>
                </a:lnTo>
                <a:lnTo>
                  <a:pt x="407527" y="5704498"/>
                </a:lnTo>
                <a:lnTo>
                  <a:pt x="400812" y="5705855"/>
                </a:lnTo>
                <a:close/>
              </a:path>
              <a:path w="1287779" h="5706109">
                <a:moveTo>
                  <a:pt x="324612" y="5705855"/>
                </a:moveTo>
                <a:lnTo>
                  <a:pt x="317015" y="5704498"/>
                </a:lnTo>
                <a:lnTo>
                  <a:pt x="310705" y="5700712"/>
                </a:lnTo>
                <a:lnTo>
                  <a:pt x="306395" y="5694925"/>
                </a:lnTo>
                <a:lnTo>
                  <a:pt x="304800" y="5687567"/>
                </a:lnTo>
                <a:lnTo>
                  <a:pt x="306395" y="5679971"/>
                </a:lnTo>
                <a:lnTo>
                  <a:pt x="310705" y="5673661"/>
                </a:lnTo>
                <a:lnTo>
                  <a:pt x="317015" y="5669351"/>
                </a:lnTo>
                <a:lnTo>
                  <a:pt x="324612" y="5667755"/>
                </a:lnTo>
                <a:lnTo>
                  <a:pt x="331327" y="5669351"/>
                </a:lnTo>
                <a:lnTo>
                  <a:pt x="337185" y="5673661"/>
                </a:lnTo>
                <a:lnTo>
                  <a:pt x="341328" y="5679971"/>
                </a:lnTo>
                <a:lnTo>
                  <a:pt x="342900" y="5687567"/>
                </a:lnTo>
                <a:lnTo>
                  <a:pt x="341328" y="5694925"/>
                </a:lnTo>
                <a:lnTo>
                  <a:pt x="337185" y="5700712"/>
                </a:lnTo>
                <a:lnTo>
                  <a:pt x="331327" y="5704498"/>
                </a:lnTo>
                <a:lnTo>
                  <a:pt x="324612" y="5705855"/>
                </a:lnTo>
                <a:close/>
              </a:path>
              <a:path w="1287779" h="5706109">
                <a:moveTo>
                  <a:pt x="248412" y="5705855"/>
                </a:moveTo>
                <a:lnTo>
                  <a:pt x="246888" y="5705855"/>
                </a:lnTo>
                <a:lnTo>
                  <a:pt x="240173" y="5704498"/>
                </a:lnTo>
                <a:lnTo>
                  <a:pt x="234315" y="5700712"/>
                </a:lnTo>
                <a:lnTo>
                  <a:pt x="230171" y="5694925"/>
                </a:lnTo>
                <a:lnTo>
                  <a:pt x="228600" y="5687567"/>
                </a:lnTo>
                <a:lnTo>
                  <a:pt x="230171" y="5679971"/>
                </a:lnTo>
                <a:lnTo>
                  <a:pt x="234315" y="5673661"/>
                </a:lnTo>
                <a:lnTo>
                  <a:pt x="240173" y="5669351"/>
                </a:lnTo>
                <a:lnTo>
                  <a:pt x="246888" y="5667755"/>
                </a:lnTo>
                <a:lnTo>
                  <a:pt x="248412" y="5667755"/>
                </a:lnTo>
                <a:lnTo>
                  <a:pt x="255127" y="5669351"/>
                </a:lnTo>
                <a:lnTo>
                  <a:pt x="260985" y="5673661"/>
                </a:lnTo>
                <a:lnTo>
                  <a:pt x="265128" y="5679971"/>
                </a:lnTo>
                <a:lnTo>
                  <a:pt x="266700" y="5687567"/>
                </a:lnTo>
                <a:lnTo>
                  <a:pt x="265128" y="5694925"/>
                </a:lnTo>
                <a:lnTo>
                  <a:pt x="260985" y="5700712"/>
                </a:lnTo>
                <a:lnTo>
                  <a:pt x="255127" y="5704498"/>
                </a:lnTo>
                <a:lnTo>
                  <a:pt x="248412" y="5705855"/>
                </a:lnTo>
                <a:close/>
              </a:path>
              <a:path w="1287779" h="5706109">
                <a:moveTo>
                  <a:pt x="170688" y="5705855"/>
                </a:moveTo>
                <a:lnTo>
                  <a:pt x="163973" y="5704498"/>
                </a:lnTo>
                <a:lnTo>
                  <a:pt x="158115" y="5700712"/>
                </a:lnTo>
                <a:lnTo>
                  <a:pt x="153971" y="5694925"/>
                </a:lnTo>
                <a:lnTo>
                  <a:pt x="152400" y="5687567"/>
                </a:lnTo>
                <a:lnTo>
                  <a:pt x="153971" y="5679971"/>
                </a:lnTo>
                <a:lnTo>
                  <a:pt x="158115" y="5673661"/>
                </a:lnTo>
                <a:lnTo>
                  <a:pt x="163973" y="5669351"/>
                </a:lnTo>
                <a:lnTo>
                  <a:pt x="170688" y="5667755"/>
                </a:lnTo>
                <a:lnTo>
                  <a:pt x="178284" y="5669351"/>
                </a:lnTo>
                <a:lnTo>
                  <a:pt x="184594" y="5673661"/>
                </a:lnTo>
                <a:lnTo>
                  <a:pt x="188904" y="5679971"/>
                </a:lnTo>
                <a:lnTo>
                  <a:pt x="190500" y="5687567"/>
                </a:lnTo>
                <a:lnTo>
                  <a:pt x="188904" y="5694925"/>
                </a:lnTo>
                <a:lnTo>
                  <a:pt x="184594" y="5700712"/>
                </a:lnTo>
                <a:lnTo>
                  <a:pt x="178284" y="5704498"/>
                </a:lnTo>
                <a:lnTo>
                  <a:pt x="170688" y="5705855"/>
                </a:lnTo>
                <a:close/>
              </a:path>
              <a:path w="1287779" h="5706109">
                <a:moveTo>
                  <a:pt x="94488" y="5705855"/>
                </a:moveTo>
                <a:lnTo>
                  <a:pt x="87773" y="5704498"/>
                </a:lnTo>
                <a:lnTo>
                  <a:pt x="81915" y="5700712"/>
                </a:lnTo>
                <a:lnTo>
                  <a:pt x="77771" y="5694925"/>
                </a:lnTo>
                <a:lnTo>
                  <a:pt x="76200" y="5687567"/>
                </a:lnTo>
                <a:lnTo>
                  <a:pt x="77771" y="5679971"/>
                </a:lnTo>
                <a:lnTo>
                  <a:pt x="81915" y="5673661"/>
                </a:lnTo>
                <a:lnTo>
                  <a:pt x="87773" y="5669351"/>
                </a:lnTo>
                <a:lnTo>
                  <a:pt x="94488" y="5667755"/>
                </a:lnTo>
                <a:lnTo>
                  <a:pt x="102084" y="5669351"/>
                </a:lnTo>
                <a:lnTo>
                  <a:pt x="108394" y="5673661"/>
                </a:lnTo>
                <a:lnTo>
                  <a:pt x="112704" y="5679971"/>
                </a:lnTo>
                <a:lnTo>
                  <a:pt x="114300" y="5687567"/>
                </a:lnTo>
                <a:lnTo>
                  <a:pt x="112704" y="5694925"/>
                </a:lnTo>
                <a:lnTo>
                  <a:pt x="108394" y="5700712"/>
                </a:lnTo>
                <a:lnTo>
                  <a:pt x="102084" y="5704498"/>
                </a:lnTo>
                <a:lnTo>
                  <a:pt x="94488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71572" y="1397508"/>
            <a:ext cx="3168395" cy="5678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7856" y="1385316"/>
            <a:ext cx="3197860" cy="5706110"/>
          </a:xfrm>
          <a:custGeom>
            <a:avLst/>
            <a:gdLst/>
            <a:ahLst/>
            <a:cxnLst/>
            <a:rect l="l" t="t" r="r" b="b"/>
            <a:pathLst>
              <a:path w="3197860" h="5706109">
                <a:moveTo>
                  <a:pt x="18287" y="5667755"/>
                </a:moveTo>
                <a:lnTo>
                  <a:pt x="11572" y="5666398"/>
                </a:lnTo>
                <a:lnTo>
                  <a:pt x="5714" y="5662612"/>
                </a:lnTo>
                <a:lnTo>
                  <a:pt x="1571" y="5656825"/>
                </a:lnTo>
                <a:lnTo>
                  <a:pt x="0" y="5649467"/>
                </a:lnTo>
                <a:lnTo>
                  <a:pt x="1571" y="5641871"/>
                </a:lnTo>
                <a:lnTo>
                  <a:pt x="5714" y="5635561"/>
                </a:lnTo>
                <a:lnTo>
                  <a:pt x="11572" y="5631251"/>
                </a:lnTo>
                <a:lnTo>
                  <a:pt x="18287" y="5629655"/>
                </a:lnTo>
                <a:lnTo>
                  <a:pt x="25884" y="5631251"/>
                </a:lnTo>
                <a:lnTo>
                  <a:pt x="32194" y="5635561"/>
                </a:lnTo>
                <a:lnTo>
                  <a:pt x="36504" y="5641871"/>
                </a:lnTo>
                <a:lnTo>
                  <a:pt x="38100" y="5649467"/>
                </a:lnTo>
                <a:lnTo>
                  <a:pt x="36504" y="5656825"/>
                </a:lnTo>
                <a:lnTo>
                  <a:pt x="32194" y="5662612"/>
                </a:lnTo>
                <a:lnTo>
                  <a:pt x="25884" y="5666398"/>
                </a:lnTo>
                <a:lnTo>
                  <a:pt x="18287" y="5667755"/>
                </a:lnTo>
                <a:close/>
              </a:path>
              <a:path w="3197860" h="5706109">
                <a:moveTo>
                  <a:pt x="25908" y="5705855"/>
                </a:moveTo>
                <a:lnTo>
                  <a:pt x="18549" y="5704498"/>
                </a:lnTo>
                <a:lnTo>
                  <a:pt x="12763" y="5700712"/>
                </a:lnTo>
                <a:lnTo>
                  <a:pt x="8977" y="5694925"/>
                </a:lnTo>
                <a:lnTo>
                  <a:pt x="7619" y="5687567"/>
                </a:lnTo>
                <a:lnTo>
                  <a:pt x="8977" y="5679971"/>
                </a:lnTo>
                <a:lnTo>
                  <a:pt x="12763" y="5673661"/>
                </a:lnTo>
                <a:lnTo>
                  <a:pt x="18549" y="5669351"/>
                </a:lnTo>
                <a:lnTo>
                  <a:pt x="25908" y="5667755"/>
                </a:lnTo>
                <a:lnTo>
                  <a:pt x="33504" y="5669351"/>
                </a:lnTo>
                <a:lnTo>
                  <a:pt x="39814" y="5673661"/>
                </a:lnTo>
                <a:lnTo>
                  <a:pt x="44124" y="5679971"/>
                </a:lnTo>
                <a:lnTo>
                  <a:pt x="45719" y="5687567"/>
                </a:lnTo>
                <a:lnTo>
                  <a:pt x="44124" y="5694925"/>
                </a:lnTo>
                <a:lnTo>
                  <a:pt x="39814" y="5700712"/>
                </a:lnTo>
                <a:lnTo>
                  <a:pt x="33504" y="5704498"/>
                </a:lnTo>
                <a:lnTo>
                  <a:pt x="25908" y="5705855"/>
                </a:lnTo>
                <a:close/>
              </a:path>
              <a:path w="3197860" h="5706109">
                <a:moveTo>
                  <a:pt x="18287" y="5591555"/>
                </a:moveTo>
                <a:lnTo>
                  <a:pt x="11572" y="5590198"/>
                </a:lnTo>
                <a:lnTo>
                  <a:pt x="5714" y="5586412"/>
                </a:lnTo>
                <a:lnTo>
                  <a:pt x="1571" y="5580625"/>
                </a:lnTo>
                <a:lnTo>
                  <a:pt x="0" y="5573267"/>
                </a:lnTo>
                <a:lnTo>
                  <a:pt x="1571" y="5565671"/>
                </a:lnTo>
                <a:lnTo>
                  <a:pt x="5714" y="5559361"/>
                </a:lnTo>
                <a:lnTo>
                  <a:pt x="11572" y="5555051"/>
                </a:lnTo>
                <a:lnTo>
                  <a:pt x="18287" y="5553455"/>
                </a:lnTo>
                <a:lnTo>
                  <a:pt x="25884" y="5555051"/>
                </a:lnTo>
                <a:lnTo>
                  <a:pt x="32194" y="5559361"/>
                </a:lnTo>
                <a:lnTo>
                  <a:pt x="36504" y="5565671"/>
                </a:lnTo>
                <a:lnTo>
                  <a:pt x="38100" y="5573267"/>
                </a:lnTo>
                <a:lnTo>
                  <a:pt x="36504" y="5580625"/>
                </a:lnTo>
                <a:lnTo>
                  <a:pt x="32194" y="5586412"/>
                </a:lnTo>
                <a:lnTo>
                  <a:pt x="25884" y="5590198"/>
                </a:lnTo>
                <a:lnTo>
                  <a:pt x="18287" y="5591555"/>
                </a:lnTo>
                <a:close/>
              </a:path>
              <a:path w="3197860" h="5706109">
                <a:moveTo>
                  <a:pt x="18287" y="5515355"/>
                </a:moveTo>
                <a:lnTo>
                  <a:pt x="11572" y="5513998"/>
                </a:lnTo>
                <a:lnTo>
                  <a:pt x="5714" y="5510212"/>
                </a:lnTo>
                <a:lnTo>
                  <a:pt x="1571" y="5504425"/>
                </a:lnTo>
                <a:lnTo>
                  <a:pt x="0" y="5497067"/>
                </a:lnTo>
                <a:lnTo>
                  <a:pt x="1571" y="5489471"/>
                </a:lnTo>
                <a:lnTo>
                  <a:pt x="5714" y="5483161"/>
                </a:lnTo>
                <a:lnTo>
                  <a:pt x="11572" y="5478851"/>
                </a:lnTo>
                <a:lnTo>
                  <a:pt x="18287" y="5477255"/>
                </a:lnTo>
                <a:lnTo>
                  <a:pt x="25884" y="5478851"/>
                </a:lnTo>
                <a:lnTo>
                  <a:pt x="32194" y="5483161"/>
                </a:lnTo>
                <a:lnTo>
                  <a:pt x="36504" y="5489471"/>
                </a:lnTo>
                <a:lnTo>
                  <a:pt x="38100" y="5497067"/>
                </a:lnTo>
                <a:lnTo>
                  <a:pt x="36504" y="5504425"/>
                </a:lnTo>
                <a:lnTo>
                  <a:pt x="32194" y="5510212"/>
                </a:lnTo>
                <a:lnTo>
                  <a:pt x="25884" y="5513998"/>
                </a:lnTo>
                <a:lnTo>
                  <a:pt x="18287" y="5515355"/>
                </a:lnTo>
                <a:close/>
              </a:path>
              <a:path w="3197860" h="5706109">
                <a:moveTo>
                  <a:pt x="18287" y="5439155"/>
                </a:moveTo>
                <a:lnTo>
                  <a:pt x="11572" y="5437798"/>
                </a:lnTo>
                <a:lnTo>
                  <a:pt x="5714" y="5434012"/>
                </a:lnTo>
                <a:lnTo>
                  <a:pt x="1571" y="5428225"/>
                </a:lnTo>
                <a:lnTo>
                  <a:pt x="0" y="5420867"/>
                </a:lnTo>
                <a:lnTo>
                  <a:pt x="1571" y="5413271"/>
                </a:lnTo>
                <a:lnTo>
                  <a:pt x="5714" y="5406961"/>
                </a:lnTo>
                <a:lnTo>
                  <a:pt x="11572" y="5402651"/>
                </a:lnTo>
                <a:lnTo>
                  <a:pt x="18287" y="5401055"/>
                </a:lnTo>
                <a:lnTo>
                  <a:pt x="25884" y="5402651"/>
                </a:lnTo>
                <a:lnTo>
                  <a:pt x="32194" y="5406961"/>
                </a:lnTo>
                <a:lnTo>
                  <a:pt x="36504" y="5413271"/>
                </a:lnTo>
                <a:lnTo>
                  <a:pt x="38100" y="5420867"/>
                </a:lnTo>
                <a:lnTo>
                  <a:pt x="36504" y="5428225"/>
                </a:lnTo>
                <a:lnTo>
                  <a:pt x="32194" y="5434012"/>
                </a:lnTo>
                <a:lnTo>
                  <a:pt x="25884" y="5437798"/>
                </a:lnTo>
                <a:lnTo>
                  <a:pt x="18287" y="5439155"/>
                </a:lnTo>
                <a:close/>
              </a:path>
              <a:path w="3197860" h="5706109">
                <a:moveTo>
                  <a:pt x="18287" y="5362955"/>
                </a:moveTo>
                <a:lnTo>
                  <a:pt x="11572" y="5361598"/>
                </a:lnTo>
                <a:lnTo>
                  <a:pt x="5714" y="5357812"/>
                </a:lnTo>
                <a:lnTo>
                  <a:pt x="1571" y="5352025"/>
                </a:lnTo>
                <a:lnTo>
                  <a:pt x="0" y="5344667"/>
                </a:lnTo>
                <a:lnTo>
                  <a:pt x="1571" y="5337071"/>
                </a:lnTo>
                <a:lnTo>
                  <a:pt x="5714" y="5330761"/>
                </a:lnTo>
                <a:lnTo>
                  <a:pt x="11572" y="5326451"/>
                </a:lnTo>
                <a:lnTo>
                  <a:pt x="18287" y="5324855"/>
                </a:lnTo>
                <a:lnTo>
                  <a:pt x="25884" y="5326451"/>
                </a:lnTo>
                <a:lnTo>
                  <a:pt x="32194" y="5330761"/>
                </a:lnTo>
                <a:lnTo>
                  <a:pt x="36504" y="5337071"/>
                </a:lnTo>
                <a:lnTo>
                  <a:pt x="38100" y="5344667"/>
                </a:lnTo>
                <a:lnTo>
                  <a:pt x="36504" y="5352025"/>
                </a:lnTo>
                <a:lnTo>
                  <a:pt x="32194" y="5357812"/>
                </a:lnTo>
                <a:lnTo>
                  <a:pt x="25884" y="5361598"/>
                </a:lnTo>
                <a:lnTo>
                  <a:pt x="18287" y="5362955"/>
                </a:lnTo>
                <a:close/>
              </a:path>
              <a:path w="3197860" h="5706109">
                <a:moveTo>
                  <a:pt x="18287" y="5286755"/>
                </a:moveTo>
                <a:lnTo>
                  <a:pt x="11572" y="5285398"/>
                </a:lnTo>
                <a:lnTo>
                  <a:pt x="5714" y="5281612"/>
                </a:lnTo>
                <a:lnTo>
                  <a:pt x="1571" y="5275825"/>
                </a:lnTo>
                <a:lnTo>
                  <a:pt x="0" y="5268467"/>
                </a:lnTo>
                <a:lnTo>
                  <a:pt x="1571" y="5260871"/>
                </a:lnTo>
                <a:lnTo>
                  <a:pt x="5714" y="5254561"/>
                </a:lnTo>
                <a:lnTo>
                  <a:pt x="11572" y="5250251"/>
                </a:lnTo>
                <a:lnTo>
                  <a:pt x="18287" y="5248655"/>
                </a:lnTo>
                <a:lnTo>
                  <a:pt x="25884" y="5250251"/>
                </a:lnTo>
                <a:lnTo>
                  <a:pt x="32194" y="5254561"/>
                </a:lnTo>
                <a:lnTo>
                  <a:pt x="36504" y="5260871"/>
                </a:lnTo>
                <a:lnTo>
                  <a:pt x="38100" y="5268467"/>
                </a:lnTo>
                <a:lnTo>
                  <a:pt x="36504" y="5275825"/>
                </a:lnTo>
                <a:lnTo>
                  <a:pt x="32194" y="5281612"/>
                </a:lnTo>
                <a:lnTo>
                  <a:pt x="25884" y="5285398"/>
                </a:lnTo>
                <a:lnTo>
                  <a:pt x="18287" y="5286755"/>
                </a:lnTo>
                <a:close/>
              </a:path>
              <a:path w="3197860" h="5706109">
                <a:moveTo>
                  <a:pt x="18287" y="5210555"/>
                </a:moveTo>
                <a:lnTo>
                  <a:pt x="11572" y="5209198"/>
                </a:lnTo>
                <a:lnTo>
                  <a:pt x="5714" y="5205412"/>
                </a:lnTo>
                <a:lnTo>
                  <a:pt x="1571" y="5199625"/>
                </a:lnTo>
                <a:lnTo>
                  <a:pt x="0" y="5192267"/>
                </a:lnTo>
                <a:lnTo>
                  <a:pt x="1571" y="5184671"/>
                </a:lnTo>
                <a:lnTo>
                  <a:pt x="5714" y="5178361"/>
                </a:lnTo>
                <a:lnTo>
                  <a:pt x="11572" y="5174051"/>
                </a:lnTo>
                <a:lnTo>
                  <a:pt x="18287" y="5172455"/>
                </a:lnTo>
                <a:lnTo>
                  <a:pt x="25884" y="5174051"/>
                </a:lnTo>
                <a:lnTo>
                  <a:pt x="32194" y="5178361"/>
                </a:lnTo>
                <a:lnTo>
                  <a:pt x="36504" y="5184671"/>
                </a:lnTo>
                <a:lnTo>
                  <a:pt x="38100" y="5192267"/>
                </a:lnTo>
                <a:lnTo>
                  <a:pt x="36504" y="5199625"/>
                </a:lnTo>
                <a:lnTo>
                  <a:pt x="32194" y="5205412"/>
                </a:lnTo>
                <a:lnTo>
                  <a:pt x="25884" y="5209198"/>
                </a:lnTo>
                <a:lnTo>
                  <a:pt x="18287" y="5210555"/>
                </a:lnTo>
                <a:close/>
              </a:path>
              <a:path w="3197860" h="5706109">
                <a:moveTo>
                  <a:pt x="18287" y="5134355"/>
                </a:moveTo>
                <a:lnTo>
                  <a:pt x="11572" y="5132998"/>
                </a:lnTo>
                <a:lnTo>
                  <a:pt x="5714" y="5129212"/>
                </a:lnTo>
                <a:lnTo>
                  <a:pt x="1571" y="5123425"/>
                </a:lnTo>
                <a:lnTo>
                  <a:pt x="0" y="5116067"/>
                </a:lnTo>
                <a:lnTo>
                  <a:pt x="1571" y="5108471"/>
                </a:lnTo>
                <a:lnTo>
                  <a:pt x="5714" y="5102161"/>
                </a:lnTo>
                <a:lnTo>
                  <a:pt x="11572" y="5097851"/>
                </a:lnTo>
                <a:lnTo>
                  <a:pt x="18287" y="5096255"/>
                </a:lnTo>
                <a:lnTo>
                  <a:pt x="25884" y="5097851"/>
                </a:lnTo>
                <a:lnTo>
                  <a:pt x="32194" y="5102161"/>
                </a:lnTo>
                <a:lnTo>
                  <a:pt x="36504" y="5108471"/>
                </a:lnTo>
                <a:lnTo>
                  <a:pt x="38100" y="5116067"/>
                </a:lnTo>
                <a:lnTo>
                  <a:pt x="36504" y="5123425"/>
                </a:lnTo>
                <a:lnTo>
                  <a:pt x="32194" y="5129212"/>
                </a:lnTo>
                <a:lnTo>
                  <a:pt x="25884" y="5132998"/>
                </a:lnTo>
                <a:lnTo>
                  <a:pt x="18287" y="5134355"/>
                </a:lnTo>
                <a:close/>
              </a:path>
              <a:path w="3197860" h="5706109">
                <a:moveTo>
                  <a:pt x="18287" y="5058155"/>
                </a:moveTo>
                <a:lnTo>
                  <a:pt x="11572" y="5056798"/>
                </a:lnTo>
                <a:lnTo>
                  <a:pt x="5714" y="5053012"/>
                </a:lnTo>
                <a:lnTo>
                  <a:pt x="1571" y="5047225"/>
                </a:lnTo>
                <a:lnTo>
                  <a:pt x="0" y="5039867"/>
                </a:lnTo>
                <a:lnTo>
                  <a:pt x="1571" y="5032271"/>
                </a:lnTo>
                <a:lnTo>
                  <a:pt x="5714" y="5025961"/>
                </a:lnTo>
                <a:lnTo>
                  <a:pt x="11572" y="5021651"/>
                </a:lnTo>
                <a:lnTo>
                  <a:pt x="18287" y="5020055"/>
                </a:lnTo>
                <a:lnTo>
                  <a:pt x="25884" y="5021651"/>
                </a:lnTo>
                <a:lnTo>
                  <a:pt x="32194" y="5025961"/>
                </a:lnTo>
                <a:lnTo>
                  <a:pt x="36504" y="5032271"/>
                </a:lnTo>
                <a:lnTo>
                  <a:pt x="38100" y="5039867"/>
                </a:lnTo>
                <a:lnTo>
                  <a:pt x="36504" y="5047225"/>
                </a:lnTo>
                <a:lnTo>
                  <a:pt x="32194" y="5053012"/>
                </a:lnTo>
                <a:lnTo>
                  <a:pt x="25884" y="5056798"/>
                </a:lnTo>
                <a:lnTo>
                  <a:pt x="18287" y="5058155"/>
                </a:lnTo>
                <a:close/>
              </a:path>
              <a:path w="3197860" h="5706109">
                <a:moveTo>
                  <a:pt x="18287" y="4981955"/>
                </a:moveTo>
                <a:lnTo>
                  <a:pt x="11572" y="4980598"/>
                </a:lnTo>
                <a:lnTo>
                  <a:pt x="5714" y="4976812"/>
                </a:lnTo>
                <a:lnTo>
                  <a:pt x="1571" y="4971025"/>
                </a:lnTo>
                <a:lnTo>
                  <a:pt x="0" y="4963667"/>
                </a:lnTo>
                <a:lnTo>
                  <a:pt x="1571" y="4956071"/>
                </a:lnTo>
                <a:lnTo>
                  <a:pt x="5714" y="4949761"/>
                </a:lnTo>
                <a:lnTo>
                  <a:pt x="11572" y="4945451"/>
                </a:lnTo>
                <a:lnTo>
                  <a:pt x="18287" y="4943855"/>
                </a:lnTo>
                <a:lnTo>
                  <a:pt x="25884" y="4945451"/>
                </a:lnTo>
                <a:lnTo>
                  <a:pt x="32194" y="4949761"/>
                </a:lnTo>
                <a:lnTo>
                  <a:pt x="36504" y="4956071"/>
                </a:lnTo>
                <a:lnTo>
                  <a:pt x="38100" y="4963667"/>
                </a:lnTo>
                <a:lnTo>
                  <a:pt x="36504" y="4971025"/>
                </a:lnTo>
                <a:lnTo>
                  <a:pt x="32194" y="4976812"/>
                </a:lnTo>
                <a:lnTo>
                  <a:pt x="25884" y="4980598"/>
                </a:lnTo>
                <a:lnTo>
                  <a:pt x="18287" y="4981955"/>
                </a:lnTo>
                <a:close/>
              </a:path>
              <a:path w="3197860" h="5706109">
                <a:moveTo>
                  <a:pt x="18287" y="4905755"/>
                </a:moveTo>
                <a:lnTo>
                  <a:pt x="11572" y="4904398"/>
                </a:lnTo>
                <a:lnTo>
                  <a:pt x="5714" y="4900612"/>
                </a:lnTo>
                <a:lnTo>
                  <a:pt x="1571" y="4894825"/>
                </a:lnTo>
                <a:lnTo>
                  <a:pt x="0" y="4887467"/>
                </a:lnTo>
                <a:lnTo>
                  <a:pt x="1571" y="4879871"/>
                </a:lnTo>
                <a:lnTo>
                  <a:pt x="5714" y="4873561"/>
                </a:lnTo>
                <a:lnTo>
                  <a:pt x="11572" y="4869251"/>
                </a:lnTo>
                <a:lnTo>
                  <a:pt x="18287" y="4867655"/>
                </a:lnTo>
                <a:lnTo>
                  <a:pt x="25884" y="4869251"/>
                </a:lnTo>
                <a:lnTo>
                  <a:pt x="32194" y="4873561"/>
                </a:lnTo>
                <a:lnTo>
                  <a:pt x="36504" y="4879871"/>
                </a:lnTo>
                <a:lnTo>
                  <a:pt x="38100" y="4887467"/>
                </a:lnTo>
                <a:lnTo>
                  <a:pt x="36504" y="4894825"/>
                </a:lnTo>
                <a:lnTo>
                  <a:pt x="32194" y="4900612"/>
                </a:lnTo>
                <a:lnTo>
                  <a:pt x="25884" y="4904398"/>
                </a:lnTo>
                <a:lnTo>
                  <a:pt x="18287" y="4905755"/>
                </a:lnTo>
                <a:close/>
              </a:path>
              <a:path w="3197860" h="5706109">
                <a:moveTo>
                  <a:pt x="18287" y="4829555"/>
                </a:moveTo>
                <a:lnTo>
                  <a:pt x="11572" y="4828198"/>
                </a:lnTo>
                <a:lnTo>
                  <a:pt x="5714" y="4824412"/>
                </a:lnTo>
                <a:lnTo>
                  <a:pt x="1571" y="4818625"/>
                </a:lnTo>
                <a:lnTo>
                  <a:pt x="0" y="4811267"/>
                </a:lnTo>
                <a:lnTo>
                  <a:pt x="1571" y="4803671"/>
                </a:lnTo>
                <a:lnTo>
                  <a:pt x="5714" y="4797361"/>
                </a:lnTo>
                <a:lnTo>
                  <a:pt x="11572" y="4793051"/>
                </a:lnTo>
                <a:lnTo>
                  <a:pt x="18287" y="4791455"/>
                </a:lnTo>
                <a:lnTo>
                  <a:pt x="25884" y="4793051"/>
                </a:lnTo>
                <a:lnTo>
                  <a:pt x="32194" y="4797361"/>
                </a:lnTo>
                <a:lnTo>
                  <a:pt x="36504" y="4803671"/>
                </a:lnTo>
                <a:lnTo>
                  <a:pt x="38100" y="4811267"/>
                </a:lnTo>
                <a:lnTo>
                  <a:pt x="36504" y="4818625"/>
                </a:lnTo>
                <a:lnTo>
                  <a:pt x="32194" y="4824412"/>
                </a:lnTo>
                <a:lnTo>
                  <a:pt x="25884" y="4828198"/>
                </a:lnTo>
                <a:lnTo>
                  <a:pt x="18287" y="4829555"/>
                </a:lnTo>
                <a:close/>
              </a:path>
              <a:path w="3197860" h="5706109">
                <a:moveTo>
                  <a:pt x="18287" y="4753355"/>
                </a:moveTo>
                <a:lnTo>
                  <a:pt x="11572" y="4751784"/>
                </a:lnTo>
                <a:lnTo>
                  <a:pt x="5714" y="4747640"/>
                </a:lnTo>
                <a:lnTo>
                  <a:pt x="1571" y="4741783"/>
                </a:lnTo>
                <a:lnTo>
                  <a:pt x="0" y="4735067"/>
                </a:lnTo>
                <a:lnTo>
                  <a:pt x="1571" y="4727471"/>
                </a:lnTo>
                <a:lnTo>
                  <a:pt x="5714" y="4721161"/>
                </a:lnTo>
                <a:lnTo>
                  <a:pt x="11572" y="4716851"/>
                </a:lnTo>
                <a:lnTo>
                  <a:pt x="18287" y="4715255"/>
                </a:lnTo>
                <a:lnTo>
                  <a:pt x="25884" y="4716851"/>
                </a:lnTo>
                <a:lnTo>
                  <a:pt x="32194" y="4721161"/>
                </a:lnTo>
                <a:lnTo>
                  <a:pt x="36504" y="4727471"/>
                </a:lnTo>
                <a:lnTo>
                  <a:pt x="38100" y="4735067"/>
                </a:lnTo>
                <a:lnTo>
                  <a:pt x="36504" y="4741783"/>
                </a:lnTo>
                <a:lnTo>
                  <a:pt x="32194" y="4747640"/>
                </a:lnTo>
                <a:lnTo>
                  <a:pt x="25884" y="4751784"/>
                </a:lnTo>
                <a:lnTo>
                  <a:pt x="18287" y="4753355"/>
                </a:lnTo>
                <a:close/>
              </a:path>
              <a:path w="3197860" h="5706109">
                <a:moveTo>
                  <a:pt x="18287" y="4677155"/>
                </a:moveTo>
                <a:lnTo>
                  <a:pt x="11572" y="4675584"/>
                </a:lnTo>
                <a:lnTo>
                  <a:pt x="5714" y="4671440"/>
                </a:lnTo>
                <a:lnTo>
                  <a:pt x="1571" y="4665583"/>
                </a:lnTo>
                <a:lnTo>
                  <a:pt x="0" y="4658867"/>
                </a:lnTo>
                <a:lnTo>
                  <a:pt x="1571" y="4651271"/>
                </a:lnTo>
                <a:lnTo>
                  <a:pt x="5714" y="4644961"/>
                </a:lnTo>
                <a:lnTo>
                  <a:pt x="11572" y="4640651"/>
                </a:lnTo>
                <a:lnTo>
                  <a:pt x="18287" y="4639055"/>
                </a:lnTo>
                <a:lnTo>
                  <a:pt x="25884" y="4640651"/>
                </a:lnTo>
                <a:lnTo>
                  <a:pt x="32194" y="4644961"/>
                </a:lnTo>
                <a:lnTo>
                  <a:pt x="36504" y="4651271"/>
                </a:lnTo>
                <a:lnTo>
                  <a:pt x="38100" y="4658867"/>
                </a:lnTo>
                <a:lnTo>
                  <a:pt x="36504" y="4665583"/>
                </a:lnTo>
                <a:lnTo>
                  <a:pt x="32194" y="4671440"/>
                </a:lnTo>
                <a:lnTo>
                  <a:pt x="25884" y="4675584"/>
                </a:lnTo>
                <a:lnTo>
                  <a:pt x="18287" y="4677155"/>
                </a:lnTo>
                <a:close/>
              </a:path>
              <a:path w="3197860" h="5706109">
                <a:moveTo>
                  <a:pt x="18287" y="4600955"/>
                </a:moveTo>
                <a:lnTo>
                  <a:pt x="11572" y="4599384"/>
                </a:lnTo>
                <a:lnTo>
                  <a:pt x="5714" y="4595240"/>
                </a:lnTo>
                <a:lnTo>
                  <a:pt x="1571" y="4589383"/>
                </a:lnTo>
                <a:lnTo>
                  <a:pt x="0" y="4582667"/>
                </a:lnTo>
                <a:lnTo>
                  <a:pt x="1571" y="4575071"/>
                </a:lnTo>
                <a:lnTo>
                  <a:pt x="5714" y="4568761"/>
                </a:lnTo>
                <a:lnTo>
                  <a:pt x="11572" y="4564451"/>
                </a:lnTo>
                <a:lnTo>
                  <a:pt x="18287" y="4562855"/>
                </a:lnTo>
                <a:lnTo>
                  <a:pt x="25884" y="4564451"/>
                </a:lnTo>
                <a:lnTo>
                  <a:pt x="32194" y="4568761"/>
                </a:lnTo>
                <a:lnTo>
                  <a:pt x="36504" y="4575071"/>
                </a:lnTo>
                <a:lnTo>
                  <a:pt x="38100" y="4582667"/>
                </a:lnTo>
                <a:lnTo>
                  <a:pt x="36504" y="4589383"/>
                </a:lnTo>
                <a:lnTo>
                  <a:pt x="32194" y="4595240"/>
                </a:lnTo>
                <a:lnTo>
                  <a:pt x="25884" y="4599384"/>
                </a:lnTo>
                <a:lnTo>
                  <a:pt x="18287" y="4600955"/>
                </a:lnTo>
                <a:close/>
              </a:path>
              <a:path w="3197860" h="5706109">
                <a:moveTo>
                  <a:pt x="18287" y="4524755"/>
                </a:moveTo>
                <a:lnTo>
                  <a:pt x="11572" y="4523184"/>
                </a:lnTo>
                <a:lnTo>
                  <a:pt x="5714" y="4519040"/>
                </a:lnTo>
                <a:lnTo>
                  <a:pt x="1571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571" y="4498228"/>
                </a:lnTo>
                <a:lnTo>
                  <a:pt x="5714" y="4492370"/>
                </a:lnTo>
                <a:lnTo>
                  <a:pt x="11572" y="4488227"/>
                </a:lnTo>
                <a:lnTo>
                  <a:pt x="18287" y="4486655"/>
                </a:lnTo>
                <a:lnTo>
                  <a:pt x="25884" y="4488227"/>
                </a:lnTo>
                <a:lnTo>
                  <a:pt x="32194" y="4492370"/>
                </a:lnTo>
                <a:lnTo>
                  <a:pt x="36504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504" y="4513183"/>
                </a:lnTo>
                <a:lnTo>
                  <a:pt x="32194" y="4519040"/>
                </a:lnTo>
                <a:lnTo>
                  <a:pt x="25884" y="4523184"/>
                </a:lnTo>
                <a:lnTo>
                  <a:pt x="18287" y="4524755"/>
                </a:lnTo>
                <a:close/>
              </a:path>
              <a:path w="3197860" h="5706109">
                <a:moveTo>
                  <a:pt x="18287" y="4448555"/>
                </a:moveTo>
                <a:lnTo>
                  <a:pt x="11572" y="4446960"/>
                </a:lnTo>
                <a:lnTo>
                  <a:pt x="5714" y="4442650"/>
                </a:lnTo>
                <a:lnTo>
                  <a:pt x="1571" y="4436340"/>
                </a:lnTo>
                <a:lnTo>
                  <a:pt x="0" y="4428744"/>
                </a:lnTo>
                <a:lnTo>
                  <a:pt x="1571" y="4422028"/>
                </a:lnTo>
                <a:lnTo>
                  <a:pt x="5714" y="4416170"/>
                </a:lnTo>
                <a:lnTo>
                  <a:pt x="11572" y="4412027"/>
                </a:lnTo>
                <a:lnTo>
                  <a:pt x="18287" y="4410455"/>
                </a:lnTo>
                <a:lnTo>
                  <a:pt x="25884" y="4412027"/>
                </a:lnTo>
                <a:lnTo>
                  <a:pt x="32194" y="4416170"/>
                </a:lnTo>
                <a:lnTo>
                  <a:pt x="36504" y="4422028"/>
                </a:lnTo>
                <a:lnTo>
                  <a:pt x="38100" y="4428744"/>
                </a:lnTo>
                <a:lnTo>
                  <a:pt x="36504" y="4436340"/>
                </a:lnTo>
                <a:lnTo>
                  <a:pt x="32194" y="4442650"/>
                </a:lnTo>
                <a:lnTo>
                  <a:pt x="25884" y="4446960"/>
                </a:lnTo>
                <a:lnTo>
                  <a:pt x="18287" y="4448555"/>
                </a:lnTo>
                <a:close/>
              </a:path>
              <a:path w="3197860" h="5706109">
                <a:moveTo>
                  <a:pt x="18287" y="4372355"/>
                </a:moveTo>
                <a:lnTo>
                  <a:pt x="11572" y="4370760"/>
                </a:lnTo>
                <a:lnTo>
                  <a:pt x="5714" y="4366450"/>
                </a:lnTo>
                <a:lnTo>
                  <a:pt x="1571" y="4360140"/>
                </a:lnTo>
                <a:lnTo>
                  <a:pt x="0" y="4352544"/>
                </a:lnTo>
                <a:lnTo>
                  <a:pt x="1571" y="4345828"/>
                </a:lnTo>
                <a:lnTo>
                  <a:pt x="5714" y="4339970"/>
                </a:lnTo>
                <a:lnTo>
                  <a:pt x="11572" y="4335827"/>
                </a:lnTo>
                <a:lnTo>
                  <a:pt x="18287" y="4334255"/>
                </a:lnTo>
                <a:lnTo>
                  <a:pt x="25884" y="4335827"/>
                </a:lnTo>
                <a:lnTo>
                  <a:pt x="32194" y="4339970"/>
                </a:lnTo>
                <a:lnTo>
                  <a:pt x="36504" y="4345828"/>
                </a:lnTo>
                <a:lnTo>
                  <a:pt x="38100" y="4352544"/>
                </a:lnTo>
                <a:lnTo>
                  <a:pt x="36504" y="4360140"/>
                </a:lnTo>
                <a:lnTo>
                  <a:pt x="32194" y="4366450"/>
                </a:lnTo>
                <a:lnTo>
                  <a:pt x="25884" y="4370760"/>
                </a:lnTo>
                <a:lnTo>
                  <a:pt x="18287" y="4372355"/>
                </a:lnTo>
                <a:close/>
              </a:path>
              <a:path w="3197860" h="5706109">
                <a:moveTo>
                  <a:pt x="18287" y="4296155"/>
                </a:moveTo>
                <a:lnTo>
                  <a:pt x="11572" y="4294560"/>
                </a:lnTo>
                <a:lnTo>
                  <a:pt x="5714" y="4290250"/>
                </a:lnTo>
                <a:lnTo>
                  <a:pt x="1571" y="4283940"/>
                </a:lnTo>
                <a:lnTo>
                  <a:pt x="0" y="4276344"/>
                </a:lnTo>
                <a:lnTo>
                  <a:pt x="1571" y="4269628"/>
                </a:lnTo>
                <a:lnTo>
                  <a:pt x="5714" y="4263770"/>
                </a:lnTo>
                <a:lnTo>
                  <a:pt x="11572" y="4259627"/>
                </a:lnTo>
                <a:lnTo>
                  <a:pt x="18287" y="4258055"/>
                </a:lnTo>
                <a:lnTo>
                  <a:pt x="25884" y="4259627"/>
                </a:lnTo>
                <a:lnTo>
                  <a:pt x="32194" y="4263770"/>
                </a:lnTo>
                <a:lnTo>
                  <a:pt x="36504" y="4269628"/>
                </a:lnTo>
                <a:lnTo>
                  <a:pt x="38100" y="4276344"/>
                </a:lnTo>
                <a:lnTo>
                  <a:pt x="36504" y="4283940"/>
                </a:lnTo>
                <a:lnTo>
                  <a:pt x="32194" y="4290250"/>
                </a:lnTo>
                <a:lnTo>
                  <a:pt x="25884" y="4294560"/>
                </a:lnTo>
                <a:lnTo>
                  <a:pt x="18287" y="4296155"/>
                </a:lnTo>
                <a:close/>
              </a:path>
              <a:path w="3197860" h="5706109">
                <a:moveTo>
                  <a:pt x="18287" y="4219955"/>
                </a:moveTo>
                <a:lnTo>
                  <a:pt x="11572" y="4218360"/>
                </a:lnTo>
                <a:lnTo>
                  <a:pt x="5714" y="4214050"/>
                </a:lnTo>
                <a:lnTo>
                  <a:pt x="1571" y="4207740"/>
                </a:lnTo>
                <a:lnTo>
                  <a:pt x="0" y="4200144"/>
                </a:lnTo>
                <a:lnTo>
                  <a:pt x="1571" y="4192786"/>
                </a:lnTo>
                <a:lnTo>
                  <a:pt x="5714" y="4186999"/>
                </a:lnTo>
                <a:lnTo>
                  <a:pt x="11572" y="4183213"/>
                </a:lnTo>
                <a:lnTo>
                  <a:pt x="18287" y="4181855"/>
                </a:lnTo>
                <a:lnTo>
                  <a:pt x="25884" y="4183213"/>
                </a:lnTo>
                <a:lnTo>
                  <a:pt x="32194" y="4186999"/>
                </a:lnTo>
                <a:lnTo>
                  <a:pt x="36504" y="4192786"/>
                </a:lnTo>
                <a:lnTo>
                  <a:pt x="38100" y="4200144"/>
                </a:lnTo>
                <a:lnTo>
                  <a:pt x="36504" y="4207740"/>
                </a:lnTo>
                <a:lnTo>
                  <a:pt x="32194" y="4214050"/>
                </a:lnTo>
                <a:lnTo>
                  <a:pt x="25884" y="4218360"/>
                </a:lnTo>
                <a:lnTo>
                  <a:pt x="18287" y="4219955"/>
                </a:lnTo>
                <a:close/>
              </a:path>
              <a:path w="3197860" h="5706109">
                <a:moveTo>
                  <a:pt x="18287" y="4143755"/>
                </a:moveTo>
                <a:lnTo>
                  <a:pt x="11572" y="4142160"/>
                </a:lnTo>
                <a:lnTo>
                  <a:pt x="5714" y="4137850"/>
                </a:lnTo>
                <a:lnTo>
                  <a:pt x="1571" y="4131540"/>
                </a:lnTo>
                <a:lnTo>
                  <a:pt x="0" y="4123944"/>
                </a:lnTo>
                <a:lnTo>
                  <a:pt x="1571" y="4116586"/>
                </a:lnTo>
                <a:lnTo>
                  <a:pt x="5714" y="4110799"/>
                </a:lnTo>
                <a:lnTo>
                  <a:pt x="11572" y="4107013"/>
                </a:lnTo>
                <a:lnTo>
                  <a:pt x="18287" y="4105655"/>
                </a:lnTo>
                <a:lnTo>
                  <a:pt x="25884" y="4107013"/>
                </a:lnTo>
                <a:lnTo>
                  <a:pt x="32194" y="4110799"/>
                </a:lnTo>
                <a:lnTo>
                  <a:pt x="36504" y="4116586"/>
                </a:lnTo>
                <a:lnTo>
                  <a:pt x="38100" y="4123944"/>
                </a:lnTo>
                <a:lnTo>
                  <a:pt x="36504" y="4131540"/>
                </a:lnTo>
                <a:lnTo>
                  <a:pt x="32194" y="4137850"/>
                </a:lnTo>
                <a:lnTo>
                  <a:pt x="25884" y="4142160"/>
                </a:lnTo>
                <a:lnTo>
                  <a:pt x="18287" y="4143755"/>
                </a:lnTo>
                <a:close/>
              </a:path>
              <a:path w="3197860" h="5706109">
                <a:moveTo>
                  <a:pt x="18287" y="4067555"/>
                </a:moveTo>
                <a:lnTo>
                  <a:pt x="11572" y="4065960"/>
                </a:lnTo>
                <a:lnTo>
                  <a:pt x="5714" y="4061650"/>
                </a:lnTo>
                <a:lnTo>
                  <a:pt x="1571" y="4055340"/>
                </a:lnTo>
                <a:lnTo>
                  <a:pt x="0" y="4047744"/>
                </a:lnTo>
                <a:lnTo>
                  <a:pt x="1571" y="4040386"/>
                </a:lnTo>
                <a:lnTo>
                  <a:pt x="5714" y="4034599"/>
                </a:lnTo>
                <a:lnTo>
                  <a:pt x="11572" y="4030813"/>
                </a:lnTo>
                <a:lnTo>
                  <a:pt x="18287" y="4029455"/>
                </a:lnTo>
                <a:lnTo>
                  <a:pt x="25884" y="4030813"/>
                </a:lnTo>
                <a:lnTo>
                  <a:pt x="32194" y="4034599"/>
                </a:lnTo>
                <a:lnTo>
                  <a:pt x="36504" y="4040386"/>
                </a:lnTo>
                <a:lnTo>
                  <a:pt x="38100" y="4047744"/>
                </a:lnTo>
                <a:lnTo>
                  <a:pt x="36504" y="4055340"/>
                </a:lnTo>
                <a:lnTo>
                  <a:pt x="32194" y="4061650"/>
                </a:lnTo>
                <a:lnTo>
                  <a:pt x="25884" y="4065960"/>
                </a:lnTo>
                <a:lnTo>
                  <a:pt x="18287" y="4067555"/>
                </a:lnTo>
                <a:close/>
              </a:path>
              <a:path w="3197860" h="5706109">
                <a:moveTo>
                  <a:pt x="18287" y="3991355"/>
                </a:moveTo>
                <a:lnTo>
                  <a:pt x="11572" y="3989760"/>
                </a:lnTo>
                <a:lnTo>
                  <a:pt x="5714" y="3985450"/>
                </a:lnTo>
                <a:lnTo>
                  <a:pt x="1571" y="3979140"/>
                </a:lnTo>
                <a:lnTo>
                  <a:pt x="0" y="3971544"/>
                </a:lnTo>
                <a:lnTo>
                  <a:pt x="1571" y="3964186"/>
                </a:lnTo>
                <a:lnTo>
                  <a:pt x="5714" y="3958399"/>
                </a:lnTo>
                <a:lnTo>
                  <a:pt x="11572" y="3954613"/>
                </a:lnTo>
                <a:lnTo>
                  <a:pt x="18287" y="3953255"/>
                </a:lnTo>
                <a:lnTo>
                  <a:pt x="25884" y="3954613"/>
                </a:lnTo>
                <a:lnTo>
                  <a:pt x="32194" y="3958399"/>
                </a:lnTo>
                <a:lnTo>
                  <a:pt x="36504" y="3964186"/>
                </a:lnTo>
                <a:lnTo>
                  <a:pt x="38100" y="3971544"/>
                </a:lnTo>
                <a:lnTo>
                  <a:pt x="36504" y="3979140"/>
                </a:lnTo>
                <a:lnTo>
                  <a:pt x="32194" y="3985450"/>
                </a:lnTo>
                <a:lnTo>
                  <a:pt x="25884" y="3989760"/>
                </a:lnTo>
                <a:lnTo>
                  <a:pt x="18287" y="3991355"/>
                </a:lnTo>
                <a:close/>
              </a:path>
              <a:path w="3197860" h="5706109">
                <a:moveTo>
                  <a:pt x="18287" y="3915155"/>
                </a:moveTo>
                <a:lnTo>
                  <a:pt x="11572" y="3913560"/>
                </a:lnTo>
                <a:lnTo>
                  <a:pt x="5714" y="3909250"/>
                </a:lnTo>
                <a:lnTo>
                  <a:pt x="1571" y="3902940"/>
                </a:lnTo>
                <a:lnTo>
                  <a:pt x="0" y="3895344"/>
                </a:lnTo>
                <a:lnTo>
                  <a:pt x="1571" y="3887986"/>
                </a:lnTo>
                <a:lnTo>
                  <a:pt x="5714" y="3882199"/>
                </a:lnTo>
                <a:lnTo>
                  <a:pt x="11572" y="3878413"/>
                </a:lnTo>
                <a:lnTo>
                  <a:pt x="18287" y="3877055"/>
                </a:lnTo>
                <a:lnTo>
                  <a:pt x="25884" y="3878413"/>
                </a:lnTo>
                <a:lnTo>
                  <a:pt x="32194" y="3882199"/>
                </a:lnTo>
                <a:lnTo>
                  <a:pt x="36504" y="3887986"/>
                </a:lnTo>
                <a:lnTo>
                  <a:pt x="38100" y="3895344"/>
                </a:lnTo>
                <a:lnTo>
                  <a:pt x="36504" y="3902940"/>
                </a:lnTo>
                <a:lnTo>
                  <a:pt x="32194" y="3909250"/>
                </a:lnTo>
                <a:lnTo>
                  <a:pt x="25884" y="3913560"/>
                </a:lnTo>
                <a:lnTo>
                  <a:pt x="18287" y="3915155"/>
                </a:lnTo>
                <a:close/>
              </a:path>
              <a:path w="3197860" h="5706109">
                <a:moveTo>
                  <a:pt x="18287" y="3838955"/>
                </a:moveTo>
                <a:lnTo>
                  <a:pt x="11572" y="3837360"/>
                </a:lnTo>
                <a:lnTo>
                  <a:pt x="5714" y="3833050"/>
                </a:lnTo>
                <a:lnTo>
                  <a:pt x="1571" y="3826740"/>
                </a:lnTo>
                <a:lnTo>
                  <a:pt x="0" y="3819144"/>
                </a:lnTo>
                <a:lnTo>
                  <a:pt x="1571" y="3811786"/>
                </a:lnTo>
                <a:lnTo>
                  <a:pt x="5714" y="3805999"/>
                </a:lnTo>
                <a:lnTo>
                  <a:pt x="11572" y="3802213"/>
                </a:lnTo>
                <a:lnTo>
                  <a:pt x="18287" y="3800855"/>
                </a:lnTo>
                <a:lnTo>
                  <a:pt x="25884" y="3802213"/>
                </a:lnTo>
                <a:lnTo>
                  <a:pt x="32194" y="3805999"/>
                </a:lnTo>
                <a:lnTo>
                  <a:pt x="36504" y="3811786"/>
                </a:lnTo>
                <a:lnTo>
                  <a:pt x="38100" y="3819144"/>
                </a:lnTo>
                <a:lnTo>
                  <a:pt x="36504" y="3826740"/>
                </a:lnTo>
                <a:lnTo>
                  <a:pt x="32194" y="3833050"/>
                </a:lnTo>
                <a:lnTo>
                  <a:pt x="25884" y="3837360"/>
                </a:lnTo>
                <a:lnTo>
                  <a:pt x="18287" y="3838955"/>
                </a:lnTo>
                <a:close/>
              </a:path>
              <a:path w="3197860" h="5706109">
                <a:moveTo>
                  <a:pt x="18287" y="3762755"/>
                </a:moveTo>
                <a:lnTo>
                  <a:pt x="11572" y="3761160"/>
                </a:lnTo>
                <a:lnTo>
                  <a:pt x="5714" y="3756850"/>
                </a:lnTo>
                <a:lnTo>
                  <a:pt x="1571" y="3750540"/>
                </a:lnTo>
                <a:lnTo>
                  <a:pt x="0" y="3742944"/>
                </a:lnTo>
                <a:lnTo>
                  <a:pt x="1571" y="3735586"/>
                </a:lnTo>
                <a:lnTo>
                  <a:pt x="5714" y="3729799"/>
                </a:lnTo>
                <a:lnTo>
                  <a:pt x="11572" y="3726013"/>
                </a:lnTo>
                <a:lnTo>
                  <a:pt x="18287" y="3724655"/>
                </a:lnTo>
                <a:lnTo>
                  <a:pt x="25884" y="3726013"/>
                </a:lnTo>
                <a:lnTo>
                  <a:pt x="32194" y="3729799"/>
                </a:lnTo>
                <a:lnTo>
                  <a:pt x="36504" y="3735586"/>
                </a:lnTo>
                <a:lnTo>
                  <a:pt x="38100" y="3742944"/>
                </a:lnTo>
                <a:lnTo>
                  <a:pt x="36504" y="3750540"/>
                </a:lnTo>
                <a:lnTo>
                  <a:pt x="32194" y="3756850"/>
                </a:lnTo>
                <a:lnTo>
                  <a:pt x="25884" y="3761160"/>
                </a:lnTo>
                <a:lnTo>
                  <a:pt x="18287" y="3762755"/>
                </a:lnTo>
                <a:close/>
              </a:path>
              <a:path w="3197860" h="5706109">
                <a:moveTo>
                  <a:pt x="18287" y="3686555"/>
                </a:moveTo>
                <a:lnTo>
                  <a:pt x="11572" y="3684960"/>
                </a:lnTo>
                <a:lnTo>
                  <a:pt x="5714" y="3680650"/>
                </a:lnTo>
                <a:lnTo>
                  <a:pt x="1571" y="3674340"/>
                </a:lnTo>
                <a:lnTo>
                  <a:pt x="0" y="3666744"/>
                </a:lnTo>
                <a:lnTo>
                  <a:pt x="1571" y="3659386"/>
                </a:lnTo>
                <a:lnTo>
                  <a:pt x="5714" y="3653599"/>
                </a:lnTo>
                <a:lnTo>
                  <a:pt x="11572" y="3649813"/>
                </a:lnTo>
                <a:lnTo>
                  <a:pt x="18287" y="3648455"/>
                </a:lnTo>
                <a:lnTo>
                  <a:pt x="25884" y="3649813"/>
                </a:lnTo>
                <a:lnTo>
                  <a:pt x="32194" y="3653599"/>
                </a:lnTo>
                <a:lnTo>
                  <a:pt x="36504" y="3659386"/>
                </a:lnTo>
                <a:lnTo>
                  <a:pt x="38100" y="3666744"/>
                </a:lnTo>
                <a:lnTo>
                  <a:pt x="36504" y="3674340"/>
                </a:lnTo>
                <a:lnTo>
                  <a:pt x="32194" y="3680650"/>
                </a:lnTo>
                <a:lnTo>
                  <a:pt x="25884" y="3684960"/>
                </a:lnTo>
                <a:lnTo>
                  <a:pt x="18287" y="3686555"/>
                </a:lnTo>
                <a:close/>
              </a:path>
              <a:path w="3197860" h="5706109">
                <a:moveTo>
                  <a:pt x="18287" y="3610355"/>
                </a:moveTo>
                <a:lnTo>
                  <a:pt x="11572" y="3608760"/>
                </a:lnTo>
                <a:lnTo>
                  <a:pt x="5714" y="3604450"/>
                </a:lnTo>
                <a:lnTo>
                  <a:pt x="1571" y="3598140"/>
                </a:lnTo>
                <a:lnTo>
                  <a:pt x="0" y="3590544"/>
                </a:lnTo>
                <a:lnTo>
                  <a:pt x="1571" y="3583186"/>
                </a:lnTo>
                <a:lnTo>
                  <a:pt x="5714" y="3577399"/>
                </a:lnTo>
                <a:lnTo>
                  <a:pt x="11572" y="3573613"/>
                </a:lnTo>
                <a:lnTo>
                  <a:pt x="18287" y="3572255"/>
                </a:lnTo>
                <a:lnTo>
                  <a:pt x="25884" y="3573613"/>
                </a:lnTo>
                <a:lnTo>
                  <a:pt x="32194" y="3577399"/>
                </a:lnTo>
                <a:lnTo>
                  <a:pt x="36504" y="3583186"/>
                </a:lnTo>
                <a:lnTo>
                  <a:pt x="38100" y="3590544"/>
                </a:lnTo>
                <a:lnTo>
                  <a:pt x="36504" y="3598140"/>
                </a:lnTo>
                <a:lnTo>
                  <a:pt x="32194" y="3604450"/>
                </a:lnTo>
                <a:lnTo>
                  <a:pt x="25884" y="3608760"/>
                </a:lnTo>
                <a:lnTo>
                  <a:pt x="18287" y="3610355"/>
                </a:lnTo>
                <a:close/>
              </a:path>
              <a:path w="3197860" h="5706109">
                <a:moveTo>
                  <a:pt x="18287" y="3534155"/>
                </a:moveTo>
                <a:lnTo>
                  <a:pt x="11572" y="3532560"/>
                </a:lnTo>
                <a:lnTo>
                  <a:pt x="5714" y="3528250"/>
                </a:lnTo>
                <a:lnTo>
                  <a:pt x="1571" y="3521940"/>
                </a:lnTo>
                <a:lnTo>
                  <a:pt x="0" y="3514344"/>
                </a:lnTo>
                <a:lnTo>
                  <a:pt x="1571" y="3506986"/>
                </a:lnTo>
                <a:lnTo>
                  <a:pt x="5714" y="3501199"/>
                </a:lnTo>
                <a:lnTo>
                  <a:pt x="11572" y="3497413"/>
                </a:lnTo>
                <a:lnTo>
                  <a:pt x="18287" y="3496055"/>
                </a:lnTo>
                <a:lnTo>
                  <a:pt x="25884" y="3497413"/>
                </a:lnTo>
                <a:lnTo>
                  <a:pt x="32194" y="3501199"/>
                </a:lnTo>
                <a:lnTo>
                  <a:pt x="36504" y="3506986"/>
                </a:lnTo>
                <a:lnTo>
                  <a:pt x="38100" y="3514344"/>
                </a:lnTo>
                <a:lnTo>
                  <a:pt x="36504" y="3521940"/>
                </a:lnTo>
                <a:lnTo>
                  <a:pt x="32194" y="3528250"/>
                </a:lnTo>
                <a:lnTo>
                  <a:pt x="25884" y="3532560"/>
                </a:lnTo>
                <a:lnTo>
                  <a:pt x="18287" y="3534155"/>
                </a:lnTo>
                <a:close/>
              </a:path>
              <a:path w="3197860" h="5706109">
                <a:moveTo>
                  <a:pt x="18287" y="3457956"/>
                </a:moveTo>
                <a:lnTo>
                  <a:pt x="11572" y="3456360"/>
                </a:lnTo>
                <a:lnTo>
                  <a:pt x="5714" y="3452050"/>
                </a:lnTo>
                <a:lnTo>
                  <a:pt x="1571" y="3445740"/>
                </a:lnTo>
                <a:lnTo>
                  <a:pt x="0" y="3438143"/>
                </a:lnTo>
                <a:lnTo>
                  <a:pt x="1571" y="3430785"/>
                </a:lnTo>
                <a:lnTo>
                  <a:pt x="5714" y="3424999"/>
                </a:lnTo>
                <a:lnTo>
                  <a:pt x="11572" y="3421213"/>
                </a:lnTo>
                <a:lnTo>
                  <a:pt x="18287" y="3419856"/>
                </a:lnTo>
                <a:lnTo>
                  <a:pt x="25884" y="3421213"/>
                </a:lnTo>
                <a:lnTo>
                  <a:pt x="32194" y="3424999"/>
                </a:lnTo>
                <a:lnTo>
                  <a:pt x="36504" y="3430785"/>
                </a:lnTo>
                <a:lnTo>
                  <a:pt x="38100" y="3438143"/>
                </a:lnTo>
                <a:lnTo>
                  <a:pt x="36504" y="3445740"/>
                </a:lnTo>
                <a:lnTo>
                  <a:pt x="32194" y="3452050"/>
                </a:lnTo>
                <a:lnTo>
                  <a:pt x="25884" y="3456360"/>
                </a:lnTo>
                <a:lnTo>
                  <a:pt x="18287" y="3457956"/>
                </a:lnTo>
                <a:close/>
              </a:path>
              <a:path w="3197860" h="5706109">
                <a:moveTo>
                  <a:pt x="18287" y="3381756"/>
                </a:moveTo>
                <a:lnTo>
                  <a:pt x="11572" y="3380160"/>
                </a:lnTo>
                <a:lnTo>
                  <a:pt x="5714" y="3375850"/>
                </a:lnTo>
                <a:lnTo>
                  <a:pt x="1571" y="3369540"/>
                </a:lnTo>
                <a:lnTo>
                  <a:pt x="0" y="3361943"/>
                </a:lnTo>
                <a:lnTo>
                  <a:pt x="1571" y="3354585"/>
                </a:lnTo>
                <a:lnTo>
                  <a:pt x="5714" y="3348799"/>
                </a:lnTo>
                <a:lnTo>
                  <a:pt x="11572" y="3345013"/>
                </a:lnTo>
                <a:lnTo>
                  <a:pt x="18287" y="3343656"/>
                </a:lnTo>
                <a:lnTo>
                  <a:pt x="25884" y="3345013"/>
                </a:lnTo>
                <a:lnTo>
                  <a:pt x="32194" y="3348799"/>
                </a:lnTo>
                <a:lnTo>
                  <a:pt x="36504" y="3354585"/>
                </a:lnTo>
                <a:lnTo>
                  <a:pt x="38100" y="3361943"/>
                </a:lnTo>
                <a:lnTo>
                  <a:pt x="36504" y="3369540"/>
                </a:lnTo>
                <a:lnTo>
                  <a:pt x="32194" y="3375850"/>
                </a:lnTo>
                <a:lnTo>
                  <a:pt x="25884" y="3380160"/>
                </a:lnTo>
                <a:lnTo>
                  <a:pt x="18287" y="3381756"/>
                </a:lnTo>
                <a:close/>
              </a:path>
              <a:path w="3197860" h="5706109">
                <a:moveTo>
                  <a:pt x="18287" y="3305556"/>
                </a:moveTo>
                <a:lnTo>
                  <a:pt x="11572" y="3303960"/>
                </a:lnTo>
                <a:lnTo>
                  <a:pt x="5714" y="3299650"/>
                </a:lnTo>
                <a:lnTo>
                  <a:pt x="1571" y="3293340"/>
                </a:lnTo>
                <a:lnTo>
                  <a:pt x="0" y="3285743"/>
                </a:lnTo>
                <a:lnTo>
                  <a:pt x="1571" y="3278385"/>
                </a:lnTo>
                <a:lnTo>
                  <a:pt x="5714" y="3272599"/>
                </a:lnTo>
                <a:lnTo>
                  <a:pt x="11572" y="3268813"/>
                </a:lnTo>
                <a:lnTo>
                  <a:pt x="18287" y="3267456"/>
                </a:lnTo>
                <a:lnTo>
                  <a:pt x="25884" y="3268813"/>
                </a:lnTo>
                <a:lnTo>
                  <a:pt x="32194" y="3272599"/>
                </a:lnTo>
                <a:lnTo>
                  <a:pt x="36504" y="3278385"/>
                </a:lnTo>
                <a:lnTo>
                  <a:pt x="38100" y="3285743"/>
                </a:lnTo>
                <a:lnTo>
                  <a:pt x="36504" y="3293340"/>
                </a:lnTo>
                <a:lnTo>
                  <a:pt x="32194" y="3299650"/>
                </a:lnTo>
                <a:lnTo>
                  <a:pt x="25884" y="3303960"/>
                </a:lnTo>
                <a:lnTo>
                  <a:pt x="18287" y="3305556"/>
                </a:lnTo>
                <a:close/>
              </a:path>
              <a:path w="3197860" h="5706109">
                <a:moveTo>
                  <a:pt x="18287" y="3229356"/>
                </a:moveTo>
                <a:lnTo>
                  <a:pt x="11572" y="3227760"/>
                </a:lnTo>
                <a:lnTo>
                  <a:pt x="5714" y="3223450"/>
                </a:lnTo>
                <a:lnTo>
                  <a:pt x="1571" y="3217140"/>
                </a:lnTo>
                <a:lnTo>
                  <a:pt x="0" y="3209543"/>
                </a:lnTo>
                <a:lnTo>
                  <a:pt x="1571" y="3202185"/>
                </a:lnTo>
                <a:lnTo>
                  <a:pt x="5714" y="3196399"/>
                </a:lnTo>
                <a:lnTo>
                  <a:pt x="11572" y="3192613"/>
                </a:lnTo>
                <a:lnTo>
                  <a:pt x="18287" y="3191256"/>
                </a:lnTo>
                <a:lnTo>
                  <a:pt x="25884" y="3192613"/>
                </a:lnTo>
                <a:lnTo>
                  <a:pt x="32194" y="3196399"/>
                </a:lnTo>
                <a:lnTo>
                  <a:pt x="36504" y="3202185"/>
                </a:lnTo>
                <a:lnTo>
                  <a:pt x="38100" y="3209543"/>
                </a:lnTo>
                <a:lnTo>
                  <a:pt x="36504" y="3217140"/>
                </a:lnTo>
                <a:lnTo>
                  <a:pt x="32194" y="3223450"/>
                </a:lnTo>
                <a:lnTo>
                  <a:pt x="25884" y="3227760"/>
                </a:lnTo>
                <a:lnTo>
                  <a:pt x="18287" y="3229356"/>
                </a:lnTo>
                <a:close/>
              </a:path>
              <a:path w="3197860" h="5706109">
                <a:moveTo>
                  <a:pt x="18287" y="3153156"/>
                </a:moveTo>
                <a:lnTo>
                  <a:pt x="11572" y="3151560"/>
                </a:lnTo>
                <a:lnTo>
                  <a:pt x="5714" y="3147250"/>
                </a:lnTo>
                <a:lnTo>
                  <a:pt x="1571" y="3140940"/>
                </a:lnTo>
                <a:lnTo>
                  <a:pt x="0" y="3133343"/>
                </a:lnTo>
                <a:lnTo>
                  <a:pt x="1571" y="3125985"/>
                </a:lnTo>
                <a:lnTo>
                  <a:pt x="5714" y="3120199"/>
                </a:lnTo>
                <a:lnTo>
                  <a:pt x="11572" y="3116413"/>
                </a:lnTo>
                <a:lnTo>
                  <a:pt x="18287" y="3115056"/>
                </a:lnTo>
                <a:lnTo>
                  <a:pt x="25884" y="3116413"/>
                </a:lnTo>
                <a:lnTo>
                  <a:pt x="32194" y="3120199"/>
                </a:lnTo>
                <a:lnTo>
                  <a:pt x="36504" y="3125985"/>
                </a:lnTo>
                <a:lnTo>
                  <a:pt x="38100" y="3133343"/>
                </a:lnTo>
                <a:lnTo>
                  <a:pt x="36504" y="3140940"/>
                </a:lnTo>
                <a:lnTo>
                  <a:pt x="32194" y="3147250"/>
                </a:lnTo>
                <a:lnTo>
                  <a:pt x="25884" y="3151560"/>
                </a:lnTo>
                <a:lnTo>
                  <a:pt x="18287" y="3153156"/>
                </a:lnTo>
                <a:close/>
              </a:path>
              <a:path w="3197860" h="5706109">
                <a:moveTo>
                  <a:pt x="18287" y="3076956"/>
                </a:moveTo>
                <a:lnTo>
                  <a:pt x="11572" y="3075360"/>
                </a:lnTo>
                <a:lnTo>
                  <a:pt x="5714" y="3071050"/>
                </a:lnTo>
                <a:lnTo>
                  <a:pt x="1571" y="3064740"/>
                </a:lnTo>
                <a:lnTo>
                  <a:pt x="0" y="3057143"/>
                </a:lnTo>
                <a:lnTo>
                  <a:pt x="1571" y="3049785"/>
                </a:lnTo>
                <a:lnTo>
                  <a:pt x="5714" y="3043999"/>
                </a:lnTo>
                <a:lnTo>
                  <a:pt x="11572" y="3040213"/>
                </a:lnTo>
                <a:lnTo>
                  <a:pt x="18287" y="3038856"/>
                </a:lnTo>
                <a:lnTo>
                  <a:pt x="25884" y="3040213"/>
                </a:lnTo>
                <a:lnTo>
                  <a:pt x="32194" y="3043999"/>
                </a:lnTo>
                <a:lnTo>
                  <a:pt x="36504" y="3049785"/>
                </a:lnTo>
                <a:lnTo>
                  <a:pt x="38100" y="3057143"/>
                </a:lnTo>
                <a:lnTo>
                  <a:pt x="36504" y="3064740"/>
                </a:lnTo>
                <a:lnTo>
                  <a:pt x="32194" y="3071050"/>
                </a:lnTo>
                <a:lnTo>
                  <a:pt x="25884" y="3075360"/>
                </a:lnTo>
                <a:lnTo>
                  <a:pt x="18287" y="3076956"/>
                </a:lnTo>
                <a:close/>
              </a:path>
              <a:path w="3197860" h="5706109">
                <a:moveTo>
                  <a:pt x="18287" y="3000756"/>
                </a:moveTo>
                <a:lnTo>
                  <a:pt x="11572" y="2999160"/>
                </a:lnTo>
                <a:lnTo>
                  <a:pt x="5714" y="2994850"/>
                </a:lnTo>
                <a:lnTo>
                  <a:pt x="1571" y="2988540"/>
                </a:lnTo>
                <a:lnTo>
                  <a:pt x="0" y="2980943"/>
                </a:lnTo>
                <a:lnTo>
                  <a:pt x="1571" y="2973347"/>
                </a:lnTo>
                <a:lnTo>
                  <a:pt x="5714" y="2967037"/>
                </a:lnTo>
                <a:lnTo>
                  <a:pt x="11572" y="2962727"/>
                </a:lnTo>
                <a:lnTo>
                  <a:pt x="18287" y="2961132"/>
                </a:lnTo>
                <a:lnTo>
                  <a:pt x="25884" y="2962727"/>
                </a:lnTo>
                <a:lnTo>
                  <a:pt x="32194" y="2967037"/>
                </a:lnTo>
                <a:lnTo>
                  <a:pt x="36504" y="2973347"/>
                </a:lnTo>
                <a:lnTo>
                  <a:pt x="38100" y="2980943"/>
                </a:lnTo>
                <a:lnTo>
                  <a:pt x="36504" y="2988540"/>
                </a:lnTo>
                <a:lnTo>
                  <a:pt x="32194" y="2994850"/>
                </a:lnTo>
                <a:lnTo>
                  <a:pt x="25884" y="2999160"/>
                </a:lnTo>
                <a:lnTo>
                  <a:pt x="18287" y="3000756"/>
                </a:lnTo>
                <a:close/>
              </a:path>
              <a:path w="3197860" h="5706109">
                <a:moveTo>
                  <a:pt x="18287" y="2923032"/>
                </a:moveTo>
                <a:lnTo>
                  <a:pt x="11572" y="2921674"/>
                </a:lnTo>
                <a:lnTo>
                  <a:pt x="5714" y="2917888"/>
                </a:lnTo>
                <a:lnTo>
                  <a:pt x="1571" y="2912101"/>
                </a:lnTo>
                <a:lnTo>
                  <a:pt x="0" y="2904743"/>
                </a:lnTo>
                <a:lnTo>
                  <a:pt x="1571" y="2897147"/>
                </a:lnTo>
                <a:lnTo>
                  <a:pt x="5714" y="2890837"/>
                </a:lnTo>
                <a:lnTo>
                  <a:pt x="11572" y="2886527"/>
                </a:lnTo>
                <a:lnTo>
                  <a:pt x="18287" y="2884932"/>
                </a:lnTo>
                <a:lnTo>
                  <a:pt x="25884" y="2886527"/>
                </a:lnTo>
                <a:lnTo>
                  <a:pt x="32194" y="2890837"/>
                </a:lnTo>
                <a:lnTo>
                  <a:pt x="36504" y="2897147"/>
                </a:lnTo>
                <a:lnTo>
                  <a:pt x="38100" y="2904743"/>
                </a:lnTo>
                <a:lnTo>
                  <a:pt x="36504" y="2912101"/>
                </a:lnTo>
                <a:lnTo>
                  <a:pt x="32194" y="2917888"/>
                </a:lnTo>
                <a:lnTo>
                  <a:pt x="25884" y="2921674"/>
                </a:lnTo>
                <a:lnTo>
                  <a:pt x="18287" y="2923032"/>
                </a:lnTo>
                <a:close/>
              </a:path>
              <a:path w="3197860" h="5706109">
                <a:moveTo>
                  <a:pt x="18287" y="2846832"/>
                </a:moveTo>
                <a:lnTo>
                  <a:pt x="11572" y="2845474"/>
                </a:lnTo>
                <a:lnTo>
                  <a:pt x="5714" y="2841688"/>
                </a:lnTo>
                <a:lnTo>
                  <a:pt x="1571" y="2835901"/>
                </a:lnTo>
                <a:lnTo>
                  <a:pt x="0" y="2828543"/>
                </a:lnTo>
                <a:lnTo>
                  <a:pt x="1571" y="2820947"/>
                </a:lnTo>
                <a:lnTo>
                  <a:pt x="5714" y="2814637"/>
                </a:lnTo>
                <a:lnTo>
                  <a:pt x="11572" y="2810327"/>
                </a:lnTo>
                <a:lnTo>
                  <a:pt x="18287" y="2808732"/>
                </a:lnTo>
                <a:lnTo>
                  <a:pt x="25884" y="2810327"/>
                </a:lnTo>
                <a:lnTo>
                  <a:pt x="32194" y="2814637"/>
                </a:lnTo>
                <a:lnTo>
                  <a:pt x="36504" y="2820947"/>
                </a:lnTo>
                <a:lnTo>
                  <a:pt x="38100" y="2828543"/>
                </a:lnTo>
                <a:lnTo>
                  <a:pt x="36504" y="2835901"/>
                </a:lnTo>
                <a:lnTo>
                  <a:pt x="32194" y="2841688"/>
                </a:lnTo>
                <a:lnTo>
                  <a:pt x="25884" y="2845474"/>
                </a:lnTo>
                <a:lnTo>
                  <a:pt x="18287" y="2846832"/>
                </a:lnTo>
                <a:close/>
              </a:path>
              <a:path w="3197860" h="5706109">
                <a:moveTo>
                  <a:pt x="18287" y="2770632"/>
                </a:moveTo>
                <a:lnTo>
                  <a:pt x="11572" y="2769274"/>
                </a:lnTo>
                <a:lnTo>
                  <a:pt x="5714" y="2765488"/>
                </a:lnTo>
                <a:lnTo>
                  <a:pt x="1571" y="2759701"/>
                </a:lnTo>
                <a:lnTo>
                  <a:pt x="0" y="2752343"/>
                </a:lnTo>
                <a:lnTo>
                  <a:pt x="1571" y="2744747"/>
                </a:lnTo>
                <a:lnTo>
                  <a:pt x="5714" y="2738437"/>
                </a:lnTo>
                <a:lnTo>
                  <a:pt x="11572" y="2734127"/>
                </a:lnTo>
                <a:lnTo>
                  <a:pt x="18287" y="2732532"/>
                </a:lnTo>
                <a:lnTo>
                  <a:pt x="25884" y="2734127"/>
                </a:lnTo>
                <a:lnTo>
                  <a:pt x="32194" y="2738437"/>
                </a:lnTo>
                <a:lnTo>
                  <a:pt x="36504" y="2744747"/>
                </a:lnTo>
                <a:lnTo>
                  <a:pt x="38100" y="2752343"/>
                </a:lnTo>
                <a:lnTo>
                  <a:pt x="36504" y="2759701"/>
                </a:lnTo>
                <a:lnTo>
                  <a:pt x="32194" y="2765488"/>
                </a:lnTo>
                <a:lnTo>
                  <a:pt x="25884" y="2769274"/>
                </a:lnTo>
                <a:lnTo>
                  <a:pt x="18287" y="2770632"/>
                </a:lnTo>
                <a:close/>
              </a:path>
              <a:path w="3197860" h="5706109">
                <a:moveTo>
                  <a:pt x="18287" y="2694432"/>
                </a:moveTo>
                <a:lnTo>
                  <a:pt x="11572" y="2693074"/>
                </a:lnTo>
                <a:lnTo>
                  <a:pt x="5714" y="2689288"/>
                </a:lnTo>
                <a:lnTo>
                  <a:pt x="1571" y="2683501"/>
                </a:lnTo>
                <a:lnTo>
                  <a:pt x="0" y="2676143"/>
                </a:lnTo>
                <a:lnTo>
                  <a:pt x="1571" y="2668547"/>
                </a:lnTo>
                <a:lnTo>
                  <a:pt x="5714" y="2662237"/>
                </a:lnTo>
                <a:lnTo>
                  <a:pt x="11572" y="2657927"/>
                </a:lnTo>
                <a:lnTo>
                  <a:pt x="18287" y="2656332"/>
                </a:lnTo>
                <a:lnTo>
                  <a:pt x="25884" y="2657927"/>
                </a:lnTo>
                <a:lnTo>
                  <a:pt x="32194" y="2662237"/>
                </a:lnTo>
                <a:lnTo>
                  <a:pt x="36504" y="2668547"/>
                </a:lnTo>
                <a:lnTo>
                  <a:pt x="38100" y="2676143"/>
                </a:lnTo>
                <a:lnTo>
                  <a:pt x="36504" y="2683501"/>
                </a:lnTo>
                <a:lnTo>
                  <a:pt x="32194" y="2689288"/>
                </a:lnTo>
                <a:lnTo>
                  <a:pt x="25884" y="2693074"/>
                </a:lnTo>
                <a:lnTo>
                  <a:pt x="18287" y="2694432"/>
                </a:lnTo>
                <a:close/>
              </a:path>
              <a:path w="3197860" h="5706109">
                <a:moveTo>
                  <a:pt x="18287" y="2618232"/>
                </a:moveTo>
                <a:lnTo>
                  <a:pt x="11572" y="2616874"/>
                </a:lnTo>
                <a:lnTo>
                  <a:pt x="5714" y="2613088"/>
                </a:lnTo>
                <a:lnTo>
                  <a:pt x="1571" y="2607301"/>
                </a:lnTo>
                <a:lnTo>
                  <a:pt x="0" y="2599943"/>
                </a:lnTo>
                <a:lnTo>
                  <a:pt x="1571" y="2592347"/>
                </a:lnTo>
                <a:lnTo>
                  <a:pt x="5714" y="2586037"/>
                </a:lnTo>
                <a:lnTo>
                  <a:pt x="11572" y="2581727"/>
                </a:lnTo>
                <a:lnTo>
                  <a:pt x="18287" y="2580132"/>
                </a:lnTo>
                <a:lnTo>
                  <a:pt x="25884" y="2581727"/>
                </a:lnTo>
                <a:lnTo>
                  <a:pt x="32194" y="2586037"/>
                </a:lnTo>
                <a:lnTo>
                  <a:pt x="36504" y="2592347"/>
                </a:lnTo>
                <a:lnTo>
                  <a:pt x="38100" y="2599943"/>
                </a:lnTo>
                <a:lnTo>
                  <a:pt x="36504" y="2607301"/>
                </a:lnTo>
                <a:lnTo>
                  <a:pt x="32194" y="2613088"/>
                </a:lnTo>
                <a:lnTo>
                  <a:pt x="25884" y="2616874"/>
                </a:lnTo>
                <a:lnTo>
                  <a:pt x="18287" y="2618232"/>
                </a:lnTo>
                <a:close/>
              </a:path>
              <a:path w="3197860" h="5706109">
                <a:moveTo>
                  <a:pt x="18287" y="2542032"/>
                </a:moveTo>
                <a:lnTo>
                  <a:pt x="11572" y="2540674"/>
                </a:lnTo>
                <a:lnTo>
                  <a:pt x="5714" y="2536888"/>
                </a:lnTo>
                <a:lnTo>
                  <a:pt x="1571" y="2531101"/>
                </a:lnTo>
                <a:lnTo>
                  <a:pt x="0" y="2523743"/>
                </a:lnTo>
                <a:lnTo>
                  <a:pt x="1571" y="2516147"/>
                </a:lnTo>
                <a:lnTo>
                  <a:pt x="5714" y="2509837"/>
                </a:lnTo>
                <a:lnTo>
                  <a:pt x="11572" y="2505527"/>
                </a:lnTo>
                <a:lnTo>
                  <a:pt x="18287" y="2503932"/>
                </a:lnTo>
                <a:lnTo>
                  <a:pt x="25884" y="2505527"/>
                </a:lnTo>
                <a:lnTo>
                  <a:pt x="32194" y="2509837"/>
                </a:lnTo>
                <a:lnTo>
                  <a:pt x="36504" y="2516147"/>
                </a:lnTo>
                <a:lnTo>
                  <a:pt x="38100" y="2523743"/>
                </a:lnTo>
                <a:lnTo>
                  <a:pt x="36504" y="2531101"/>
                </a:lnTo>
                <a:lnTo>
                  <a:pt x="32194" y="2536888"/>
                </a:lnTo>
                <a:lnTo>
                  <a:pt x="25884" y="2540674"/>
                </a:lnTo>
                <a:lnTo>
                  <a:pt x="18287" y="2542032"/>
                </a:lnTo>
                <a:close/>
              </a:path>
              <a:path w="3197860" h="5706109">
                <a:moveTo>
                  <a:pt x="18287" y="2465832"/>
                </a:moveTo>
                <a:lnTo>
                  <a:pt x="11572" y="2464474"/>
                </a:lnTo>
                <a:lnTo>
                  <a:pt x="5714" y="2460688"/>
                </a:lnTo>
                <a:lnTo>
                  <a:pt x="1571" y="2454901"/>
                </a:lnTo>
                <a:lnTo>
                  <a:pt x="0" y="2447543"/>
                </a:lnTo>
                <a:lnTo>
                  <a:pt x="1571" y="2439947"/>
                </a:lnTo>
                <a:lnTo>
                  <a:pt x="5714" y="2433637"/>
                </a:lnTo>
                <a:lnTo>
                  <a:pt x="11572" y="2429327"/>
                </a:lnTo>
                <a:lnTo>
                  <a:pt x="18287" y="2427732"/>
                </a:lnTo>
                <a:lnTo>
                  <a:pt x="25884" y="2429327"/>
                </a:lnTo>
                <a:lnTo>
                  <a:pt x="32194" y="2433637"/>
                </a:lnTo>
                <a:lnTo>
                  <a:pt x="36504" y="2439947"/>
                </a:lnTo>
                <a:lnTo>
                  <a:pt x="38100" y="2447543"/>
                </a:lnTo>
                <a:lnTo>
                  <a:pt x="36504" y="2454901"/>
                </a:lnTo>
                <a:lnTo>
                  <a:pt x="32194" y="2460688"/>
                </a:lnTo>
                <a:lnTo>
                  <a:pt x="25884" y="2464474"/>
                </a:lnTo>
                <a:lnTo>
                  <a:pt x="18287" y="2465832"/>
                </a:lnTo>
                <a:close/>
              </a:path>
              <a:path w="3197860" h="5706109">
                <a:moveTo>
                  <a:pt x="18287" y="2389632"/>
                </a:moveTo>
                <a:lnTo>
                  <a:pt x="11572" y="2388274"/>
                </a:lnTo>
                <a:lnTo>
                  <a:pt x="5714" y="2384488"/>
                </a:lnTo>
                <a:lnTo>
                  <a:pt x="1571" y="2378701"/>
                </a:lnTo>
                <a:lnTo>
                  <a:pt x="0" y="2371343"/>
                </a:lnTo>
                <a:lnTo>
                  <a:pt x="1571" y="2363747"/>
                </a:lnTo>
                <a:lnTo>
                  <a:pt x="5714" y="2357437"/>
                </a:lnTo>
                <a:lnTo>
                  <a:pt x="11572" y="2353127"/>
                </a:lnTo>
                <a:lnTo>
                  <a:pt x="18287" y="2351532"/>
                </a:lnTo>
                <a:lnTo>
                  <a:pt x="25884" y="2353127"/>
                </a:lnTo>
                <a:lnTo>
                  <a:pt x="32194" y="2357437"/>
                </a:lnTo>
                <a:lnTo>
                  <a:pt x="36504" y="2363747"/>
                </a:lnTo>
                <a:lnTo>
                  <a:pt x="38100" y="2371343"/>
                </a:lnTo>
                <a:lnTo>
                  <a:pt x="36504" y="2378701"/>
                </a:lnTo>
                <a:lnTo>
                  <a:pt x="32194" y="2384488"/>
                </a:lnTo>
                <a:lnTo>
                  <a:pt x="25884" y="2388274"/>
                </a:lnTo>
                <a:lnTo>
                  <a:pt x="18287" y="2389632"/>
                </a:lnTo>
                <a:close/>
              </a:path>
              <a:path w="3197860" h="5706109">
                <a:moveTo>
                  <a:pt x="18287" y="2313432"/>
                </a:moveTo>
                <a:lnTo>
                  <a:pt x="11572" y="2312074"/>
                </a:lnTo>
                <a:lnTo>
                  <a:pt x="5714" y="2308288"/>
                </a:lnTo>
                <a:lnTo>
                  <a:pt x="1571" y="2302501"/>
                </a:lnTo>
                <a:lnTo>
                  <a:pt x="0" y="2295143"/>
                </a:lnTo>
                <a:lnTo>
                  <a:pt x="1571" y="2287547"/>
                </a:lnTo>
                <a:lnTo>
                  <a:pt x="5714" y="2281237"/>
                </a:lnTo>
                <a:lnTo>
                  <a:pt x="11572" y="2276927"/>
                </a:lnTo>
                <a:lnTo>
                  <a:pt x="18287" y="2275332"/>
                </a:lnTo>
                <a:lnTo>
                  <a:pt x="25884" y="2276927"/>
                </a:lnTo>
                <a:lnTo>
                  <a:pt x="32194" y="2281237"/>
                </a:lnTo>
                <a:lnTo>
                  <a:pt x="36504" y="2287547"/>
                </a:lnTo>
                <a:lnTo>
                  <a:pt x="38100" y="2295143"/>
                </a:lnTo>
                <a:lnTo>
                  <a:pt x="36504" y="2302501"/>
                </a:lnTo>
                <a:lnTo>
                  <a:pt x="32194" y="2308288"/>
                </a:lnTo>
                <a:lnTo>
                  <a:pt x="25884" y="2312074"/>
                </a:lnTo>
                <a:lnTo>
                  <a:pt x="18287" y="2313432"/>
                </a:lnTo>
                <a:close/>
              </a:path>
              <a:path w="3197860" h="5706109">
                <a:moveTo>
                  <a:pt x="18287" y="2237232"/>
                </a:moveTo>
                <a:lnTo>
                  <a:pt x="11572" y="2235874"/>
                </a:lnTo>
                <a:lnTo>
                  <a:pt x="5714" y="2232088"/>
                </a:lnTo>
                <a:lnTo>
                  <a:pt x="1571" y="2226301"/>
                </a:lnTo>
                <a:lnTo>
                  <a:pt x="0" y="2218943"/>
                </a:lnTo>
                <a:lnTo>
                  <a:pt x="1571" y="2211347"/>
                </a:lnTo>
                <a:lnTo>
                  <a:pt x="5714" y="2205037"/>
                </a:lnTo>
                <a:lnTo>
                  <a:pt x="11572" y="2200727"/>
                </a:lnTo>
                <a:lnTo>
                  <a:pt x="18287" y="2199132"/>
                </a:lnTo>
                <a:lnTo>
                  <a:pt x="25884" y="2200727"/>
                </a:lnTo>
                <a:lnTo>
                  <a:pt x="32194" y="2205037"/>
                </a:lnTo>
                <a:lnTo>
                  <a:pt x="36504" y="2211347"/>
                </a:lnTo>
                <a:lnTo>
                  <a:pt x="38100" y="2218943"/>
                </a:lnTo>
                <a:lnTo>
                  <a:pt x="36504" y="2226301"/>
                </a:lnTo>
                <a:lnTo>
                  <a:pt x="32194" y="2232088"/>
                </a:lnTo>
                <a:lnTo>
                  <a:pt x="25884" y="2235874"/>
                </a:lnTo>
                <a:lnTo>
                  <a:pt x="18287" y="2237232"/>
                </a:lnTo>
                <a:close/>
              </a:path>
              <a:path w="3197860" h="5706109">
                <a:moveTo>
                  <a:pt x="18287" y="2161032"/>
                </a:moveTo>
                <a:lnTo>
                  <a:pt x="11572" y="2159674"/>
                </a:lnTo>
                <a:lnTo>
                  <a:pt x="5714" y="2155888"/>
                </a:lnTo>
                <a:lnTo>
                  <a:pt x="1571" y="2150101"/>
                </a:lnTo>
                <a:lnTo>
                  <a:pt x="0" y="2142743"/>
                </a:lnTo>
                <a:lnTo>
                  <a:pt x="1571" y="2135147"/>
                </a:lnTo>
                <a:lnTo>
                  <a:pt x="5714" y="2128837"/>
                </a:lnTo>
                <a:lnTo>
                  <a:pt x="11572" y="2124527"/>
                </a:lnTo>
                <a:lnTo>
                  <a:pt x="18287" y="2122932"/>
                </a:lnTo>
                <a:lnTo>
                  <a:pt x="25884" y="2124527"/>
                </a:lnTo>
                <a:lnTo>
                  <a:pt x="32194" y="2128837"/>
                </a:lnTo>
                <a:lnTo>
                  <a:pt x="36504" y="2135147"/>
                </a:lnTo>
                <a:lnTo>
                  <a:pt x="38100" y="2142743"/>
                </a:lnTo>
                <a:lnTo>
                  <a:pt x="36504" y="2150101"/>
                </a:lnTo>
                <a:lnTo>
                  <a:pt x="32194" y="2155888"/>
                </a:lnTo>
                <a:lnTo>
                  <a:pt x="25884" y="2159674"/>
                </a:lnTo>
                <a:lnTo>
                  <a:pt x="18287" y="2161032"/>
                </a:lnTo>
                <a:close/>
              </a:path>
              <a:path w="3197860" h="5706109">
                <a:moveTo>
                  <a:pt x="18287" y="2084832"/>
                </a:moveTo>
                <a:lnTo>
                  <a:pt x="11572" y="2083474"/>
                </a:lnTo>
                <a:lnTo>
                  <a:pt x="5714" y="2079688"/>
                </a:lnTo>
                <a:lnTo>
                  <a:pt x="1571" y="2073901"/>
                </a:lnTo>
                <a:lnTo>
                  <a:pt x="0" y="2066543"/>
                </a:lnTo>
                <a:lnTo>
                  <a:pt x="1571" y="2058947"/>
                </a:lnTo>
                <a:lnTo>
                  <a:pt x="5714" y="2052637"/>
                </a:lnTo>
                <a:lnTo>
                  <a:pt x="11572" y="2048327"/>
                </a:lnTo>
                <a:lnTo>
                  <a:pt x="18287" y="2046732"/>
                </a:lnTo>
                <a:lnTo>
                  <a:pt x="25884" y="2048327"/>
                </a:lnTo>
                <a:lnTo>
                  <a:pt x="32194" y="2052637"/>
                </a:lnTo>
                <a:lnTo>
                  <a:pt x="36504" y="2058947"/>
                </a:lnTo>
                <a:lnTo>
                  <a:pt x="38100" y="2066543"/>
                </a:lnTo>
                <a:lnTo>
                  <a:pt x="36504" y="2073901"/>
                </a:lnTo>
                <a:lnTo>
                  <a:pt x="32194" y="2079688"/>
                </a:lnTo>
                <a:lnTo>
                  <a:pt x="25884" y="2083474"/>
                </a:lnTo>
                <a:lnTo>
                  <a:pt x="18287" y="2084832"/>
                </a:lnTo>
                <a:close/>
              </a:path>
              <a:path w="3197860" h="5706109">
                <a:moveTo>
                  <a:pt x="18287" y="2008632"/>
                </a:moveTo>
                <a:lnTo>
                  <a:pt x="11572" y="2007274"/>
                </a:lnTo>
                <a:lnTo>
                  <a:pt x="5714" y="2003488"/>
                </a:lnTo>
                <a:lnTo>
                  <a:pt x="1571" y="1997701"/>
                </a:lnTo>
                <a:lnTo>
                  <a:pt x="0" y="1990343"/>
                </a:lnTo>
                <a:lnTo>
                  <a:pt x="1571" y="1982747"/>
                </a:lnTo>
                <a:lnTo>
                  <a:pt x="5714" y="1976437"/>
                </a:lnTo>
                <a:lnTo>
                  <a:pt x="11572" y="1972127"/>
                </a:lnTo>
                <a:lnTo>
                  <a:pt x="18287" y="1970532"/>
                </a:lnTo>
                <a:lnTo>
                  <a:pt x="25884" y="1972127"/>
                </a:lnTo>
                <a:lnTo>
                  <a:pt x="32194" y="1976437"/>
                </a:lnTo>
                <a:lnTo>
                  <a:pt x="36504" y="1982747"/>
                </a:lnTo>
                <a:lnTo>
                  <a:pt x="38100" y="1990343"/>
                </a:lnTo>
                <a:lnTo>
                  <a:pt x="36504" y="1997701"/>
                </a:lnTo>
                <a:lnTo>
                  <a:pt x="32194" y="2003488"/>
                </a:lnTo>
                <a:lnTo>
                  <a:pt x="25884" y="2007274"/>
                </a:lnTo>
                <a:lnTo>
                  <a:pt x="18287" y="2008632"/>
                </a:lnTo>
                <a:close/>
              </a:path>
              <a:path w="3197860" h="5706109">
                <a:moveTo>
                  <a:pt x="18287" y="1932432"/>
                </a:moveTo>
                <a:lnTo>
                  <a:pt x="11572" y="1931074"/>
                </a:lnTo>
                <a:lnTo>
                  <a:pt x="5714" y="1927288"/>
                </a:lnTo>
                <a:lnTo>
                  <a:pt x="1571" y="1921501"/>
                </a:lnTo>
                <a:lnTo>
                  <a:pt x="0" y="1914143"/>
                </a:lnTo>
                <a:lnTo>
                  <a:pt x="1571" y="1906547"/>
                </a:lnTo>
                <a:lnTo>
                  <a:pt x="5714" y="1900237"/>
                </a:lnTo>
                <a:lnTo>
                  <a:pt x="11572" y="1895927"/>
                </a:lnTo>
                <a:lnTo>
                  <a:pt x="18287" y="1894332"/>
                </a:lnTo>
                <a:lnTo>
                  <a:pt x="25884" y="1895927"/>
                </a:lnTo>
                <a:lnTo>
                  <a:pt x="32194" y="1900237"/>
                </a:lnTo>
                <a:lnTo>
                  <a:pt x="36504" y="1906547"/>
                </a:lnTo>
                <a:lnTo>
                  <a:pt x="38100" y="1914143"/>
                </a:lnTo>
                <a:lnTo>
                  <a:pt x="36504" y="1921501"/>
                </a:lnTo>
                <a:lnTo>
                  <a:pt x="32194" y="1927288"/>
                </a:lnTo>
                <a:lnTo>
                  <a:pt x="25884" y="1931074"/>
                </a:lnTo>
                <a:lnTo>
                  <a:pt x="18287" y="1932432"/>
                </a:lnTo>
                <a:close/>
              </a:path>
              <a:path w="3197860" h="5706109">
                <a:moveTo>
                  <a:pt x="18287" y="1856232"/>
                </a:moveTo>
                <a:lnTo>
                  <a:pt x="11572" y="1854874"/>
                </a:lnTo>
                <a:lnTo>
                  <a:pt x="5714" y="1851088"/>
                </a:lnTo>
                <a:lnTo>
                  <a:pt x="1571" y="1845301"/>
                </a:lnTo>
                <a:lnTo>
                  <a:pt x="0" y="1837943"/>
                </a:lnTo>
                <a:lnTo>
                  <a:pt x="1571" y="1830347"/>
                </a:lnTo>
                <a:lnTo>
                  <a:pt x="5714" y="1824037"/>
                </a:lnTo>
                <a:lnTo>
                  <a:pt x="11572" y="1819727"/>
                </a:lnTo>
                <a:lnTo>
                  <a:pt x="18287" y="1818132"/>
                </a:lnTo>
                <a:lnTo>
                  <a:pt x="25884" y="1819727"/>
                </a:lnTo>
                <a:lnTo>
                  <a:pt x="32194" y="1824037"/>
                </a:lnTo>
                <a:lnTo>
                  <a:pt x="36504" y="1830347"/>
                </a:lnTo>
                <a:lnTo>
                  <a:pt x="38100" y="1837943"/>
                </a:lnTo>
                <a:lnTo>
                  <a:pt x="36504" y="1845301"/>
                </a:lnTo>
                <a:lnTo>
                  <a:pt x="32194" y="1851088"/>
                </a:lnTo>
                <a:lnTo>
                  <a:pt x="25884" y="1854874"/>
                </a:lnTo>
                <a:lnTo>
                  <a:pt x="18287" y="1856232"/>
                </a:lnTo>
                <a:close/>
              </a:path>
              <a:path w="3197860" h="5706109">
                <a:moveTo>
                  <a:pt x="18287" y="1780032"/>
                </a:moveTo>
                <a:lnTo>
                  <a:pt x="11572" y="1778674"/>
                </a:lnTo>
                <a:lnTo>
                  <a:pt x="5714" y="1774888"/>
                </a:lnTo>
                <a:lnTo>
                  <a:pt x="1571" y="1769101"/>
                </a:lnTo>
                <a:lnTo>
                  <a:pt x="0" y="1761743"/>
                </a:lnTo>
                <a:lnTo>
                  <a:pt x="1571" y="1754147"/>
                </a:lnTo>
                <a:lnTo>
                  <a:pt x="5714" y="1747837"/>
                </a:lnTo>
                <a:lnTo>
                  <a:pt x="11572" y="1743527"/>
                </a:lnTo>
                <a:lnTo>
                  <a:pt x="18287" y="1741932"/>
                </a:lnTo>
                <a:lnTo>
                  <a:pt x="25884" y="1743527"/>
                </a:lnTo>
                <a:lnTo>
                  <a:pt x="32194" y="1747837"/>
                </a:lnTo>
                <a:lnTo>
                  <a:pt x="36504" y="1754147"/>
                </a:lnTo>
                <a:lnTo>
                  <a:pt x="38100" y="1761743"/>
                </a:lnTo>
                <a:lnTo>
                  <a:pt x="36504" y="1769101"/>
                </a:lnTo>
                <a:lnTo>
                  <a:pt x="32194" y="1774888"/>
                </a:lnTo>
                <a:lnTo>
                  <a:pt x="25884" y="1778674"/>
                </a:lnTo>
                <a:lnTo>
                  <a:pt x="18287" y="1780032"/>
                </a:lnTo>
                <a:close/>
              </a:path>
              <a:path w="3197860" h="5706109">
                <a:moveTo>
                  <a:pt x="18287" y="1703832"/>
                </a:moveTo>
                <a:lnTo>
                  <a:pt x="11572" y="1702260"/>
                </a:lnTo>
                <a:lnTo>
                  <a:pt x="5714" y="1698116"/>
                </a:lnTo>
                <a:lnTo>
                  <a:pt x="1571" y="1692259"/>
                </a:lnTo>
                <a:lnTo>
                  <a:pt x="0" y="1685543"/>
                </a:lnTo>
                <a:lnTo>
                  <a:pt x="1571" y="1677947"/>
                </a:lnTo>
                <a:lnTo>
                  <a:pt x="5714" y="1671637"/>
                </a:lnTo>
                <a:lnTo>
                  <a:pt x="11572" y="1667327"/>
                </a:lnTo>
                <a:lnTo>
                  <a:pt x="18287" y="1665732"/>
                </a:lnTo>
                <a:lnTo>
                  <a:pt x="25884" y="1667327"/>
                </a:lnTo>
                <a:lnTo>
                  <a:pt x="32194" y="1671637"/>
                </a:lnTo>
                <a:lnTo>
                  <a:pt x="36504" y="1677947"/>
                </a:lnTo>
                <a:lnTo>
                  <a:pt x="38100" y="1685543"/>
                </a:lnTo>
                <a:lnTo>
                  <a:pt x="36504" y="1692259"/>
                </a:lnTo>
                <a:lnTo>
                  <a:pt x="32194" y="1698116"/>
                </a:lnTo>
                <a:lnTo>
                  <a:pt x="25884" y="1702260"/>
                </a:lnTo>
                <a:lnTo>
                  <a:pt x="18287" y="1703832"/>
                </a:lnTo>
                <a:close/>
              </a:path>
              <a:path w="3197860" h="5706109">
                <a:moveTo>
                  <a:pt x="18287" y="1627632"/>
                </a:moveTo>
                <a:lnTo>
                  <a:pt x="11572" y="1626060"/>
                </a:lnTo>
                <a:lnTo>
                  <a:pt x="5714" y="1621916"/>
                </a:lnTo>
                <a:lnTo>
                  <a:pt x="1571" y="1616059"/>
                </a:lnTo>
                <a:lnTo>
                  <a:pt x="0" y="1609343"/>
                </a:lnTo>
                <a:lnTo>
                  <a:pt x="1571" y="1601747"/>
                </a:lnTo>
                <a:lnTo>
                  <a:pt x="5714" y="1595437"/>
                </a:lnTo>
                <a:lnTo>
                  <a:pt x="11572" y="1591127"/>
                </a:lnTo>
                <a:lnTo>
                  <a:pt x="18287" y="1589532"/>
                </a:lnTo>
                <a:lnTo>
                  <a:pt x="25884" y="1591127"/>
                </a:lnTo>
                <a:lnTo>
                  <a:pt x="32194" y="1595437"/>
                </a:lnTo>
                <a:lnTo>
                  <a:pt x="36504" y="1601747"/>
                </a:lnTo>
                <a:lnTo>
                  <a:pt x="38100" y="1609343"/>
                </a:lnTo>
                <a:lnTo>
                  <a:pt x="36504" y="1616059"/>
                </a:lnTo>
                <a:lnTo>
                  <a:pt x="32194" y="1621916"/>
                </a:lnTo>
                <a:lnTo>
                  <a:pt x="25884" y="1626060"/>
                </a:lnTo>
                <a:lnTo>
                  <a:pt x="18287" y="1627632"/>
                </a:lnTo>
                <a:close/>
              </a:path>
              <a:path w="3197860" h="5706109">
                <a:moveTo>
                  <a:pt x="18287" y="1551432"/>
                </a:moveTo>
                <a:lnTo>
                  <a:pt x="11572" y="1549860"/>
                </a:lnTo>
                <a:lnTo>
                  <a:pt x="5714" y="1545716"/>
                </a:lnTo>
                <a:lnTo>
                  <a:pt x="1571" y="1539859"/>
                </a:lnTo>
                <a:lnTo>
                  <a:pt x="0" y="1533143"/>
                </a:lnTo>
                <a:lnTo>
                  <a:pt x="1571" y="1525547"/>
                </a:lnTo>
                <a:lnTo>
                  <a:pt x="5714" y="1519237"/>
                </a:lnTo>
                <a:lnTo>
                  <a:pt x="11572" y="1514927"/>
                </a:lnTo>
                <a:lnTo>
                  <a:pt x="18287" y="1513332"/>
                </a:lnTo>
                <a:lnTo>
                  <a:pt x="25884" y="1514927"/>
                </a:lnTo>
                <a:lnTo>
                  <a:pt x="32194" y="1519237"/>
                </a:lnTo>
                <a:lnTo>
                  <a:pt x="36504" y="1525547"/>
                </a:lnTo>
                <a:lnTo>
                  <a:pt x="38100" y="1533143"/>
                </a:lnTo>
                <a:lnTo>
                  <a:pt x="36504" y="1539859"/>
                </a:lnTo>
                <a:lnTo>
                  <a:pt x="32194" y="1545716"/>
                </a:lnTo>
                <a:lnTo>
                  <a:pt x="25884" y="1549860"/>
                </a:lnTo>
                <a:lnTo>
                  <a:pt x="18287" y="1551432"/>
                </a:lnTo>
                <a:close/>
              </a:path>
              <a:path w="3197860" h="5706109">
                <a:moveTo>
                  <a:pt x="18287" y="1475232"/>
                </a:moveTo>
                <a:lnTo>
                  <a:pt x="11572" y="1473660"/>
                </a:lnTo>
                <a:lnTo>
                  <a:pt x="5714" y="1469516"/>
                </a:lnTo>
                <a:lnTo>
                  <a:pt x="1571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571" y="1448704"/>
                </a:lnTo>
                <a:lnTo>
                  <a:pt x="5714" y="1442846"/>
                </a:lnTo>
                <a:lnTo>
                  <a:pt x="11572" y="1438703"/>
                </a:lnTo>
                <a:lnTo>
                  <a:pt x="18287" y="1437132"/>
                </a:lnTo>
                <a:lnTo>
                  <a:pt x="25884" y="1438703"/>
                </a:lnTo>
                <a:lnTo>
                  <a:pt x="32194" y="1442846"/>
                </a:lnTo>
                <a:lnTo>
                  <a:pt x="36504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504" y="1463659"/>
                </a:lnTo>
                <a:lnTo>
                  <a:pt x="32194" y="1469516"/>
                </a:lnTo>
                <a:lnTo>
                  <a:pt x="25884" y="1473660"/>
                </a:lnTo>
                <a:lnTo>
                  <a:pt x="18287" y="1475232"/>
                </a:lnTo>
                <a:close/>
              </a:path>
              <a:path w="3197860" h="5706109">
                <a:moveTo>
                  <a:pt x="18287" y="1399032"/>
                </a:moveTo>
                <a:lnTo>
                  <a:pt x="11572" y="1397436"/>
                </a:lnTo>
                <a:lnTo>
                  <a:pt x="5714" y="1393126"/>
                </a:lnTo>
                <a:lnTo>
                  <a:pt x="1571" y="1386816"/>
                </a:lnTo>
                <a:lnTo>
                  <a:pt x="0" y="1379219"/>
                </a:lnTo>
                <a:lnTo>
                  <a:pt x="1571" y="1372504"/>
                </a:lnTo>
                <a:lnTo>
                  <a:pt x="5714" y="1366646"/>
                </a:lnTo>
                <a:lnTo>
                  <a:pt x="11572" y="1362503"/>
                </a:lnTo>
                <a:lnTo>
                  <a:pt x="18287" y="1360932"/>
                </a:lnTo>
                <a:lnTo>
                  <a:pt x="25884" y="1362503"/>
                </a:lnTo>
                <a:lnTo>
                  <a:pt x="32194" y="1366646"/>
                </a:lnTo>
                <a:lnTo>
                  <a:pt x="36504" y="1372504"/>
                </a:lnTo>
                <a:lnTo>
                  <a:pt x="38100" y="1379219"/>
                </a:lnTo>
                <a:lnTo>
                  <a:pt x="36504" y="1386816"/>
                </a:lnTo>
                <a:lnTo>
                  <a:pt x="32194" y="1393126"/>
                </a:lnTo>
                <a:lnTo>
                  <a:pt x="25884" y="1397436"/>
                </a:lnTo>
                <a:lnTo>
                  <a:pt x="18287" y="1399032"/>
                </a:lnTo>
                <a:close/>
              </a:path>
              <a:path w="3197860" h="5706109">
                <a:moveTo>
                  <a:pt x="18287" y="1322832"/>
                </a:moveTo>
                <a:lnTo>
                  <a:pt x="11572" y="1321236"/>
                </a:lnTo>
                <a:lnTo>
                  <a:pt x="5714" y="1316926"/>
                </a:lnTo>
                <a:lnTo>
                  <a:pt x="1571" y="1310616"/>
                </a:lnTo>
                <a:lnTo>
                  <a:pt x="0" y="1303019"/>
                </a:lnTo>
                <a:lnTo>
                  <a:pt x="1571" y="1296304"/>
                </a:lnTo>
                <a:lnTo>
                  <a:pt x="5714" y="1290446"/>
                </a:lnTo>
                <a:lnTo>
                  <a:pt x="11572" y="1286303"/>
                </a:lnTo>
                <a:lnTo>
                  <a:pt x="18287" y="1284732"/>
                </a:lnTo>
                <a:lnTo>
                  <a:pt x="25884" y="1286303"/>
                </a:lnTo>
                <a:lnTo>
                  <a:pt x="32194" y="1290446"/>
                </a:lnTo>
                <a:lnTo>
                  <a:pt x="36504" y="1296304"/>
                </a:lnTo>
                <a:lnTo>
                  <a:pt x="38100" y="1303019"/>
                </a:lnTo>
                <a:lnTo>
                  <a:pt x="36504" y="1310616"/>
                </a:lnTo>
                <a:lnTo>
                  <a:pt x="32194" y="1316926"/>
                </a:lnTo>
                <a:lnTo>
                  <a:pt x="25884" y="1321236"/>
                </a:lnTo>
                <a:lnTo>
                  <a:pt x="18287" y="1322832"/>
                </a:lnTo>
                <a:close/>
              </a:path>
              <a:path w="3197860" h="5706109">
                <a:moveTo>
                  <a:pt x="18287" y="1246632"/>
                </a:moveTo>
                <a:lnTo>
                  <a:pt x="11572" y="1245036"/>
                </a:lnTo>
                <a:lnTo>
                  <a:pt x="5714" y="1240726"/>
                </a:lnTo>
                <a:lnTo>
                  <a:pt x="1571" y="1234416"/>
                </a:lnTo>
                <a:lnTo>
                  <a:pt x="0" y="1226819"/>
                </a:lnTo>
                <a:lnTo>
                  <a:pt x="1571" y="1220104"/>
                </a:lnTo>
                <a:lnTo>
                  <a:pt x="5714" y="1214246"/>
                </a:lnTo>
                <a:lnTo>
                  <a:pt x="11572" y="1210103"/>
                </a:lnTo>
                <a:lnTo>
                  <a:pt x="18287" y="1208532"/>
                </a:lnTo>
                <a:lnTo>
                  <a:pt x="25884" y="1210103"/>
                </a:lnTo>
                <a:lnTo>
                  <a:pt x="32194" y="1214246"/>
                </a:lnTo>
                <a:lnTo>
                  <a:pt x="36504" y="1220104"/>
                </a:lnTo>
                <a:lnTo>
                  <a:pt x="38100" y="1226819"/>
                </a:lnTo>
                <a:lnTo>
                  <a:pt x="36504" y="1234416"/>
                </a:lnTo>
                <a:lnTo>
                  <a:pt x="32194" y="1240726"/>
                </a:lnTo>
                <a:lnTo>
                  <a:pt x="25884" y="1245036"/>
                </a:lnTo>
                <a:lnTo>
                  <a:pt x="18287" y="1246632"/>
                </a:lnTo>
                <a:close/>
              </a:path>
              <a:path w="3197860" h="5706109">
                <a:moveTo>
                  <a:pt x="18287" y="1170432"/>
                </a:moveTo>
                <a:lnTo>
                  <a:pt x="11572" y="1168836"/>
                </a:lnTo>
                <a:lnTo>
                  <a:pt x="5714" y="1164526"/>
                </a:lnTo>
                <a:lnTo>
                  <a:pt x="1571" y="1158216"/>
                </a:lnTo>
                <a:lnTo>
                  <a:pt x="0" y="1150619"/>
                </a:lnTo>
                <a:lnTo>
                  <a:pt x="1571" y="1143261"/>
                </a:lnTo>
                <a:lnTo>
                  <a:pt x="5714" y="1137475"/>
                </a:lnTo>
                <a:lnTo>
                  <a:pt x="11572" y="1133689"/>
                </a:lnTo>
                <a:lnTo>
                  <a:pt x="18287" y="1132332"/>
                </a:lnTo>
                <a:lnTo>
                  <a:pt x="25884" y="1133689"/>
                </a:lnTo>
                <a:lnTo>
                  <a:pt x="32194" y="1137475"/>
                </a:lnTo>
                <a:lnTo>
                  <a:pt x="36504" y="1143261"/>
                </a:lnTo>
                <a:lnTo>
                  <a:pt x="38100" y="1150619"/>
                </a:lnTo>
                <a:lnTo>
                  <a:pt x="36504" y="1158216"/>
                </a:lnTo>
                <a:lnTo>
                  <a:pt x="32194" y="1164526"/>
                </a:lnTo>
                <a:lnTo>
                  <a:pt x="25884" y="1168836"/>
                </a:lnTo>
                <a:lnTo>
                  <a:pt x="18287" y="1170432"/>
                </a:lnTo>
                <a:close/>
              </a:path>
              <a:path w="3197860" h="5706109">
                <a:moveTo>
                  <a:pt x="18287" y="1094232"/>
                </a:moveTo>
                <a:lnTo>
                  <a:pt x="11572" y="1092636"/>
                </a:lnTo>
                <a:lnTo>
                  <a:pt x="5714" y="1088326"/>
                </a:lnTo>
                <a:lnTo>
                  <a:pt x="1571" y="1082016"/>
                </a:lnTo>
                <a:lnTo>
                  <a:pt x="0" y="1074419"/>
                </a:lnTo>
                <a:lnTo>
                  <a:pt x="1571" y="1067061"/>
                </a:lnTo>
                <a:lnTo>
                  <a:pt x="5714" y="1061275"/>
                </a:lnTo>
                <a:lnTo>
                  <a:pt x="11572" y="1057489"/>
                </a:lnTo>
                <a:lnTo>
                  <a:pt x="18287" y="1056132"/>
                </a:lnTo>
                <a:lnTo>
                  <a:pt x="25884" y="1057489"/>
                </a:lnTo>
                <a:lnTo>
                  <a:pt x="32194" y="1061275"/>
                </a:lnTo>
                <a:lnTo>
                  <a:pt x="36504" y="1067061"/>
                </a:lnTo>
                <a:lnTo>
                  <a:pt x="38100" y="1074419"/>
                </a:lnTo>
                <a:lnTo>
                  <a:pt x="36504" y="1082016"/>
                </a:lnTo>
                <a:lnTo>
                  <a:pt x="32194" y="1088326"/>
                </a:lnTo>
                <a:lnTo>
                  <a:pt x="25884" y="1092636"/>
                </a:lnTo>
                <a:lnTo>
                  <a:pt x="18287" y="1094232"/>
                </a:lnTo>
                <a:close/>
              </a:path>
              <a:path w="3197860" h="5706109">
                <a:moveTo>
                  <a:pt x="18287" y="1018032"/>
                </a:moveTo>
                <a:lnTo>
                  <a:pt x="11572" y="1016436"/>
                </a:lnTo>
                <a:lnTo>
                  <a:pt x="5714" y="1012126"/>
                </a:lnTo>
                <a:lnTo>
                  <a:pt x="1571" y="1005816"/>
                </a:lnTo>
                <a:lnTo>
                  <a:pt x="0" y="998220"/>
                </a:lnTo>
                <a:lnTo>
                  <a:pt x="1571" y="990861"/>
                </a:lnTo>
                <a:lnTo>
                  <a:pt x="5714" y="985075"/>
                </a:lnTo>
                <a:lnTo>
                  <a:pt x="11572" y="981289"/>
                </a:lnTo>
                <a:lnTo>
                  <a:pt x="18287" y="979932"/>
                </a:lnTo>
                <a:lnTo>
                  <a:pt x="25884" y="981289"/>
                </a:lnTo>
                <a:lnTo>
                  <a:pt x="32194" y="985075"/>
                </a:lnTo>
                <a:lnTo>
                  <a:pt x="36504" y="990861"/>
                </a:lnTo>
                <a:lnTo>
                  <a:pt x="38100" y="998220"/>
                </a:lnTo>
                <a:lnTo>
                  <a:pt x="36504" y="1005816"/>
                </a:lnTo>
                <a:lnTo>
                  <a:pt x="32194" y="1012126"/>
                </a:lnTo>
                <a:lnTo>
                  <a:pt x="25884" y="1016436"/>
                </a:lnTo>
                <a:lnTo>
                  <a:pt x="18287" y="1018032"/>
                </a:lnTo>
                <a:close/>
              </a:path>
              <a:path w="3197860" h="5706109">
                <a:moveTo>
                  <a:pt x="18287" y="941832"/>
                </a:moveTo>
                <a:lnTo>
                  <a:pt x="11572" y="940236"/>
                </a:lnTo>
                <a:lnTo>
                  <a:pt x="5714" y="935926"/>
                </a:lnTo>
                <a:lnTo>
                  <a:pt x="1571" y="929616"/>
                </a:lnTo>
                <a:lnTo>
                  <a:pt x="0" y="922020"/>
                </a:lnTo>
                <a:lnTo>
                  <a:pt x="1571" y="914661"/>
                </a:lnTo>
                <a:lnTo>
                  <a:pt x="5714" y="908875"/>
                </a:lnTo>
                <a:lnTo>
                  <a:pt x="11572" y="905089"/>
                </a:lnTo>
                <a:lnTo>
                  <a:pt x="18287" y="903732"/>
                </a:lnTo>
                <a:lnTo>
                  <a:pt x="25884" y="905089"/>
                </a:lnTo>
                <a:lnTo>
                  <a:pt x="32194" y="908875"/>
                </a:lnTo>
                <a:lnTo>
                  <a:pt x="36504" y="914661"/>
                </a:lnTo>
                <a:lnTo>
                  <a:pt x="38100" y="922020"/>
                </a:lnTo>
                <a:lnTo>
                  <a:pt x="36504" y="929616"/>
                </a:lnTo>
                <a:lnTo>
                  <a:pt x="32194" y="935926"/>
                </a:lnTo>
                <a:lnTo>
                  <a:pt x="25884" y="940236"/>
                </a:lnTo>
                <a:lnTo>
                  <a:pt x="18287" y="941832"/>
                </a:lnTo>
                <a:close/>
              </a:path>
              <a:path w="3197860" h="5706109">
                <a:moveTo>
                  <a:pt x="18287" y="865632"/>
                </a:moveTo>
                <a:lnTo>
                  <a:pt x="11572" y="864036"/>
                </a:lnTo>
                <a:lnTo>
                  <a:pt x="5714" y="859726"/>
                </a:lnTo>
                <a:lnTo>
                  <a:pt x="1571" y="853416"/>
                </a:lnTo>
                <a:lnTo>
                  <a:pt x="0" y="845820"/>
                </a:lnTo>
                <a:lnTo>
                  <a:pt x="1571" y="838461"/>
                </a:lnTo>
                <a:lnTo>
                  <a:pt x="5714" y="832675"/>
                </a:lnTo>
                <a:lnTo>
                  <a:pt x="11572" y="828889"/>
                </a:lnTo>
                <a:lnTo>
                  <a:pt x="18287" y="827532"/>
                </a:lnTo>
                <a:lnTo>
                  <a:pt x="25884" y="828889"/>
                </a:lnTo>
                <a:lnTo>
                  <a:pt x="32194" y="832675"/>
                </a:lnTo>
                <a:lnTo>
                  <a:pt x="36504" y="838461"/>
                </a:lnTo>
                <a:lnTo>
                  <a:pt x="38100" y="845820"/>
                </a:lnTo>
                <a:lnTo>
                  <a:pt x="36504" y="853416"/>
                </a:lnTo>
                <a:lnTo>
                  <a:pt x="32194" y="859726"/>
                </a:lnTo>
                <a:lnTo>
                  <a:pt x="25884" y="864036"/>
                </a:lnTo>
                <a:lnTo>
                  <a:pt x="18287" y="865632"/>
                </a:lnTo>
                <a:close/>
              </a:path>
              <a:path w="3197860" h="5706109">
                <a:moveTo>
                  <a:pt x="18287" y="789432"/>
                </a:moveTo>
                <a:lnTo>
                  <a:pt x="11572" y="787836"/>
                </a:lnTo>
                <a:lnTo>
                  <a:pt x="5714" y="783526"/>
                </a:lnTo>
                <a:lnTo>
                  <a:pt x="1571" y="777216"/>
                </a:lnTo>
                <a:lnTo>
                  <a:pt x="0" y="769620"/>
                </a:lnTo>
                <a:lnTo>
                  <a:pt x="1571" y="762261"/>
                </a:lnTo>
                <a:lnTo>
                  <a:pt x="5714" y="756475"/>
                </a:lnTo>
                <a:lnTo>
                  <a:pt x="11572" y="752689"/>
                </a:lnTo>
                <a:lnTo>
                  <a:pt x="18287" y="751332"/>
                </a:lnTo>
                <a:lnTo>
                  <a:pt x="25884" y="752689"/>
                </a:lnTo>
                <a:lnTo>
                  <a:pt x="32194" y="756475"/>
                </a:lnTo>
                <a:lnTo>
                  <a:pt x="36504" y="762261"/>
                </a:lnTo>
                <a:lnTo>
                  <a:pt x="38100" y="769620"/>
                </a:lnTo>
                <a:lnTo>
                  <a:pt x="36504" y="777216"/>
                </a:lnTo>
                <a:lnTo>
                  <a:pt x="32194" y="783526"/>
                </a:lnTo>
                <a:lnTo>
                  <a:pt x="25884" y="787836"/>
                </a:lnTo>
                <a:lnTo>
                  <a:pt x="18287" y="789432"/>
                </a:lnTo>
                <a:close/>
              </a:path>
              <a:path w="3197860" h="5706109">
                <a:moveTo>
                  <a:pt x="18287" y="713232"/>
                </a:moveTo>
                <a:lnTo>
                  <a:pt x="11572" y="711636"/>
                </a:lnTo>
                <a:lnTo>
                  <a:pt x="5714" y="707326"/>
                </a:lnTo>
                <a:lnTo>
                  <a:pt x="1571" y="701016"/>
                </a:lnTo>
                <a:lnTo>
                  <a:pt x="0" y="693420"/>
                </a:lnTo>
                <a:lnTo>
                  <a:pt x="1571" y="686061"/>
                </a:lnTo>
                <a:lnTo>
                  <a:pt x="5714" y="680275"/>
                </a:lnTo>
                <a:lnTo>
                  <a:pt x="11572" y="676489"/>
                </a:lnTo>
                <a:lnTo>
                  <a:pt x="18287" y="675132"/>
                </a:lnTo>
                <a:lnTo>
                  <a:pt x="25884" y="676489"/>
                </a:lnTo>
                <a:lnTo>
                  <a:pt x="32194" y="680275"/>
                </a:lnTo>
                <a:lnTo>
                  <a:pt x="36504" y="686061"/>
                </a:lnTo>
                <a:lnTo>
                  <a:pt x="38100" y="693420"/>
                </a:lnTo>
                <a:lnTo>
                  <a:pt x="36504" y="701016"/>
                </a:lnTo>
                <a:lnTo>
                  <a:pt x="32194" y="707326"/>
                </a:lnTo>
                <a:lnTo>
                  <a:pt x="25884" y="711636"/>
                </a:lnTo>
                <a:lnTo>
                  <a:pt x="18287" y="713232"/>
                </a:lnTo>
                <a:close/>
              </a:path>
              <a:path w="3197860" h="5706109">
                <a:moveTo>
                  <a:pt x="18287" y="637032"/>
                </a:moveTo>
                <a:lnTo>
                  <a:pt x="11572" y="635436"/>
                </a:lnTo>
                <a:lnTo>
                  <a:pt x="5714" y="631126"/>
                </a:lnTo>
                <a:lnTo>
                  <a:pt x="1571" y="624816"/>
                </a:lnTo>
                <a:lnTo>
                  <a:pt x="0" y="617220"/>
                </a:lnTo>
                <a:lnTo>
                  <a:pt x="1571" y="609861"/>
                </a:lnTo>
                <a:lnTo>
                  <a:pt x="5714" y="604075"/>
                </a:lnTo>
                <a:lnTo>
                  <a:pt x="11572" y="600289"/>
                </a:lnTo>
                <a:lnTo>
                  <a:pt x="18287" y="598932"/>
                </a:lnTo>
                <a:lnTo>
                  <a:pt x="25884" y="600289"/>
                </a:lnTo>
                <a:lnTo>
                  <a:pt x="32194" y="604075"/>
                </a:lnTo>
                <a:lnTo>
                  <a:pt x="36504" y="609861"/>
                </a:lnTo>
                <a:lnTo>
                  <a:pt x="38100" y="617220"/>
                </a:lnTo>
                <a:lnTo>
                  <a:pt x="36504" y="624816"/>
                </a:lnTo>
                <a:lnTo>
                  <a:pt x="32194" y="631126"/>
                </a:lnTo>
                <a:lnTo>
                  <a:pt x="25884" y="635436"/>
                </a:lnTo>
                <a:lnTo>
                  <a:pt x="18287" y="637032"/>
                </a:lnTo>
                <a:close/>
              </a:path>
              <a:path w="3197860" h="5706109">
                <a:moveTo>
                  <a:pt x="18287" y="560832"/>
                </a:moveTo>
                <a:lnTo>
                  <a:pt x="11572" y="559236"/>
                </a:lnTo>
                <a:lnTo>
                  <a:pt x="5714" y="554926"/>
                </a:lnTo>
                <a:lnTo>
                  <a:pt x="1571" y="548616"/>
                </a:lnTo>
                <a:lnTo>
                  <a:pt x="0" y="541020"/>
                </a:lnTo>
                <a:lnTo>
                  <a:pt x="1571" y="533661"/>
                </a:lnTo>
                <a:lnTo>
                  <a:pt x="5714" y="527875"/>
                </a:lnTo>
                <a:lnTo>
                  <a:pt x="11572" y="524089"/>
                </a:lnTo>
                <a:lnTo>
                  <a:pt x="18287" y="522732"/>
                </a:lnTo>
                <a:lnTo>
                  <a:pt x="25884" y="524089"/>
                </a:lnTo>
                <a:lnTo>
                  <a:pt x="32194" y="527875"/>
                </a:lnTo>
                <a:lnTo>
                  <a:pt x="36504" y="533661"/>
                </a:lnTo>
                <a:lnTo>
                  <a:pt x="38100" y="541020"/>
                </a:lnTo>
                <a:lnTo>
                  <a:pt x="36504" y="548616"/>
                </a:lnTo>
                <a:lnTo>
                  <a:pt x="32194" y="554926"/>
                </a:lnTo>
                <a:lnTo>
                  <a:pt x="25884" y="559236"/>
                </a:lnTo>
                <a:lnTo>
                  <a:pt x="18287" y="560832"/>
                </a:lnTo>
                <a:close/>
              </a:path>
              <a:path w="3197860" h="5706109">
                <a:moveTo>
                  <a:pt x="18287" y="484632"/>
                </a:moveTo>
                <a:lnTo>
                  <a:pt x="11572" y="483036"/>
                </a:lnTo>
                <a:lnTo>
                  <a:pt x="5714" y="478726"/>
                </a:lnTo>
                <a:lnTo>
                  <a:pt x="1571" y="472416"/>
                </a:lnTo>
                <a:lnTo>
                  <a:pt x="0" y="464820"/>
                </a:lnTo>
                <a:lnTo>
                  <a:pt x="1571" y="457461"/>
                </a:lnTo>
                <a:lnTo>
                  <a:pt x="5714" y="451675"/>
                </a:lnTo>
                <a:lnTo>
                  <a:pt x="11572" y="447889"/>
                </a:lnTo>
                <a:lnTo>
                  <a:pt x="18287" y="446532"/>
                </a:lnTo>
                <a:lnTo>
                  <a:pt x="25884" y="447889"/>
                </a:lnTo>
                <a:lnTo>
                  <a:pt x="32194" y="451675"/>
                </a:lnTo>
                <a:lnTo>
                  <a:pt x="36504" y="457461"/>
                </a:lnTo>
                <a:lnTo>
                  <a:pt x="38100" y="464820"/>
                </a:lnTo>
                <a:lnTo>
                  <a:pt x="36504" y="472416"/>
                </a:lnTo>
                <a:lnTo>
                  <a:pt x="32194" y="478726"/>
                </a:lnTo>
                <a:lnTo>
                  <a:pt x="25884" y="483036"/>
                </a:lnTo>
                <a:lnTo>
                  <a:pt x="18287" y="484632"/>
                </a:lnTo>
                <a:close/>
              </a:path>
              <a:path w="3197860" h="5706109">
                <a:moveTo>
                  <a:pt x="18287" y="408432"/>
                </a:moveTo>
                <a:lnTo>
                  <a:pt x="11572" y="406836"/>
                </a:lnTo>
                <a:lnTo>
                  <a:pt x="5714" y="402526"/>
                </a:lnTo>
                <a:lnTo>
                  <a:pt x="1571" y="396216"/>
                </a:lnTo>
                <a:lnTo>
                  <a:pt x="0" y="388620"/>
                </a:lnTo>
                <a:lnTo>
                  <a:pt x="1571" y="381261"/>
                </a:lnTo>
                <a:lnTo>
                  <a:pt x="5714" y="375475"/>
                </a:lnTo>
                <a:lnTo>
                  <a:pt x="11572" y="371689"/>
                </a:lnTo>
                <a:lnTo>
                  <a:pt x="18287" y="370332"/>
                </a:lnTo>
                <a:lnTo>
                  <a:pt x="25884" y="371689"/>
                </a:lnTo>
                <a:lnTo>
                  <a:pt x="32194" y="375475"/>
                </a:lnTo>
                <a:lnTo>
                  <a:pt x="36504" y="381261"/>
                </a:lnTo>
                <a:lnTo>
                  <a:pt x="38100" y="388620"/>
                </a:lnTo>
                <a:lnTo>
                  <a:pt x="36504" y="396216"/>
                </a:lnTo>
                <a:lnTo>
                  <a:pt x="32194" y="402526"/>
                </a:lnTo>
                <a:lnTo>
                  <a:pt x="25884" y="406836"/>
                </a:lnTo>
                <a:lnTo>
                  <a:pt x="18287" y="408432"/>
                </a:lnTo>
                <a:close/>
              </a:path>
              <a:path w="3197860" h="5706109">
                <a:moveTo>
                  <a:pt x="18287" y="332232"/>
                </a:moveTo>
                <a:lnTo>
                  <a:pt x="11572" y="330636"/>
                </a:lnTo>
                <a:lnTo>
                  <a:pt x="5714" y="326326"/>
                </a:lnTo>
                <a:lnTo>
                  <a:pt x="1571" y="320016"/>
                </a:lnTo>
                <a:lnTo>
                  <a:pt x="0" y="312420"/>
                </a:lnTo>
                <a:lnTo>
                  <a:pt x="1571" y="305061"/>
                </a:lnTo>
                <a:lnTo>
                  <a:pt x="5714" y="299275"/>
                </a:lnTo>
                <a:lnTo>
                  <a:pt x="11572" y="295489"/>
                </a:lnTo>
                <a:lnTo>
                  <a:pt x="18287" y="294132"/>
                </a:lnTo>
                <a:lnTo>
                  <a:pt x="25884" y="295489"/>
                </a:lnTo>
                <a:lnTo>
                  <a:pt x="32194" y="299275"/>
                </a:lnTo>
                <a:lnTo>
                  <a:pt x="36504" y="305061"/>
                </a:lnTo>
                <a:lnTo>
                  <a:pt x="38100" y="312420"/>
                </a:lnTo>
                <a:lnTo>
                  <a:pt x="36504" y="320016"/>
                </a:lnTo>
                <a:lnTo>
                  <a:pt x="32194" y="326326"/>
                </a:lnTo>
                <a:lnTo>
                  <a:pt x="25884" y="330636"/>
                </a:lnTo>
                <a:lnTo>
                  <a:pt x="18287" y="332232"/>
                </a:lnTo>
                <a:close/>
              </a:path>
              <a:path w="3197860" h="5706109">
                <a:moveTo>
                  <a:pt x="18287" y="256032"/>
                </a:moveTo>
                <a:lnTo>
                  <a:pt x="11572" y="254436"/>
                </a:lnTo>
                <a:lnTo>
                  <a:pt x="5714" y="250126"/>
                </a:lnTo>
                <a:lnTo>
                  <a:pt x="1571" y="243816"/>
                </a:lnTo>
                <a:lnTo>
                  <a:pt x="0" y="236220"/>
                </a:lnTo>
                <a:lnTo>
                  <a:pt x="1571" y="228861"/>
                </a:lnTo>
                <a:lnTo>
                  <a:pt x="5714" y="223075"/>
                </a:lnTo>
                <a:lnTo>
                  <a:pt x="11572" y="219289"/>
                </a:lnTo>
                <a:lnTo>
                  <a:pt x="18287" y="217932"/>
                </a:lnTo>
                <a:lnTo>
                  <a:pt x="25884" y="219289"/>
                </a:lnTo>
                <a:lnTo>
                  <a:pt x="32194" y="223075"/>
                </a:lnTo>
                <a:lnTo>
                  <a:pt x="36504" y="228861"/>
                </a:lnTo>
                <a:lnTo>
                  <a:pt x="38100" y="236220"/>
                </a:lnTo>
                <a:lnTo>
                  <a:pt x="36504" y="243816"/>
                </a:lnTo>
                <a:lnTo>
                  <a:pt x="32194" y="250126"/>
                </a:lnTo>
                <a:lnTo>
                  <a:pt x="25884" y="254436"/>
                </a:lnTo>
                <a:lnTo>
                  <a:pt x="18287" y="256032"/>
                </a:lnTo>
                <a:close/>
              </a:path>
              <a:path w="3197860" h="5706109">
                <a:moveTo>
                  <a:pt x="18287" y="179832"/>
                </a:moveTo>
                <a:lnTo>
                  <a:pt x="11572" y="178236"/>
                </a:lnTo>
                <a:lnTo>
                  <a:pt x="5714" y="173926"/>
                </a:lnTo>
                <a:lnTo>
                  <a:pt x="1571" y="167616"/>
                </a:lnTo>
                <a:lnTo>
                  <a:pt x="0" y="160020"/>
                </a:lnTo>
                <a:lnTo>
                  <a:pt x="1571" y="152661"/>
                </a:lnTo>
                <a:lnTo>
                  <a:pt x="5714" y="146875"/>
                </a:lnTo>
                <a:lnTo>
                  <a:pt x="11572" y="143089"/>
                </a:lnTo>
                <a:lnTo>
                  <a:pt x="18287" y="141732"/>
                </a:lnTo>
                <a:lnTo>
                  <a:pt x="25884" y="143089"/>
                </a:lnTo>
                <a:lnTo>
                  <a:pt x="32194" y="146875"/>
                </a:lnTo>
                <a:lnTo>
                  <a:pt x="36504" y="152661"/>
                </a:lnTo>
                <a:lnTo>
                  <a:pt x="38100" y="160020"/>
                </a:lnTo>
                <a:lnTo>
                  <a:pt x="36504" y="167616"/>
                </a:lnTo>
                <a:lnTo>
                  <a:pt x="32194" y="173926"/>
                </a:lnTo>
                <a:lnTo>
                  <a:pt x="25884" y="178236"/>
                </a:lnTo>
                <a:lnTo>
                  <a:pt x="18287" y="179832"/>
                </a:lnTo>
                <a:close/>
              </a:path>
              <a:path w="3197860" h="5706109">
                <a:moveTo>
                  <a:pt x="18287" y="103632"/>
                </a:moveTo>
                <a:lnTo>
                  <a:pt x="11572" y="102036"/>
                </a:lnTo>
                <a:lnTo>
                  <a:pt x="5714" y="97726"/>
                </a:lnTo>
                <a:lnTo>
                  <a:pt x="1571" y="91416"/>
                </a:lnTo>
                <a:lnTo>
                  <a:pt x="0" y="83820"/>
                </a:lnTo>
                <a:lnTo>
                  <a:pt x="1571" y="76461"/>
                </a:lnTo>
                <a:lnTo>
                  <a:pt x="5714" y="70675"/>
                </a:lnTo>
                <a:lnTo>
                  <a:pt x="11572" y="66889"/>
                </a:lnTo>
                <a:lnTo>
                  <a:pt x="18287" y="65532"/>
                </a:lnTo>
                <a:lnTo>
                  <a:pt x="25884" y="66889"/>
                </a:lnTo>
                <a:lnTo>
                  <a:pt x="32194" y="70675"/>
                </a:lnTo>
                <a:lnTo>
                  <a:pt x="36504" y="76461"/>
                </a:lnTo>
                <a:lnTo>
                  <a:pt x="38100" y="83820"/>
                </a:lnTo>
                <a:lnTo>
                  <a:pt x="36504" y="91416"/>
                </a:lnTo>
                <a:lnTo>
                  <a:pt x="32194" y="97726"/>
                </a:lnTo>
                <a:lnTo>
                  <a:pt x="25884" y="102036"/>
                </a:lnTo>
                <a:lnTo>
                  <a:pt x="18287" y="103632"/>
                </a:lnTo>
                <a:close/>
              </a:path>
              <a:path w="3197860" h="5706109">
                <a:moveTo>
                  <a:pt x="30479" y="38100"/>
                </a:moveTo>
                <a:lnTo>
                  <a:pt x="28955" y="38100"/>
                </a:lnTo>
                <a:lnTo>
                  <a:pt x="22240" y="36504"/>
                </a:lnTo>
                <a:lnTo>
                  <a:pt x="16382" y="32194"/>
                </a:lnTo>
                <a:lnTo>
                  <a:pt x="12239" y="25884"/>
                </a:lnTo>
                <a:lnTo>
                  <a:pt x="10667" y="18287"/>
                </a:lnTo>
                <a:lnTo>
                  <a:pt x="12239" y="10929"/>
                </a:lnTo>
                <a:lnTo>
                  <a:pt x="16382" y="5143"/>
                </a:lnTo>
                <a:lnTo>
                  <a:pt x="22240" y="1357"/>
                </a:lnTo>
                <a:lnTo>
                  <a:pt x="28955" y="0"/>
                </a:lnTo>
                <a:lnTo>
                  <a:pt x="30479" y="0"/>
                </a:lnTo>
                <a:lnTo>
                  <a:pt x="37195" y="1357"/>
                </a:lnTo>
                <a:lnTo>
                  <a:pt x="43052" y="5143"/>
                </a:lnTo>
                <a:lnTo>
                  <a:pt x="47196" y="10929"/>
                </a:lnTo>
                <a:lnTo>
                  <a:pt x="48767" y="18287"/>
                </a:lnTo>
                <a:lnTo>
                  <a:pt x="47196" y="25884"/>
                </a:lnTo>
                <a:lnTo>
                  <a:pt x="43052" y="32194"/>
                </a:lnTo>
                <a:lnTo>
                  <a:pt x="37195" y="36504"/>
                </a:lnTo>
                <a:lnTo>
                  <a:pt x="30479" y="38100"/>
                </a:lnTo>
                <a:close/>
              </a:path>
              <a:path w="3197860" h="5706109">
                <a:moveTo>
                  <a:pt x="106679" y="38100"/>
                </a:moveTo>
                <a:lnTo>
                  <a:pt x="99083" y="36504"/>
                </a:lnTo>
                <a:lnTo>
                  <a:pt x="92773" y="32194"/>
                </a:lnTo>
                <a:lnTo>
                  <a:pt x="88463" y="25884"/>
                </a:lnTo>
                <a:lnTo>
                  <a:pt x="86867" y="18287"/>
                </a:lnTo>
                <a:lnTo>
                  <a:pt x="88463" y="10929"/>
                </a:lnTo>
                <a:lnTo>
                  <a:pt x="92773" y="5143"/>
                </a:lnTo>
                <a:lnTo>
                  <a:pt x="99083" y="1357"/>
                </a:lnTo>
                <a:lnTo>
                  <a:pt x="106679" y="0"/>
                </a:lnTo>
                <a:lnTo>
                  <a:pt x="113395" y="1357"/>
                </a:lnTo>
                <a:lnTo>
                  <a:pt x="119252" y="5143"/>
                </a:lnTo>
                <a:lnTo>
                  <a:pt x="123396" y="10929"/>
                </a:lnTo>
                <a:lnTo>
                  <a:pt x="124967" y="18287"/>
                </a:lnTo>
                <a:lnTo>
                  <a:pt x="123396" y="25884"/>
                </a:lnTo>
                <a:lnTo>
                  <a:pt x="119252" y="32194"/>
                </a:lnTo>
                <a:lnTo>
                  <a:pt x="113395" y="36504"/>
                </a:lnTo>
                <a:lnTo>
                  <a:pt x="106679" y="38100"/>
                </a:lnTo>
                <a:close/>
              </a:path>
              <a:path w="3197860" h="5706109">
                <a:moveTo>
                  <a:pt x="182879" y="38100"/>
                </a:moveTo>
                <a:lnTo>
                  <a:pt x="175283" y="36504"/>
                </a:lnTo>
                <a:lnTo>
                  <a:pt x="168973" y="32194"/>
                </a:lnTo>
                <a:lnTo>
                  <a:pt x="164663" y="25884"/>
                </a:lnTo>
                <a:lnTo>
                  <a:pt x="163067" y="18287"/>
                </a:lnTo>
                <a:lnTo>
                  <a:pt x="164663" y="10929"/>
                </a:lnTo>
                <a:lnTo>
                  <a:pt x="168973" y="5143"/>
                </a:lnTo>
                <a:lnTo>
                  <a:pt x="175283" y="1357"/>
                </a:lnTo>
                <a:lnTo>
                  <a:pt x="182879" y="0"/>
                </a:lnTo>
                <a:lnTo>
                  <a:pt x="189595" y="1357"/>
                </a:lnTo>
                <a:lnTo>
                  <a:pt x="195452" y="5143"/>
                </a:lnTo>
                <a:lnTo>
                  <a:pt x="199596" y="10929"/>
                </a:lnTo>
                <a:lnTo>
                  <a:pt x="201167" y="18287"/>
                </a:lnTo>
                <a:lnTo>
                  <a:pt x="199596" y="25884"/>
                </a:lnTo>
                <a:lnTo>
                  <a:pt x="195452" y="32194"/>
                </a:lnTo>
                <a:lnTo>
                  <a:pt x="189595" y="36504"/>
                </a:lnTo>
                <a:lnTo>
                  <a:pt x="182879" y="38100"/>
                </a:lnTo>
                <a:close/>
              </a:path>
              <a:path w="3197860" h="5706109">
                <a:moveTo>
                  <a:pt x="259079" y="38100"/>
                </a:moveTo>
                <a:lnTo>
                  <a:pt x="251483" y="36504"/>
                </a:lnTo>
                <a:lnTo>
                  <a:pt x="245173" y="32194"/>
                </a:lnTo>
                <a:lnTo>
                  <a:pt x="240863" y="25884"/>
                </a:lnTo>
                <a:lnTo>
                  <a:pt x="239267" y="18287"/>
                </a:lnTo>
                <a:lnTo>
                  <a:pt x="240863" y="10929"/>
                </a:lnTo>
                <a:lnTo>
                  <a:pt x="245173" y="5143"/>
                </a:lnTo>
                <a:lnTo>
                  <a:pt x="251483" y="1357"/>
                </a:lnTo>
                <a:lnTo>
                  <a:pt x="259079" y="0"/>
                </a:lnTo>
                <a:lnTo>
                  <a:pt x="265795" y="1357"/>
                </a:lnTo>
                <a:lnTo>
                  <a:pt x="271652" y="5143"/>
                </a:lnTo>
                <a:lnTo>
                  <a:pt x="275796" y="10929"/>
                </a:lnTo>
                <a:lnTo>
                  <a:pt x="277367" y="18287"/>
                </a:lnTo>
                <a:lnTo>
                  <a:pt x="275796" y="25884"/>
                </a:lnTo>
                <a:lnTo>
                  <a:pt x="271652" y="32194"/>
                </a:lnTo>
                <a:lnTo>
                  <a:pt x="265795" y="36504"/>
                </a:lnTo>
                <a:lnTo>
                  <a:pt x="259079" y="38100"/>
                </a:lnTo>
                <a:close/>
              </a:path>
              <a:path w="3197860" h="5706109">
                <a:moveTo>
                  <a:pt x="335279" y="38100"/>
                </a:moveTo>
                <a:lnTo>
                  <a:pt x="327683" y="36504"/>
                </a:lnTo>
                <a:lnTo>
                  <a:pt x="321373" y="32194"/>
                </a:lnTo>
                <a:lnTo>
                  <a:pt x="317063" y="25884"/>
                </a:lnTo>
                <a:lnTo>
                  <a:pt x="315467" y="18287"/>
                </a:lnTo>
                <a:lnTo>
                  <a:pt x="317063" y="10929"/>
                </a:lnTo>
                <a:lnTo>
                  <a:pt x="321373" y="5143"/>
                </a:lnTo>
                <a:lnTo>
                  <a:pt x="327683" y="1357"/>
                </a:lnTo>
                <a:lnTo>
                  <a:pt x="335279" y="0"/>
                </a:lnTo>
                <a:lnTo>
                  <a:pt x="342637" y="1357"/>
                </a:lnTo>
                <a:lnTo>
                  <a:pt x="348424" y="5143"/>
                </a:lnTo>
                <a:lnTo>
                  <a:pt x="352210" y="10929"/>
                </a:lnTo>
                <a:lnTo>
                  <a:pt x="353567" y="18287"/>
                </a:lnTo>
                <a:lnTo>
                  <a:pt x="352210" y="25884"/>
                </a:lnTo>
                <a:lnTo>
                  <a:pt x="348424" y="32194"/>
                </a:lnTo>
                <a:lnTo>
                  <a:pt x="342637" y="36504"/>
                </a:lnTo>
                <a:lnTo>
                  <a:pt x="335279" y="38100"/>
                </a:lnTo>
                <a:close/>
              </a:path>
              <a:path w="3197860" h="5706109">
                <a:moveTo>
                  <a:pt x="411479" y="38100"/>
                </a:moveTo>
                <a:lnTo>
                  <a:pt x="403883" y="36504"/>
                </a:lnTo>
                <a:lnTo>
                  <a:pt x="397573" y="32194"/>
                </a:lnTo>
                <a:lnTo>
                  <a:pt x="393263" y="25884"/>
                </a:lnTo>
                <a:lnTo>
                  <a:pt x="391667" y="18287"/>
                </a:lnTo>
                <a:lnTo>
                  <a:pt x="393263" y="10929"/>
                </a:lnTo>
                <a:lnTo>
                  <a:pt x="397573" y="5143"/>
                </a:lnTo>
                <a:lnTo>
                  <a:pt x="403883" y="1357"/>
                </a:lnTo>
                <a:lnTo>
                  <a:pt x="411479" y="0"/>
                </a:lnTo>
                <a:lnTo>
                  <a:pt x="418837" y="1357"/>
                </a:lnTo>
                <a:lnTo>
                  <a:pt x="424624" y="5143"/>
                </a:lnTo>
                <a:lnTo>
                  <a:pt x="428410" y="10929"/>
                </a:lnTo>
                <a:lnTo>
                  <a:pt x="429767" y="18287"/>
                </a:lnTo>
                <a:lnTo>
                  <a:pt x="428410" y="25884"/>
                </a:lnTo>
                <a:lnTo>
                  <a:pt x="424624" y="32194"/>
                </a:lnTo>
                <a:lnTo>
                  <a:pt x="418837" y="36504"/>
                </a:lnTo>
                <a:lnTo>
                  <a:pt x="411479" y="38100"/>
                </a:lnTo>
                <a:close/>
              </a:path>
              <a:path w="3197860" h="5706109">
                <a:moveTo>
                  <a:pt x="487679" y="38100"/>
                </a:moveTo>
                <a:lnTo>
                  <a:pt x="480083" y="36504"/>
                </a:lnTo>
                <a:lnTo>
                  <a:pt x="473773" y="32194"/>
                </a:lnTo>
                <a:lnTo>
                  <a:pt x="469463" y="25884"/>
                </a:lnTo>
                <a:lnTo>
                  <a:pt x="467867" y="18287"/>
                </a:lnTo>
                <a:lnTo>
                  <a:pt x="469463" y="10929"/>
                </a:lnTo>
                <a:lnTo>
                  <a:pt x="473773" y="5143"/>
                </a:lnTo>
                <a:lnTo>
                  <a:pt x="480083" y="1357"/>
                </a:lnTo>
                <a:lnTo>
                  <a:pt x="487679" y="0"/>
                </a:lnTo>
                <a:lnTo>
                  <a:pt x="495037" y="1357"/>
                </a:lnTo>
                <a:lnTo>
                  <a:pt x="500824" y="5143"/>
                </a:lnTo>
                <a:lnTo>
                  <a:pt x="504610" y="10929"/>
                </a:lnTo>
                <a:lnTo>
                  <a:pt x="505967" y="18287"/>
                </a:lnTo>
                <a:lnTo>
                  <a:pt x="504610" y="25884"/>
                </a:lnTo>
                <a:lnTo>
                  <a:pt x="500824" y="32194"/>
                </a:lnTo>
                <a:lnTo>
                  <a:pt x="495037" y="36504"/>
                </a:lnTo>
                <a:lnTo>
                  <a:pt x="487679" y="38100"/>
                </a:lnTo>
                <a:close/>
              </a:path>
              <a:path w="3197860" h="5706109">
                <a:moveTo>
                  <a:pt x="563879" y="38100"/>
                </a:moveTo>
                <a:lnTo>
                  <a:pt x="556283" y="36504"/>
                </a:lnTo>
                <a:lnTo>
                  <a:pt x="549973" y="32194"/>
                </a:lnTo>
                <a:lnTo>
                  <a:pt x="545663" y="25884"/>
                </a:lnTo>
                <a:lnTo>
                  <a:pt x="544067" y="18287"/>
                </a:lnTo>
                <a:lnTo>
                  <a:pt x="545663" y="10929"/>
                </a:lnTo>
                <a:lnTo>
                  <a:pt x="549973" y="5143"/>
                </a:lnTo>
                <a:lnTo>
                  <a:pt x="556283" y="1357"/>
                </a:lnTo>
                <a:lnTo>
                  <a:pt x="563879" y="0"/>
                </a:lnTo>
                <a:lnTo>
                  <a:pt x="571237" y="1357"/>
                </a:lnTo>
                <a:lnTo>
                  <a:pt x="577024" y="5143"/>
                </a:lnTo>
                <a:lnTo>
                  <a:pt x="580810" y="10929"/>
                </a:lnTo>
                <a:lnTo>
                  <a:pt x="582167" y="18287"/>
                </a:lnTo>
                <a:lnTo>
                  <a:pt x="580810" y="25884"/>
                </a:lnTo>
                <a:lnTo>
                  <a:pt x="577024" y="32194"/>
                </a:lnTo>
                <a:lnTo>
                  <a:pt x="571237" y="36504"/>
                </a:lnTo>
                <a:lnTo>
                  <a:pt x="563879" y="38100"/>
                </a:lnTo>
                <a:close/>
              </a:path>
              <a:path w="3197860" h="5706109">
                <a:moveTo>
                  <a:pt x="640079" y="38100"/>
                </a:moveTo>
                <a:lnTo>
                  <a:pt x="632483" y="36504"/>
                </a:lnTo>
                <a:lnTo>
                  <a:pt x="626173" y="32194"/>
                </a:lnTo>
                <a:lnTo>
                  <a:pt x="621863" y="25884"/>
                </a:lnTo>
                <a:lnTo>
                  <a:pt x="620267" y="18287"/>
                </a:lnTo>
                <a:lnTo>
                  <a:pt x="621863" y="10929"/>
                </a:lnTo>
                <a:lnTo>
                  <a:pt x="626173" y="5143"/>
                </a:lnTo>
                <a:lnTo>
                  <a:pt x="632483" y="1357"/>
                </a:lnTo>
                <a:lnTo>
                  <a:pt x="640079" y="0"/>
                </a:lnTo>
                <a:lnTo>
                  <a:pt x="647437" y="1357"/>
                </a:lnTo>
                <a:lnTo>
                  <a:pt x="653224" y="5143"/>
                </a:lnTo>
                <a:lnTo>
                  <a:pt x="657010" y="10929"/>
                </a:lnTo>
                <a:lnTo>
                  <a:pt x="658367" y="18287"/>
                </a:lnTo>
                <a:lnTo>
                  <a:pt x="657010" y="25884"/>
                </a:lnTo>
                <a:lnTo>
                  <a:pt x="653224" y="32194"/>
                </a:lnTo>
                <a:lnTo>
                  <a:pt x="647437" y="36504"/>
                </a:lnTo>
                <a:lnTo>
                  <a:pt x="640079" y="38100"/>
                </a:lnTo>
                <a:close/>
              </a:path>
              <a:path w="3197860" h="5706109">
                <a:moveTo>
                  <a:pt x="716279" y="38100"/>
                </a:moveTo>
                <a:lnTo>
                  <a:pt x="708683" y="36504"/>
                </a:lnTo>
                <a:lnTo>
                  <a:pt x="702373" y="32194"/>
                </a:lnTo>
                <a:lnTo>
                  <a:pt x="698063" y="25884"/>
                </a:lnTo>
                <a:lnTo>
                  <a:pt x="696467" y="18287"/>
                </a:lnTo>
                <a:lnTo>
                  <a:pt x="698063" y="10929"/>
                </a:lnTo>
                <a:lnTo>
                  <a:pt x="702373" y="5143"/>
                </a:lnTo>
                <a:lnTo>
                  <a:pt x="708683" y="1357"/>
                </a:lnTo>
                <a:lnTo>
                  <a:pt x="716279" y="0"/>
                </a:lnTo>
                <a:lnTo>
                  <a:pt x="723637" y="1357"/>
                </a:lnTo>
                <a:lnTo>
                  <a:pt x="729424" y="5143"/>
                </a:lnTo>
                <a:lnTo>
                  <a:pt x="733210" y="10929"/>
                </a:lnTo>
                <a:lnTo>
                  <a:pt x="734567" y="18287"/>
                </a:lnTo>
                <a:lnTo>
                  <a:pt x="733210" y="25884"/>
                </a:lnTo>
                <a:lnTo>
                  <a:pt x="729424" y="32194"/>
                </a:lnTo>
                <a:lnTo>
                  <a:pt x="723637" y="36504"/>
                </a:lnTo>
                <a:lnTo>
                  <a:pt x="716279" y="38100"/>
                </a:lnTo>
                <a:close/>
              </a:path>
              <a:path w="3197860" h="5706109">
                <a:moveTo>
                  <a:pt x="792479" y="38100"/>
                </a:moveTo>
                <a:lnTo>
                  <a:pt x="784883" y="36504"/>
                </a:lnTo>
                <a:lnTo>
                  <a:pt x="778573" y="32194"/>
                </a:lnTo>
                <a:lnTo>
                  <a:pt x="774263" y="25884"/>
                </a:lnTo>
                <a:lnTo>
                  <a:pt x="772667" y="18287"/>
                </a:lnTo>
                <a:lnTo>
                  <a:pt x="774263" y="10929"/>
                </a:lnTo>
                <a:lnTo>
                  <a:pt x="778573" y="5143"/>
                </a:lnTo>
                <a:lnTo>
                  <a:pt x="784883" y="1357"/>
                </a:lnTo>
                <a:lnTo>
                  <a:pt x="792479" y="0"/>
                </a:lnTo>
                <a:lnTo>
                  <a:pt x="799837" y="1357"/>
                </a:lnTo>
                <a:lnTo>
                  <a:pt x="805624" y="5143"/>
                </a:lnTo>
                <a:lnTo>
                  <a:pt x="809410" y="10929"/>
                </a:lnTo>
                <a:lnTo>
                  <a:pt x="810767" y="18287"/>
                </a:lnTo>
                <a:lnTo>
                  <a:pt x="809410" y="25884"/>
                </a:lnTo>
                <a:lnTo>
                  <a:pt x="805624" y="32194"/>
                </a:lnTo>
                <a:lnTo>
                  <a:pt x="799837" y="36504"/>
                </a:lnTo>
                <a:lnTo>
                  <a:pt x="792479" y="38100"/>
                </a:lnTo>
                <a:close/>
              </a:path>
              <a:path w="3197860" h="5706109">
                <a:moveTo>
                  <a:pt x="868679" y="38100"/>
                </a:moveTo>
                <a:lnTo>
                  <a:pt x="861083" y="36504"/>
                </a:lnTo>
                <a:lnTo>
                  <a:pt x="854773" y="32194"/>
                </a:lnTo>
                <a:lnTo>
                  <a:pt x="850463" y="25884"/>
                </a:lnTo>
                <a:lnTo>
                  <a:pt x="848867" y="18287"/>
                </a:lnTo>
                <a:lnTo>
                  <a:pt x="850463" y="10929"/>
                </a:lnTo>
                <a:lnTo>
                  <a:pt x="854773" y="5143"/>
                </a:lnTo>
                <a:lnTo>
                  <a:pt x="861083" y="1357"/>
                </a:lnTo>
                <a:lnTo>
                  <a:pt x="868679" y="0"/>
                </a:lnTo>
                <a:lnTo>
                  <a:pt x="876037" y="1357"/>
                </a:lnTo>
                <a:lnTo>
                  <a:pt x="881824" y="5143"/>
                </a:lnTo>
                <a:lnTo>
                  <a:pt x="885610" y="10929"/>
                </a:lnTo>
                <a:lnTo>
                  <a:pt x="886967" y="18287"/>
                </a:lnTo>
                <a:lnTo>
                  <a:pt x="885610" y="25884"/>
                </a:lnTo>
                <a:lnTo>
                  <a:pt x="881824" y="32194"/>
                </a:lnTo>
                <a:lnTo>
                  <a:pt x="876037" y="36504"/>
                </a:lnTo>
                <a:lnTo>
                  <a:pt x="868679" y="38100"/>
                </a:lnTo>
                <a:close/>
              </a:path>
              <a:path w="3197860" h="5706109">
                <a:moveTo>
                  <a:pt x="944879" y="38100"/>
                </a:moveTo>
                <a:lnTo>
                  <a:pt x="937283" y="36504"/>
                </a:lnTo>
                <a:lnTo>
                  <a:pt x="930973" y="32194"/>
                </a:lnTo>
                <a:lnTo>
                  <a:pt x="926663" y="25884"/>
                </a:lnTo>
                <a:lnTo>
                  <a:pt x="925067" y="18287"/>
                </a:lnTo>
                <a:lnTo>
                  <a:pt x="926663" y="10929"/>
                </a:lnTo>
                <a:lnTo>
                  <a:pt x="930973" y="5143"/>
                </a:lnTo>
                <a:lnTo>
                  <a:pt x="937283" y="1357"/>
                </a:lnTo>
                <a:lnTo>
                  <a:pt x="944879" y="0"/>
                </a:lnTo>
                <a:lnTo>
                  <a:pt x="952237" y="1357"/>
                </a:lnTo>
                <a:lnTo>
                  <a:pt x="958024" y="5143"/>
                </a:lnTo>
                <a:lnTo>
                  <a:pt x="961810" y="10929"/>
                </a:lnTo>
                <a:lnTo>
                  <a:pt x="963167" y="18287"/>
                </a:lnTo>
                <a:lnTo>
                  <a:pt x="961810" y="25884"/>
                </a:lnTo>
                <a:lnTo>
                  <a:pt x="958024" y="32194"/>
                </a:lnTo>
                <a:lnTo>
                  <a:pt x="952237" y="36504"/>
                </a:lnTo>
                <a:lnTo>
                  <a:pt x="944879" y="38100"/>
                </a:lnTo>
                <a:close/>
              </a:path>
              <a:path w="3197860" h="5706109">
                <a:moveTo>
                  <a:pt x="1021079" y="38100"/>
                </a:moveTo>
                <a:lnTo>
                  <a:pt x="1013483" y="36504"/>
                </a:lnTo>
                <a:lnTo>
                  <a:pt x="1007173" y="32194"/>
                </a:lnTo>
                <a:lnTo>
                  <a:pt x="1002863" y="25884"/>
                </a:lnTo>
                <a:lnTo>
                  <a:pt x="1001267" y="18287"/>
                </a:lnTo>
                <a:lnTo>
                  <a:pt x="1002863" y="10929"/>
                </a:lnTo>
                <a:lnTo>
                  <a:pt x="1007173" y="5143"/>
                </a:lnTo>
                <a:lnTo>
                  <a:pt x="1013483" y="1357"/>
                </a:lnTo>
                <a:lnTo>
                  <a:pt x="1021079" y="0"/>
                </a:lnTo>
                <a:lnTo>
                  <a:pt x="1028437" y="1357"/>
                </a:lnTo>
                <a:lnTo>
                  <a:pt x="1034224" y="5143"/>
                </a:lnTo>
                <a:lnTo>
                  <a:pt x="1038010" y="10929"/>
                </a:lnTo>
                <a:lnTo>
                  <a:pt x="1039367" y="18287"/>
                </a:lnTo>
                <a:lnTo>
                  <a:pt x="1038010" y="25884"/>
                </a:lnTo>
                <a:lnTo>
                  <a:pt x="1034224" y="32194"/>
                </a:lnTo>
                <a:lnTo>
                  <a:pt x="1028437" y="36504"/>
                </a:lnTo>
                <a:lnTo>
                  <a:pt x="1021079" y="38100"/>
                </a:lnTo>
                <a:close/>
              </a:path>
              <a:path w="3197860" h="5706109">
                <a:moveTo>
                  <a:pt x="1097279" y="38100"/>
                </a:moveTo>
                <a:lnTo>
                  <a:pt x="1089683" y="36504"/>
                </a:lnTo>
                <a:lnTo>
                  <a:pt x="1083373" y="32194"/>
                </a:lnTo>
                <a:lnTo>
                  <a:pt x="1079063" y="25884"/>
                </a:lnTo>
                <a:lnTo>
                  <a:pt x="1077467" y="18287"/>
                </a:lnTo>
                <a:lnTo>
                  <a:pt x="1079063" y="10929"/>
                </a:lnTo>
                <a:lnTo>
                  <a:pt x="1083373" y="5143"/>
                </a:lnTo>
                <a:lnTo>
                  <a:pt x="1089683" y="1357"/>
                </a:lnTo>
                <a:lnTo>
                  <a:pt x="1097279" y="0"/>
                </a:lnTo>
                <a:lnTo>
                  <a:pt x="1104637" y="1357"/>
                </a:lnTo>
                <a:lnTo>
                  <a:pt x="1110424" y="5143"/>
                </a:lnTo>
                <a:lnTo>
                  <a:pt x="1114210" y="10929"/>
                </a:lnTo>
                <a:lnTo>
                  <a:pt x="1115567" y="18287"/>
                </a:lnTo>
                <a:lnTo>
                  <a:pt x="1114210" y="25884"/>
                </a:lnTo>
                <a:lnTo>
                  <a:pt x="1110424" y="32194"/>
                </a:lnTo>
                <a:lnTo>
                  <a:pt x="1104637" y="36504"/>
                </a:lnTo>
                <a:lnTo>
                  <a:pt x="1097279" y="38100"/>
                </a:lnTo>
                <a:close/>
              </a:path>
              <a:path w="3197860" h="5706109">
                <a:moveTo>
                  <a:pt x="1173479" y="38100"/>
                </a:moveTo>
                <a:lnTo>
                  <a:pt x="1165883" y="36504"/>
                </a:lnTo>
                <a:lnTo>
                  <a:pt x="1159573" y="32194"/>
                </a:lnTo>
                <a:lnTo>
                  <a:pt x="1155263" y="25884"/>
                </a:lnTo>
                <a:lnTo>
                  <a:pt x="1153667" y="18287"/>
                </a:lnTo>
                <a:lnTo>
                  <a:pt x="1155263" y="10929"/>
                </a:lnTo>
                <a:lnTo>
                  <a:pt x="1159573" y="5143"/>
                </a:lnTo>
                <a:lnTo>
                  <a:pt x="1165883" y="1357"/>
                </a:lnTo>
                <a:lnTo>
                  <a:pt x="1173479" y="0"/>
                </a:lnTo>
                <a:lnTo>
                  <a:pt x="1180837" y="1357"/>
                </a:lnTo>
                <a:lnTo>
                  <a:pt x="1186624" y="5143"/>
                </a:lnTo>
                <a:lnTo>
                  <a:pt x="1190410" y="10929"/>
                </a:lnTo>
                <a:lnTo>
                  <a:pt x="1191767" y="18287"/>
                </a:lnTo>
                <a:lnTo>
                  <a:pt x="1190410" y="25884"/>
                </a:lnTo>
                <a:lnTo>
                  <a:pt x="1186624" y="32194"/>
                </a:lnTo>
                <a:lnTo>
                  <a:pt x="1180837" y="36504"/>
                </a:lnTo>
                <a:lnTo>
                  <a:pt x="1173479" y="38100"/>
                </a:lnTo>
                <a:close/>
              </a:path>
              <a:path w="3197860" h="5706109">
                <a:moveTo>
                  <a:pt x="1249679" y="38100"/>
                </a:moveTo>
                <a:lnTo>
                  <a:pt x="1242083" y="36504"/>
                </a:lnTo>
                <a:lnTo>
                  <a:pt x="1235773" y="32194"/>
                </a:lnTo>
                <a:lnTo>
                  <a:pt x="1231463" y="25884"/>
                </a:lnTo>
                <a:lnTo>
                  <a:pt x="1229867" y="18287"/>
                </a:lnTo>
                <a:lnTo>
                  <a:pt x="1231463" y="10929"/>
                </a:lnTo>
                <a:lnTo>
                  <a:pt x="1235773" y="5143"/>
                </a:lnTo>
                <a:lnTo>
                  <a:pt x="1242083" y="1357"/>
                </a:lnTo>
                <a:lnTo>
                  <a:pt x="1249679" y="0"/>
                </a:lnTo>
                <a:lnTo>
                  <a:pt x="1257037" y="1357"/>
                </a:lnTo>
                <a:lnTo>
                  <a:pt x="1262824" y="5143"/>
                </a:lnTo>
                <a:lnTo>
                  <a:pt x="1266610" y="10929"/>
                </a:lnTo>
                <a:lnTo>
                  <a:pt x="1267967" y="18287"/>
                </a:lnTo>
                <a:lnTo>
                  <a:pt x="1266610" y="25884"/>
                </a:lnTo>
                <a:lnTo>
                  <a:pt x="1262824" y="32194"/>
                </a:lnTo>
                <a:lnTo>
                  <a:pt x="1257037" y="36504"/>
                </a:lnTo>
                <a:lnTo>
                  <a:pt x="1249679" y="38100"/>
                </a:lnTo>
                <a:close/>
              </a:path>
              <a:path w="3197860" h="5706109">
                <a:moveTo>
                  <a:pt x="1325879" y="38100"/>
                </a:moveTo>
                <a:lnTo>
                  <a:pt x="1318283" y="36504"/>
                </a:lnTo>
                <a:lnTo>
                  <a:pt x="1311973" y="32194"/>
                </a:lnTo>
                <a:lnTo>
                  <a:pt x="1307663" y="25884"/>
                </a:lnTo>
                <a:lnTo>
                  <a:pt x="1306067" y="18287"/>
                </a:lnTo>
                <a:lnTo>
                  <a:pt x="1307663" y="10929"/>
                </a:lnTo>
                <a:lnTo>
                  <a:pt x="1311973" y="5143"/>
                </a:lnTo>
                <a:lnTo>
                  <a:pt x="1318283" y="1357"/>
                </a:lnTo>
                <a:lnTo>
                  <a:pt x="1325879" y="0"/>
                </a:lnTo>
                <a:lnTo>
                  <a:pt x="1333237" y="1357"/>
                </a:lnTo>
                <a:lnTo>
                  <a:pt x="1339024" y="5143"/>
                </a:lnTo>
                <a:lnTo>
                  <a:pt x="1342810" y="10929"/>
                </a:lnTo>
                <a:lnTo>
                  <a:pt x="1344167" y="18287"/>
                </a:lnTo>
                <a:lnTo>
                  <a:pt x="1342810" y="25884"/>
                </a:lnTo>
                <a:lnTo>
                  <a:pt x="1339024" y="32194"/>
                </a:lnTo>
                <a:lnTo>
                  <a:pt x="1333237" y="36504"/>
                </a:lnTo>
                <a:lnTo>
                  <a:pt x="1325879" y="38100"/>
                </a:lnTo>
                <a:close/>
              </a:path>
              <a:path w="3197860" h="5706109">
                <a:moveTo>
                  <a:pt x="1402079" y="38100"/>
                </a:moveTo>
                <a:lnTo>
                  <a:pt x="1394483" y="36504"/>
                </a:lnTo>
                <a:lnTo>
                  <a:pt x="1388173" y="32194"/>
                </a:lnTo>
                <a:lnTo>
                  <a:pt x="1383863" y="25884"/>
                </a:lnTo>
                <a:lnTo>
                  <a:pt x="1382267" y="18287"/>
                </a:lnTo>
                <a:lnTo>
                  <a:pt x="1383863" y="10929"/>
                </a:lnTo>
                <a:lnTo>
                  <a:pt x="1388173" y="5143"/>
                </a:lnTo>
                <a:lnTo>
                  <a:pt x="1394483" y="1357"/>
                </a:lnTo>
                <a:lnTo>
                  <a:pt x="1402079" y="0"/>
                </a:lnTo>
                <a:lnTo>
                  <a:pt x="1409437" y="1357"/>
                </a:lnTo>
                <a:lnTo>
                  <a:pt x="1415224" y="5143"/>
                </a:lnTo>
                <a:lnTo>
                  <a:pt x="1419010" y="10929"/>
                </a:lnTo>
                <a:lnTo>
                  <a:pt x="1420367" y="18287"/>
                </a:lnTo>
                <a:lnTo>
                  <a:pt x="1419010" y="25884"/>
                </a:lnTo>
                <a:lnTo>
                  <a:pt x="1415224" y="32194"/>
                </a:lnTo>
                <a:lnTo>
                  <a:pt x="1409437" y="36504"/>
                </a:lnTo>
                <a:lnTo>
                  <a:pt x="1402079" y="38100"/>
                </a:lnTo>
                <a:close/>
              </a:path>
              <a:path w="3197860" h="5706109">
                <a:moveTo>
                  <a:pt x="1478279" y="38100"/>
                </a:moveTo>
                <a:lnTo>
                  <a:pt x="1470683" y="36504"/>
                </a:lnTo>
                <a:lnTo>
                  <a:pt x="1464373" y="32194"/>
                </a:lnTo>
                <a:lnTo>
                  <a:pt x="1460063" y="25884"/>
                </a:lnTo>
                <a:lnTo>
                  <a:pt x="1458467" y="18287"/>
                </a:lnTo>
                <a:lnTo>
                  <a:pt x="1460063" y="10929"/>
                </a:lnTo>
                <a:lnTo>
                  <a:pt x="1464373" y="5143"/>
                </a:lnTo>
                <a:lnTo>
                  <a:pt x="1470683" y="1357"/>
                </a:lnTo>
                <a:lnTo>
                  <a:pt x="1478279" y="0"/>
                </a:lnTo>
                <a:lnTo>
                  <a:pt x="1485637" y="1357"/>
                </a:lnTo>
                <a:lnTo>
                  <a:pt x="1491424" y="5143"/>
                </a:lnTo>
                <a:lnTo>
                  <a:pt x="1495210" y="10929"/>
                </a:lnTo>
                <a:lnTo>
                  <a:pt x="1496567" y="18287"/>
                </a:lnTo>
                <a:lnTo>
                  <a:pt x="1495210" y="25884"/>
                </a:lnTo>
                <a:lnTo>
                  <a:pt x="1491424" y="32194"/>
                </a:lnTo>
                <a:lnTo>
                  <a:pt x="1485637" y="36504"/>
                </a:lnTo>
                <a:lnTo>
                  <a:pt x="1478279" y="38100"/>
                </a:lnTo>
                <a:close/>
              </a:path>
              <a:path w="3197860" h="5706109">
                <a:moveTo>
                  <a:pt x="1554479" y="38100"/>
                </a:moveTo>
                <a:lnTo>
                  <a:pt x="1546883" y="36504"/>
                </a:lnTo>
                <a:lnTo>
                  <a:pt x="1540573" y="32194"/>
                </a:lnTo>
                <a:lnTo>
                  <a:pt x="1536263" y="25884"/>
                </a:lnTo>
                <a:lnTo>
                  <a:pt x="1534667" y="18287"/>
                </a:lnTo>
                <a:lnTo>
                  <a:pt x="1536263" y="10929"/>
                </a:lnTo>
                <a:lnTo>
                  <a:pt x="1540573" y="5143"/>
                </a:lnTo>
                <a:lnTo>
                  <a:pt x="1546883" y="1357"/>
                </a:lnTo>
                <a:lnTo>
                  <a:pt x="1554479" y="0"/>
                </a:lnTo>
                <a:lnTo>
                  <a:pt x="1562076" y="1357"/>
                </a:lnTo>
                <a:lnTo>
                  <a:pt x="1568386" y="5143"/>
                </a:lnTo>
                <a:lnTo>
                  <a:pt x="1572696" y="10929"/>
                </a:lnTo>
                <a:lnTo>
                  <a:pt x="1574291" y="18287"/>
                </a:lnTo>
                <a:lnTo>
                  <a:pt x="1572696" y="25884"/>
                </a:lnTo>
                <a:lnTo>
                  <a:pt x="1568386" y="32194"/>
                </a:lnTo>
                <a:lnTo>
                  <a:pt x="1562076" y="36504"/>
                </a:lnTo>
                <a:lnTo>
                  <a:pt x="1554479" y="38100"/>
                </a:lnTo>
                <a:close/>
              </a:path>
              <a:path w="3197860" h="5706109">
                <a:moveTo>
                  <a:pt x="1630679" y="38100"/>
                </a:moveTo>
                <a:lnTo>
                  <a:pt x="1623321" y="36504"/>
                </a:lnTo>
                <a:lnTo>
                  <a:pt x="1617535" y="32194"/>
                </a:lnTo>
                <a:lnTo>
                  <a:pt x="1613749" y="25884"/>
                </a:lnTo>
                <a:lnTo>
                  <a:pt x="1612391" y="18287"/>
                </a:lnTo>
                <a:lnTo>
                  <a:pt x="1613749" y="10929"/>
                </a:lnTo>
                <a:lnTo>
                  <a:pt x="1617535" y="5143"/>
                </a:lnTo>
                <a:lnTo>
                  <a:pt x="1623321" y="1357"/>
                </a:lnTo>
                <a:lnTo>
                  <a:pt x="1630679" y="0"/>
                </a:lnTo>
                <a:lnTo>
                  <a:pt x="1638276" y="1357"/>
                </a:lnTo>
                <a:lnTo>
                  <a:pt x="1644586" y="5143"/>
                </a:lnTo>
                <a:lnTo>
                  <a:pt x="1648896" y="10929"/>
                </a:lnTo>
                <a:lnTo>
                  <a:pt x="1650491" y="18287"/>
                </a:lnTo>
                <a:lnTo>
                  <a:pt x="1648896" y="25884"/>
                </a:lnTo>
                <a:lnTo>
                  <a:pt x="1644586" y="32194"/>
                </a:lnTo>
                <a:lnTo>
                  <a:pt x="1638276" y="36504"/>
                </a:lnTo>
                <a:lnTo>
                  <a:pt x="1630679" y="38100"/>
                </a:lnTo>
                <a:close/>
              </a:path>
              <a:path w="3197860" h="5706109">
                <a:moveTo>
                  <a:pt x="1706879" y="38100"/>
                </a:moveTo>
                <a:lnTo>
                  <a:pt x="1699521" y="36504"/>
                </a:lnTo>
                <a:lnTo>
                  <a:pt x="1693735" y="32194"/>
                </a:lnTo>
                <a:lnTo>
                  <a:pt x="1689949" y="25884"/>
                </a:lnTo>
                <a:lnTo>
                  <a:pt x="1688591" y="18287"/>
                </a:lnTo>
                <a:lnTo>
                  <a:pt x="1689949" y="10929"/>
                </a:lnTo>
                <a:lnTo>
                  <a:pt x="1693735" y="5143"/>
                </a:lnTo>
                <a:lnTo>
                  <a:pt x="1699521" y="1357"/>
                </a:lnTo>
                <a:lnTo>
                  <a:pt x="1706879" y="0"/>
                </a:lnTo>
                <a:lnTo>
                  <a:pt x="1714476" y="1357"/>
                </a:lnTo>
                <a:lnTo>
                  <a:pt x="1720786" y="5143"/>
                </a:lnTo>
                <a:lnTo>
                  <a:pt x="1725096" y="10929"/>
                </a:lnTo>
                <a:lnTo>
                  <a:pt x="1726691" y="18287"/>
                </a:lnTo>
                <a:lnTo>
                  <a:pt x="1725096" y="25884"/>
                </a:lnTo>
                <a:lnTo>
                  <a:pt x="1720786" y="32194"/>
                </a:lnTo>
                <a:lnTo>
                  <a:pt x="1714476" y="36504"/>
                </a:lnTo>
                <a:lnTo>
                  <a:pt x="1706879" y="38100"/>
                </a:lnTo>
                <a:close/>
              </a:path>
              <a:path w="3197860" h="5706109">
                <a:moveTo>
                  <a:pt x="1783079" y="38100"/>
                </a:moveTo>
                <a:lnTo>
                  <a:pt x="1775721" y="36504"/>
                </a:lnTo>
                <a:lnTo>
                  <a:pt x="1769935" y="32194"/>
                </a:lnTo>
                <a:lnTo>
                  <a:pt x="1766149" y="25884"/>
                </a:lnTo>
                <a:lnTo>
                  <a:pt x="1764791" y="18287"/>
                </a:lnTo>
                <a:lnTo>
                  <a:pt x="1766149" y="10929"/>
                </a:lnTo>
                <a:lnTo>
                  <a:pt x="1769935" y="5143"/>
                </a:lnTo>
                <a:lnTo>
                  <a:pt x="1775721" y="1357"/>
                </a:lnTo>
                <a:lnTo>
                  <a:pt x="1783079" y="0"/>
                </a:lnTo>
                <a:lnTo>
                  <a:pt x="1790676" y="1357"/>
                </a:lnTo>
                <a:lnTo>
                  <a:pt x="1796986" y="5143"/>
                </a:lnTo>
                <a:lnTo>
                  <a:pt x="1801296" y="10929"/>
                </a:lnTo>
                <a:lnTo>
                  <a:pt x="1802891" y="18287"/>
                </a:lnTo>
                <a:lnTo>
                  <a:pt x="1801296" y="25884"/>
                </a:lnTo>
                <a:lnTo>
                  <a:pt x="1796986" y="32194"/>
                </a:lnTo>
                <a:lnTo>
                  <a:pt x="1790676" y="36504"/>
                </a:lnTo>
                <a:lnTo>
                  <a:pt x="1783079" y="38100"/>
                </a:lnTo>
                <a:close/>
              </a:path>
              <a:path w="3197860" h="5706109">
                <a:moveTo>
                  <a:pt x="1859279" y="38100"/>
                </a:moveTo>
                <a:lnTo>
                  <a:pt x="1851921" y="36504"/>
                </a:lnTo>
                <a:lnTo>
                  <a:pt x="1846135" y="32194"/>
                </a:lnTo>
                <a:lnTo>
                  <a:pt x="1842349" y="25884"/>
                </a:lnTo>
                <a:lnTo>
                  <a:pt x="1840991" y="18287"/>
                </a:lnTo>
                <a:lnTo>
                  <a:pt x="1842349" y="10929"/>
                </a:lnTo>
                <a:lnTo>
                  <a:pt x="1846135" y="5143"/>
                </a:lnTo>
                <a:lnTo>
                  <a:pt x="1851921" y="1357"/>
                </a:lnTo>
                <a:lnTo>
                  <a:pt x="1859279" y="0"/>
                </a:lnTo>
                <a:lnTo>
                  <a:pt x="1866876" y="1357"/>
                </a:lnTo>
                <a:lnTo>
                  <a:pt x="1873186" y="5143"/>
                </a:lnTo>
                <a:lnTo>
                  <a:pt x="1877496" y="10929"/>
                </a:lnTo>
                <a:lnTo>
                  <a:pt x="1879091" y="18287"/>
                </a:lnTo>
                <a:lnTo>
                  <a:pt x="1877496" y="25884"/>
                </a:lnTo>
                <a:lnTo>
                  <a:pt x="1873186" y="32194"/>
                </a:lnTo>
                <a:lnTo>
                  <a:pt x="1866876" y="36504"/>
                </a:lnTo>
                <a:lnTo>
                  <a:pt x="1859279" y="38100"/>
                </a:lnTo>
                <a:close/>
              </a:path>
              <a:path w="3197860" h="5706109">
                <a:moveTo>
                  <a:pt x="1935479" y="38100"/>
                </a:moveTo>
                <a:lnTo>
                  <a:pt x="1928121" y="36504"/>
                </a:lnTo>
                <a:lnTo>
                  <a:pt x="1922335" y="32194"/>
                </a:lnTo>
                <a:lnTo>
                  <a:pt x="1918549" y="25884"/>
                </a:lnTo>
                <a:lnTo>
                  <a:pt x="1917191" y="18287"/>
                </a:lnTo>
                <a:lnTo>
                  <a:pt x="1918549" y="10929"/>
                </a:lnTo>
                <a:lnTo>
                  <a:pt x="1922335" y="5143"/>
                </a:lnTo>
                <a:lnTo>
                  <a:pt x="1928121" y="1357"/>
                </a:lnTo>
                <a:lnTo>
                  <a:pt x="1935479" y="0"/>
                </a:lnTo>
                <a:lnTo>
                  <a:pt x="1943076" y="1357"/>
                </a:lnTo>
                <a:lnTo>
                  <a:pt x="1949386" y="5143"/>
                </a:lnTo>
                <a:lnTo>
                  <a:pt x="1953696" y="10929"/>
                </a:lnTo>
                <a:lnTo>
                  <a:pt x="1955291" y="18287"/>
                </a:lnTo>
                <a:lnTo>
                  <a:pt x="1953696" y="25884"/>
                </a:lnTo>
                <a:lnTo>
                  <a:pt x="1949386" y="32194"/>
                </a:lnTo>
                <a:lnTo>
                  <a:pt x="1943076" y="36504"/>
                </a:lnTo>
                <a:lnTo>
                  <a:pt x="1935479" y="38100"/>
                </a:lnTo>
                <a:close/>
              </a:path>
              <a:path w="3197860" h="5706109">
                <a:moveTo>
                  <a:pt x="2011679" y="38100"/>
                </a:moveTo>
                <a:lnTo>
                  <a:pt x="2004321" y="36504"/>
                </a:lnTo>
                <a:lnTo>
                  <a:pt x="1998535" y="32194"/>
                </a:lnTo>
                <a:lnTo>
                  <a:pt x="1994749" y="25884"/>
                </a:lnTo>
                <a:lnTo>
                  <a:pt x="1993391" y="18287"/>
                </a:lnTo>
                <a:lnTo>
                  <a:pt x="1994749" y="10929"/>
                </a:lnTo>
                <a:lnTo>
                  <a:pt x="1998535" y="5143"/>
                </a:lnTo>
                <a:lnTo>
                  <a:pt x="2004321" y="1357"/>
                </a:lnTo>
                <a:lnTo>
                  <a:pt x="2011679" y="0"/>
                </a:lnTo>
                <a:lnTo>
                  <a:pt x="2019276" y="1357"/>
                </a:lnTo>
                <a:lnTo>
                  <a:pt x="2025586" y="5143"/>
                </a:lnTo>
                <a:lnTo>
                  <a:pt x="2029896" y="10929"/>
                </a:lnTo>
                <a:lnTo>
                  <a:pt x="2031491" y="18287"/>
                </a:lnTo>
                <a:lnTo>
                  <a:pt x="2029896" y="25884"/>
                </a:lnTo>
                <a:lnTo>
                  <a:pt x="2025586" y="32194"/>
                </a:lnTo>
                <a:lnTo>
                  <a:pt x="2019276" y="36504"/>
                </a:lnTo>
                <a:lnTo>
                  <a:pt x="2011679" y="38100"/>
                </a:lnTo>
                <a:close/>
              </a:path>
              <a:path w="3197860" h="5706109">
                <a:moveTo>
                  <a:pt x="2087879" y="38100"/>
                </a:moveTo>
                <a:lnTo>
                  <a:pt x="2080521" y="36504"/>
                </a:lnTo>
                <a:lnTo>
                  <a:pt x="2074735" y="32194"/>
                </a:lnTo>
                <a:lnTo>
                  <a:pt x="2070949" y="25884"/>
                </a:lnTo>
                <a:lnTo>
                  <a:pt x="2069591" y="18287"/>
                </a:lnTo>
                <a:lnTo>
                  <a:pt x="2070949" y="10929"/>
                </a:lnTo>
                <a:lnTo>
                  <a:pt x="2074735" y="5143"/>
                </a:lnTo>
                <a:lnTo>
                  <a:pt x="2080521" y="1357"/>
                </a:lnTo>
                <a:lnTo>
                  <a:pt x="2087879" y="0"/>
                </a:lnTo>
                <a:lnTo>
                  <a:pt x="2095476" y="1357"/>
                </a:lnTo>
                <a:lnTo>
                  <a:pt x="2101786" y="5143"/>
                </a:lnTo>
                <a:lnTo>
                  <a:pt x="2106096" y="10929"/>
                </a:lnTo>
                <a:lnTo>
                  <a:pt x="2107691" y="18287"/>
                </a:lnTo>
                <a:lnTo>
                  <a:pt x="2106096" y="25884"/>
                </a:lnTo>
                <a:lnTo>
                  <a:pt x="2101786" y="32194"/>
                </a:lnTo>
                <a:lnTo>
                  <a:pt x="2095476" y="36504"/>
                </a:lnTo>
                <a:lnTo>
                  <a:pt x="2087879" y="38100"/>
                </a:lnTo>
                <a:close/>
              </a:path>
              <a:path w="3197860" h="5706109">
                <a:moveTo>
                  <a:pt x="2164079" y="38100"/>
                </a:moveTo>
                <a:lnTo>
                  <a:pt x="2156721" y="36504"/>
                </a:lnTo>
                <a:lnTo>
                  <a:pt x="2150935" y="32194"/>
                </a:lnTo>
                <a:lnTo>
                  <a:pt x="2147149" y="25884"/>
                </a:lnTo>
                <a:lnTo>
                  <a:pt x="2145791" y="18287"/>
                </a:lnTo>
                <a:lnTo>
                  <a:pt x="2147149" y="10929"/>
                </a:lnTo>
                <a:lnTo>
                  <a:pt x="2150935" y="5143"/>
                </a:lnTo>
                <a:lnTo>
                  <a:pt x="2156721" y="1357"/>
                </a:lnTo>
                <a:lnTo>
                  <a:pt x="2164079" y="0"/>
                </a:lnTo>
                <a:lnTo>
                  <a:pt x="2171676" y="1357"/>
                </a:lnTo>
                <a:lnTo>
                  <a:pt x="2177986" y="5143"/>
                </a:lnTo>
                <a:lnTo>
                  <a:pt x="2182296" y="10929"/>
                </a:lnTo>
                <a:lnTo>
                  <a:pt x="2183891" y="18287"/>
                </a:lnTo>
                <a:lnTo>
                  <a:pt x="2182296" y="25884"/>
                </a:lnTo>
                <a:lnTo>
                  <a:pt x="2177986" y="32194"/>
                </a:lnTo>
                <a:lnTo>
                  <a:pt x="2171676" y="36504"/>
                </a:lnTo>
                <a:lnTo>
                  <a:pt x="2164079" y="38100"/>
                </a:lnTo>
                <a:close/>
              </a:path>
              <a:path w="3197860" h="5706109">
                <a:moveTo>
                  <a:pt x="2240279" y="38100"/>
                </a:moveTo>
                <a:lnTo>
                  <a:pt x="2232921" y="36504"/>
                </a:lnTo>
                <a:lnTo>
                  <a:pt x="2227135" y="32194"/>
                </a:lnTo>
                <a:lnTo>
                  <a:pt x="2223349" y="25884"/>
                </a:lnTo>
                <a:lnTo>
                  <a:pt x="2221991" y="18287"/>
                </a:lnTo>
                <a:lnTo>
                  <a:pt x="2223349" y="10929"/>
                </a:lnTo>
                <a:lnTo>
                  <a:pt x="2227135" y="5143"/>
                </a:lnTo>
                <a:lnTo>
                  <a:pt x="2232921" y="1357"/>
                </a:lnTo>
                <a:lnTo>
                  <a:pt x="2240279" y="0"/>
                </a:lnTo>
                <a:lnTo>
                  <a:pt x="2247876" y="1357"/>
                </a:lnTo>
                <a:lnTo>
                  <a:pt x="2254186" y="5143"/>
                </a:lnTo>
                <a:lnTo>
                  <a:pt x="2258496" y="10929"/>
                </a:lnTo>
                <a:lnTo>
                  <a:pt x="2260091" y="18287"/>
                </a:lnTo>
                <a:lnTo>
                  <a:pt x="2258496" y="25884"/>
                </a:lnTo>
                <a:lnTo>
                  <a:pt x="2254186" y="32194"/>
                </a:lnTo>
                <a:lnTo>
                  <a:pt x="2247876" y="36504"/>
                </a:lnTo>
                <a:lnTo>
                  <a:pt x="2240279" y="38100"/>
                </a:lnTo>
                <a:close/>
              </a:path>
              <a:path w="3197860" h="5706109">
                <a:moveTo>
                  <a:pt x="2316479" y="38100"/>
                </a:moveTo>
                <a:lnTo>
                  <a:pt x="2309121" y="36504"/>
                </a:lnTo>
                <a:lnTo>
                  <a:pt x="2303335" y="32194"/>
                </a:lnTo>
                <a:lnTo>
                  <a:pt x="2299549" y="25884"/>
                </a:lnTo>
                <a:lnTo>
                  <a:pt x="2298191" y="18287"/>
                </a:lnTo>
                <a:lnTo>
                  <a:pt x="2299549" y="10929"/>
                </a:lnTo>
                <a:lnTo>
                  <a:pt x="2303335" y="5143"/>
                </a:lnTo>
                <a:lnTo>
                  <a:pt x="2309121" y="1357"/>
                </a:lnTo>
                <a:lnTo>
                  <a:pt x="2316479" y="0"/>
                </a:lnTo>
                <a:lnTo>
                  <a:pt x="2324076" y="1357"/>
                </a:lnTo>
                <a:lnTo>
                  <a:pt x="2330386" y="5143"/>
                </a:lnTo>
                <a:lnTo>
                  <a:pt x="2334696" y="10929"/>
                </a:lnTo>
                <a:lnTo>
                  <a:pt x="2336291" y="18287"/>
                </a:lnTo>
                <a:lnTo>
                  <a:pt x="2334696" y="25884"/>
                </a:lnTo>
                <a:lnTo>
                  <a:pt x="2330386" y="32194"/>
                </a:lnTo>
                <a:lnTo>
                  <a:pt x="2324076" y="36504"/>
                </a:lnTo>
                <a:lnTo>
                  <a:pt x="2316479" y="38100"/>
                </a:lnTo>
                <a:close/>
              </a:path>
              <a:path w="3197860" h="5706109">
                <a:moveTo>
                  <a:pt x="2392679" y="38100"/>
                </a:moveTo>
                <a:lnTo>
                  <a:pt x="2385321" y="36504"/>
                </a:lnTo>
                <a:lnTo>
                  <a:pt x="2379535" y="32194"/>
                </a:lnTo>
                <a:lnTo>
                  <a:pt x="2375749" y="25884"/>
                </a:lnTo>
                <a:lnTo>
                  <a:pt x="2374391" y="18287"/>
                </a:lnTo>
                <a:lnTo>
                  <a:pt x="2375749" y="10929"/>
                </a:lnTo>
                <a:lnTo>
                  <a:pt x="2379535" y="5143"/>
                </a:lnTo>
                <a:lnTo>
                  <a:pt x="2385321" y="1357"/>
                </a:lnTo>
                <a:lnTo>
                  <a:pt x="2392679" y="0"/>
                </a:lnTo>
                <a:lnTo>
                  <a:pt x="2400276" y="1357"/>
                </a:lnTo>
                <a:lnTo>
                  <a:pt x="2406586" y="5143"/>
                </a:lnTo>
                <a:lnTo>
                  <a:pt x="2410896" y="10929"/>
                </a:lnTo>
                <a:lnTo>
                  <a:pt x="2412491" y="18287"/>
                </a:lnTo>
                <a:lnTo>
                  <a:pt x="2410896" y="25884"/>
                </a:lnTo>
                <a:lnTo>
                  <a:pt x="2406586" y="32194"/>
                </a:lnTo>
                <a:lnTo>
                  <a:pt x="2400276" y="36504"/>
                </a:lnTo>
                <a:lnTo>
                  <a:pt x="2392679" y="38100"/>
                </a:lnTo>
                <a:close/>
              </a:path>
              <a:path w="3197860" h="5706109">
                <a:moveTo>
                  <a:pt x="2468879" y="38100"/>
                </a:moveTo>
                <a:lnTo>
                  <a:pt x="2461521" y="36504"/>
                </a:lnTo>
                <a:lnTo>
                  <a:pt x="2455735" y="32194"/>
                </a:lnTo>
                <a:lnTo>
                  <a:pt x="2451949" y="25884"/>
                </a:lnTo>
                <a:lnTo>
                  <a:pt x="2450591" y="18287"/>
                </a:lnTo>
                <a:lnTo>
                  <a:pt x="2451949" y="10929"/>
                </a:lnTo>
                <a:lnTo>
                  <a:pt x="2455735" y="5143"/>
                </a:lnTo>
                <a:lnTo>
                  <a:pt x="2461521" y="1357"/>
                </a:lnTo>
                <a:lnTo>
                  <a:pt x="2468879" y="0"/>
                </a:lnTo>
                <a:lnTo>
                  <a:pt x="2476476" y="1357"/>
                </a:lnTo>
                <a:lnTo>
                  <a:pt x="2482786" y="5143"/>
                </a:lnTo>
                <a:lnTo>
                  <a:pt x="2487096" y="10929"/>
                </a:lnTo>
                <a:lnTo>
                  <a:pt x="2488691" y="18287"/>
                </a:lnTo>
                <a:lnTo>
                  <a:pt x="2487096" y="25884"/>
                </a:lnTo>
                <a:lnTo>
                  <a:pt x="2482786" y="32194"/>
                </a:lnTo>
                <a:lnTo>
                  <a:pt x="2476476" y="36504"/>
                </a:lnTo>
                <a:lnTo>
                  <a:pt x="2468879" y="38100"/>
                </a:lnTo>
                <a:close/>
              </a:path>
              <a:path w="3197860" h="5706109">
                <a:moveTo>
                  <a:pt x="2545079" y="38100"/>
                </a:moveTo>
                <a:lnTo>
                  <a:pt x="2537721" y="36504"/>
                </a:lnTo>
                <a:lnTo>
                  <a:pt x="2531935" y="32194"/>
                </a:lnTo>
                <a:lnTo>
                  <a:pt x="2528149" y="25884"/>
                </a:lnTo>
                <a:lnTo>
                  <a:pt x="2526791" y="18287"/>
                </a:lnTo>
                <a:lnTo>
                  <a:pt x="2528149" y="10929"/>
                </a:lnTo>
                <a:lnTo>
                  <a:pt x="2531935" y="5143"/>
                </a:lnTo>
                <a:lnTo>
                  <a:pt x="2537721" y="1357"/>
                </a:lnTo>
                <a:lnTo>
                  <a:pt x="2545079" y="0"/>
                </a:lnTo>
                <a:lnTo>
                  <a:pt x="2552676" y="1357"/>
                </a:lnTo>
                <a:lnTo>
                  <a:pt x="2558986" y="5143"/>
                </a:lnTo>
                <a:lnTo>
                  <a:pt x="2563296" y="10929"/>
                </a:lnTo>
                <a:lnTo>
                  <a:pt x="2564891" y="18287"/>
                </a:lnTo>
                <a:lnTo>
                  <a:pt x="2563296" y="25884"/>
                </a:lnTo>
                <a:lnTo>
                  <a:pt x="2558986" y="32194"/>
                </a:lnTo>
                <a:lnTo>
                  <a:pt x="2552676" y="36504"/>
                </a:lnTo>
                <a:lnTo>
                  <a:pt x="2545079" y="38100"/>
                </a:lnTo>
                <a:close/>
              </a:path>
              <a:path w="3197860" h="5706109">
                <a:moveTo>
                  <a:pt x="2621279" y="38100"/>
                </a:moveTo>
                <a:lnTo>
                  <a:pt x="2613921" y="36504"/>
                </a:lnTo>
                <a:lnTo>
                  <a:pt x="2608135" y="32194"/>
                </a:lnTo>
                <a:lnTo>
                  <a:pt x="2604349" y="25884"/>
                </a:lnTo>
                <a:lnTo>
                  <a:pt x="2602991" y="18287"/>
                </a:lnTo>
                <a:lnTo>
                  <a:pt x="2604349" y="10929"/>
                </a:lnTo>
                <a:lnTo>
                  <a:pt x="2608135" y="5143"/>
                </a:lnTo>
                <a:lnTo>
                  <a:pt x="2613921" y="1357"/>
                </a:lnTo>
                <a:lnTo>
                  <a:pt x="2621279" y="0"/>
                </a:lnTo>
                <a:lnTo>
                  <a:pt x="2628876" y="1357"/>
                </a:lnTo>
                <a:lnTo>
                  <a:pt x="2635186" y="5143"/>
                </a:lnTo>
                <a:lnTo>
                  <a:pt x="2639496" y="10929"/>
                </a:lnTo>
                <a:lnTo>
                  <a:pt x="2641091" y="18287"/>
                </a:lnTo>
                <a:lnTo>
                  <a:pt x="2639496" y="25884"/>
                </a:lnTo>
                <a:lnTo>
                  <a:pt x="2635186" y="32194"/>
                </a:lnTo>
                <a:lnTo>
                  <a:pt x="2628876" y="36504"/>
                </a:lnTo>
                <a:lnTo>
                  <a:pt x="2621279" y="38100"/>
                </a:lnTo>
                <a:close/>
              </a:path>
              <a:path w="3197860" h="5706109">
                <a:moveTo>
                  <a:pt x="2697479" y="38100"/>
                </a:moveTo>
                <a:lnTo>
                  <a:pt x="2690121" y="36504"/>
                </a:lnTo>
                <a:lnTo>
                  <a:pt x="2684335" y="32194"/>
                </a:lnTo>
                <a:lnTo>
                  <a:pt x="2680549" y="25884"/>
                </a:lnTo>
                <a:lnTo>
                  <a:pt x="2679191" y="18287"/>
                </a:lnTo>
                <a:lnTo>
                  <a:pt x="2680549" y="10929"/>
                </a:lnTo>
                <a:lnTo>
                  <a:pt x="2684335" y="5143"/>
                </a:lnTo>
                <a:lnTo>
                  <a:pt x="2690121" y="1357"/>
                </a:lnTo>
                <a:lnTo>
                  <a:pt x="2697479" y="0"/>
                </a:lnTo>
                <a:lnTo>
                  <a:pt x="2705076" y="1357"/>
                </a:lnTo>
                <a:lnTo>
                  <a:pt x="2711386" y="5143"/>
                </a:lnTo>
                <a:lnTo>
                  <a:pt x="2715696" y="10929"/>
                </a:lnTo>
                <a:lnTo>
                  <a:pt x="2717291" y="18287"/>
                </a:lnTo>
                <a:lnTo>
                  <a:pt x="2715696" y="25884"/>
                </a:lnTo>
                <a:lnTo>
                  <a:pt x="2711386" y="32194"/>
                </a:lnTo>
                <a:lnTo>
                  <a:pt x="2705076" y="36504"/>
                </a:lnTo>
                <a:lnTo>
                  <a:pt x="2697479" y="38100"/>
                </a:lnTo>
                <a:close/>
              </a:path>
              <a:path w="3197860" h="5706109">
                <a:moveTo>
                  <a:pt x="2773679" y="38100"/>
                </a:moveTo>
                <a:lnTo>
                  <a:pt x="2766321" y="36504"/>
                </a:lnTo>
                <a:lnTo>
                  <a:pt x="2760535" y="32194"/>
                </a:lnTo>
                <a:lnTo>
                  <a:pt x="2756749" y="25884"/>
                </a:lnTo>
                <a:lnTo>
                  <a:pt x="2755391" y="18287"/>
                </a:lnTo>
                <a:lnTo>
                  <a:pt x="2756749" y="10929"/>
                </a:lnTo>
                <a:lnTo>
                  <a:pt x="2760535" y="5143"/>
                </a:lnTo>
                <a:lnTo>
                  <a:pt x="2766321" y="1357"/>
                </a:lnTo>
                <a:lnTo>
                  <a:pt x="2773679" y="0"/>
                </a:lnTo>
                <a:lnTo>
                  <a:pt x="2781276" y="1357"/>
                </a:lnTo>
                <a:lnTo>
                  <a:pt x="2787586" y="5143"/>
                </a:lnTo>
                <a:lnTo>
                  <a:pt x="2791896" y="10929"/>
                </a:lnTo>
                <a:lnTo>
                  <a:pt x="2793491" y="18287"/>
                </a:lnTo>
                <a:lnTo>
                  <a:pt x="2791896" y="25884"/>
                </a:lnTo>
                <a:lnTo>
                  <a:pt x="2787586" y="32194"/>
                </a:lnTo>
                <a:lnTo>
                  <a:pt x="2781276" y="36504"/>
                </a:lnTo>
                <a:lnTo>
                  <a:pt x="2773679" y="38100"/>
                </a:lnTo>
                <a:close/>
              </a:path>
              <a:path w="3197860" h="5706109">
                <a:moveTo>
                  <a:pt x="2849879" y="38100"/>
                </a:moveTo>
                <a:lnTo>
                  <a:pt x="2843164" y="36504"/>
                </a:lnTo>
                <a:lnTo>
                  <a:pt x="2837307" y="32194"/>
                </a:lnTo>
                <a:lnTo>
                  <a:pt x="2833163" y="25884"/>
                </a:lnTo>
                <a:lnTo>
                  <a:pt x="2831591" y="18287"/>
                </a:lnTo>
                <a:lnTo>
                  <a:pt x="2833163" y="10929"/>
                </a:lnTo>
                <a:lnTo>
                  <a:pt x="2837307" y="5143"/>
                </a:lnTo>
                <a:lnTo>
                  <a:pt x="2843164" y="1357"/>
                </a:lnTo>
                <a:lnTo>
                  <a:pt x="2849879" y="0"/>
                </a:lnTo>
                <a:lnTo>
                  <a:pt x="2857476" y="1357"/>
                </a:lnTo>
                <a:lnTo>
                  <a:pt x="2863786" y="5143"/>
                </a:lnTo>
                <a:lnTo>
                  <a:pt x="2868096" y="10929"/>
                </a:lnTo>
                <a:lnTo>
                  <a:pt x="2869691" y="18287"/>
                </a:lnTo>
                <a:lnTo>
                  <a:pt x="2868096" y="25884"/>
                </a:lnTo>
                <a:lnTo>
                  <a:pt x="2863786" y="32194"/>
                </a:lnTo>
                <a:lnTo>
                  <a:pt x="2857476" y="36504"/>
                </a:lnTo>
                <a:lnTo>
                  <a:pt x="2849879" y="38100"/>
                </a:lnTo>
                <a:close/>
              </a:path>
              <a:path w="3197860" h="5706109">
                <a:moveTo>
                  <a:pt x="2926079" y="38100"/>
                </a:moveTo>
                <a:lnTo>
                  <a:pt x="2919364" y="36504"/>
                </a:lnTo>
                <a:lnTo>
                  <a:pt x="2913507" y="32194"/>
                </a:lnTo>
                <a:lnTo>
                  <a:pt x="2909363" y="25884"/>
                </a:lnTo>
                <a:lnTo>
                  <a:pt x="2907791" y="18287"/>
                </a:lnTo>
                <a:lnTo>
                  <a:pt x="2909363" y="10929"/>
                </a:lnTo>
                <a:lnTo>
                  <a:pt x="2913507" y="5143"/>
                </a:lnTo>
                <a:lnTo>
                  <a:pt x="2919364" y="1357"/>
                </a:lnTo>
                <a:lnTo>
                  <a:pt x="2926079" y="0"/>
                </a:lnTo>
                <a:lnTo>
                  <a:pt x="2933676" y="1357"/>
                </a:lnTo>
                <a:lnTo>
                  <a:pt x="2939986" y="5143"/>
                </a:lnTo>
                <a:lnTo>
                  <a:pt x="2944296" y="10929"/>
                </a:lnTo>
                <a:lnTo>
                  <a:pt x="2945891" y="18287"/>
                </a:lnTo>
                <a:lnTo>
                  <a:pt x="2944296" y="25884"/>
                </a:lnTo>
                <a:lnTo>
                  <a:pt x="2939986" y="32194"/>
                </a:lnTo>
                <a:lnTo>
                  <a:pt x="2933676" y="36504"/>
                </a:lnTo>
                <a:lnTo>
                  <a:pt x="2926079" y="38100"/>
                </a:lnTo>
                <a:close/>
              </a:path>
              <a:path w="3197860" h="5706109">
                <a:moveTo>
                  <a:pt x="3002279" y="38100"/>
                </a:moveTo>
                <a:lnTo>
                  <a:pt x="2995564" y="36504"/>
                </a:lnTo>
                <a:lnTo>
                  <a:pt x="2989707" y="32194"/>
                </a:lnTo>
                <a:lnTo>
                  <a:pt x="2985563" y="25884"/>
                </a:lnTo>
                <a:lnTo>
                  <a:pt x="2983991" y="18287"/>
                </a:lnTo>
                <a:lnTo>
                  <a:pt x="2985563" y="10929"/>
                </a:lnTo>
                <a:lnTo>
                  <a:pt x="2989707" y="5143"/>
                </a:lnTo>
                <a:lnTo>
                  <a:pt x="2995564" y="1357"/>
                </a:lnTo>
                <a:lnTo>
                  <a:pt x="3002279" y="0"/>
                </a:lnTo>
                <a:lnTo>
                  <a:pt x="3009876" y="1357"/>
                </a:lnTo>
                <a:lnTo>
                  <a:pt x="3016186" y="5143"/>
                </a:lnTo>
                <a:lnTo>
                  <a:pt x="3020496" y="10929"/>
                </a:lnTo>
                <a:lnTo>
                  <a:pt x="3022091" y="18287"/>
                </a:lnTo>
                <a:lnTo>
                  <a:pt x="3020496" y="25884"/>
                </a:lnTo>
                <a:lnTo>
                  <a:pt x="3016186" y="32194"/>
                </a:lnTo>
                <a:lnTo>
                  <a:pt x="3009876" y="36504"/>
                </a:lnTo>
                <a:lnTo>
                  <a:pt x="3002279" y="38100"/>
                </a:lnTo>
                <a:close/>
              </a:path>
              <a:path w="3197860" h="5706109">
                <a:moveTo>
                  <a:pt x="3080004" y="38100"/>
                </a:moveTo>
                <a:lnTo>
                  <a:pt x="3078479" y="38100"/>
                </a:lnTo>
                <a:lnTo>
                  <a:pt x="3071764" y="36504"/>
                </a:lnTo>
                <a:lnTo>
                  <a:pt x="3065907" y="32194"/>
                </a:lnTo>
                <a:lnTo>
                  <a:pt x="3061763" y="25884"/>
                </a:lnTo>
                <a:lnTo>
                  <a:pt x="3060191" y="18287"/>
                </a:lnTo>
                <a:lnTo>
                  <a:pt x="3061763" y="10929"/>
                </a:lnTo>
                <a:lnTo>
                  <a:pt x="3065907" y="5143"/>
                </a:lnTo>
                <a:lnTo>
                  <a:pt x="3071764" y="1357"/>
                </a:lnTo>
                <a:lnTo>
                  <a:pt x="3078479" y="0"/>
                </a:lnTo>
                <a:lnTo>
                  <a:pt x="3080004" y="0"/>
                </a:lnTo>
                <a:lnTo>
                  <a:pt x="3086719" y="1357"/>
                </a:lnTo>
                <a:lnTo>
                  <a:pt x="3092576" y="5143"/>
                </a:lnTo>
                <a:lnTo>
                  <a:pt x="3096720" y="10929"/>
                </a:lnTo>
                <a:lnTo>
                  <a:pt x="3098291" y="18287"/>
                </a:lnTo>
                <a:lnTo>
                  <a:pt x="3096720" y="25884"/>
                </a:lnTo>
                <a:lnTo>
                  <a:pt x="3092576" y="32194"/>
                </a:lnTo>
                <a:lnTo>
                  <a:pt x="3086719" y="36504"/>
                </a:lnTo>
                <a:lnTo>
                  <a:pt x="3080004" y="38100"/>
                </a:lnTo>
                <a:close/>
              </a:path>
              <a:path w="3197860" h="5706109">
                <a:moveTo>
                  <a:pt x="3156204" y="38100"/>
                </a:moveTo>
                <a:lnTo>
                  <a:pt x="3148607" y="36504"/>
                </a:lnTo>
                <a:lnTo>
                  <a:pt x="3142297" y="32194"/>
                </a:lnTo>
                <a:lnTo>
                  <a:pt x="3137987" y="25884"/>
                </a:lnTo>
                <a:lnTo>
                  <a:pt x="3136391" y="18287"/>
                </a:lnTo>
                <a:lnTo>
                  <a:pt x="3137987" y="10929"/>
                </a:lnTo>
                <a:lnTo>
                  <a:pt x="3142297" y="5143"/>
                </a:lnTo>
                <a:lnTo>
                  <a:pt x="3148607" y="1357"/>
                </a:lnTo>
                <a:lnTo>
                  <a:pt x="3156204" y="0"/>
                </a:lnTo>
                <a:lnTo>
                  <a:pt x="3162919" y="1357"/>
                </a:lnTo>
                <a:lnTo>
                  <a:pt x="3168776" y="5143"/>
                </a:lnTo>
                <a:lnTo>
                  <a:pt x="3172920" y="10929"/>
                </a:lnTo>
                <a:lnTo>
                  <a:pt x="3174491" y="18287"/>
                </a:lnTo>
                <a:lnTo>
                  <a:pt x="3172920" y="25884"/>
                </a:lnTo>
                <a:lnTo>
                  <a:pt x="3168776" y="32194"/>
                </a:lnTo>
                <a:lnTo>
                  <a:pt x="3162919" y="36504"/>
                </a:lnTo>
                <a:lnTo>
                  <a:pt x="3156204" y="38100"/>
                </a:lnTo>
                <a:close/>
              </a:path>
              <a:path w="3197860" h="5706109">
                <a:moveTo>
                  <a:pt x="3177540" y="91439"/>
                </a:moveTo>
                <a:lnTo>
                  <a:pt x="3170181" y="89844"/>
                </a:lnTo>
                <a:lnTo>
                  <a:pt x="3164395" y="85534"/>
                </a:lnTo>
                <a:lnTo>
                  <a:pt x="3160609" y="79224"/>
                </a:lnTo>
                <a:lnTo>
                  <a:pt x="3159251" y="71628"/>
                </a:lnTo>
                <a:lnTo>
                  <a:pt x="3160609" y="64269"/>
                </a:lnTo>
                <a:lnTo>
                  <a:pt x="3164395" y="58483"/>
                </a:lnTo>
                <a:lnTo>
                  <a:pt x="3170181" y="54697"/>
                </a:lnTo>
                <a:lnTo>
                  <a:pt x="3177540" y="53339"/>
                </a:lnTo>
                <a:lnTo>
                  <a:pt x="3185136" y="54697"/>
                </a:lnTo>
                <a:lnTo>
                  <a:pt x="3191446" y="58483"/>
                </a:lnTo>
                <a:lnTo>
                  <a:pt x="3195756" y="64269"/>
                </a:lnTo>
                <a:lnTo>
                  <a:pt x="3197351" y="71628"/>
                </a:lnTo>
                <a:lnTo>
                  <a:pt x="3195756" y="79224"/>
                </a:lnTo>
                <a:lnTo>
                  <a:pt x="3191446" y="85534"/>
                </a:lnTo>
                <a:lnTo>
                  <a:pt x="3185136" y="89844"/>
                </a:lnTo>
                <a:lnTo>
                  <a:pt x="3177540" y="91439"/>
                </a:lnTo>
                <a:close/>
              </a:path>
              <a:path w="3197860" h="5706109">
                <a:moveTo>
                  <a:pt x="3177540" y="167639"/>
                </a:moveTo>
                <a:lnTo>
                  <a:pt x="3170181" y="166044"/>
                </a:lnTo>
                <a:lnTo>
                  <a:pt x="3164395" y="161734"/>
                </a:lnTo>
                <a:lnTo>
                  <a:pt x="3160609" y="155424"/>
                </a:lnTo>
                <a:lnTo>
                  <a:pt x="3159251" y="147828"/>
                </a:lnTo>
                <a:lnTo>
                  <a:pt x="3160609" y="140469"/>
                </a:lnTo>
                <a:lnTo>
                  <a:pt x="3164395" y="134683"/>
                </a:lnTo>
                <a:lnTo>
                  <a:pt x="3170181" y="130897"/>
                </a:lnTo>
                <a:lnTo>
                  <a:pt x="3177540" y="129539"/>
                </a:lnTo>
                <a:lnTo>
                  <a:pt x="3185136" y="130897"/>
                </a:lnTo>
                <a:lnTo>
                  <a:pt x="3191446" y="134683"/>
                </a:lnTo>
                <a:lnTo>
                  <a:pt x="3195756" y="140469"/>
                </a:lnTo>
                <a:lnTo>
                  <a:pt x="3197351" y="147828"/>
                </a:lnTo>
                <a:lnTo>
                  <a:pt x="3195756" y="155424"/>
                </a:lnTo>
                <a:lnTo>
                  <a:pt x="3191446" y="161734"/>
                </a:lnTo>
                <a:lnTo>
                  <a:pt x="3185136" y="166044"/>
                </a:lnTo>
                <a:lnTo>
                  <a:pt x="3177540" y="167639"/>
                </a:lnTo>
                <a:close/>
              </a:path>
              <a:path w="3197860" h="5706109">
                <a:moveTo>
                  <a:pt x="3177540" y="243839"/>
                </a:moveTo>
                <a:lnTo>
                  <a:pt x="3170181" y="242244"/>
                </a:lnTo>
                <a:lnTo>
                  <a:pt x="3164395" y="237934"/>
                </a:lnTo>
                <a:lnTo>
                  <a:pt x="3160609" y="231624"/>
                </a:lnTo>
                <a:lnTo>
                  <a:pt x="3159251" y="224028"/>
                </a:lnTo>
                <a:lnTo>
                  <a:pt x="3160609" y="216669"/>
                </a:lnTo>
                <a:lnTo>
                  <a:pt x="3164395" y="210883"/>
                </a:lnTo>
                <a:lnTo>
                  <a:pt x="3170181" y="207097"/>
                </a:lnTo>
                <a:lnTo>
                  <a:pt x="3177540" y="205739"/>
                </a:lnTo>
                <a:lnTo>
                  <a:pt x="3185136" y="207097"/>
                </a:lnTo>
                <a:lnTo>
                  <a:pt x="3191446" y="210883"/>
                </a:lnTo>
                <a:lnTo>
                  <a:pt x="3195756" y="216669"/>
                </a:lnTo>
                <a:lnTo>
                  <a:pt x="3197351" y="224028"/>
                </a:lnTo>
                <a:lnTo>
                  <a:pt x="3195756" y="231624"/>
                </a:lnTo>
                <a:lnTo>
                  <a:pt x="3191446" y="237934"/>
                </a:lnTo>
                <a:lnTo>
                  <a:pt x="3185136" y="242244"/>
                </a:lnTo>
                <a:lnTo>
                  <a:pt x="3177540" y="243839"/>
                </a:lnTo>
                <a:close/>
              </a:path>
              <a:path w="3197860" h="5706109">
                <a:moveTo>
                  <a:pt x="3177540" y="320039"/>
                </a:moveTo>
                <a:lnTo>
                  <a:pt x="3170181" y="318444"/>
                </a:lnTo>
                <a:lnTo>
                  <a:pt x="3164395" y="314134"/>
                </a:lnTo>
                <a:lnTo>
                  <a:pt x="3160609" y="307824"/>
                </a:lnTo>
                <a:lnTo>
                  <a:pt x="3159251" y="300228"/>
                </a:lnTo>
                <a:lnTo>
                  <a:pt x="3160609" y="292869"/>
                </a:lnTo>
                <a:lnTo>
                  <a:pt x="3164395" y="287083"/>
                </a:lnTo>
                <a:lnTo>
                  <a:pt x="3170181" y="283297"/>
                </a:lnTo>
                <a:lnTo>
                  <a:pt x="3177540" y="281939"/>
                </a:lnTo>
                <a:lnTo>
                  <a:pt x="3185136" y="283297"/>
                </a:lnTo>
                <a:lnTo>
                  <a:pt x="3191446" y="287083"/>
                </a:lnTo>
                <a:lnTo>
                  <a:pt x="3195756" y="292869"/>
                </a:lnTo>
                <a:lnTo>
                  <a:pt x="3197351" y="300228"/>
                </a:lnTo>
                <a:lnTo>
                  <a:pt x="3195756" y="307824"/>
                </a:lnTo>
                <a:lnTo>
                  <a:pt x="3191446" y="314134"/>
                </a:lnTo>
                <a:lnTo>
                  <a:pt x="3185136" y="318444"/>
                </a:lnTo>
                <a:lnTo>
                  <a:pt x="3177540" y="320039"/>
                </a:lnTo>
                <a:close/>
              </a:path>
              <a:path w="3197860" h="5706109">
                <a:moveTo>
                  <a:pt x="3177540" y="396239"/>
                </a:moveTo>
                <a:lnTo>
                  <a:pt x="3170181" y="394644"/>
                </a:lnTo>
                <a:lnTo>
                  <a:pt x="3164395" y="390334"/>
                </a:lnTo>
                <a:lnTo>
                  <a:pt x="3160609" y="384024"/>
                </a:lnTo>
                <a:lnTo>
                  <a:pt x="3159251" y="376428"/>
                </a:lnTo>
                <a:lnTo>
                  <a:pt x="3160609" y="369069"/>
                </a:lnTo>
                <a:lnTo>
                  <a:pt x="3164395" y="363283"/>
                </a:lnTo>
                <a:lnTo>
                  <a:pt x="3170181" y="359497"/>
                </a:lnTo>
                <a:lnTo>
                  <a:pt x="3177540" y="358139"/>
                </a:lnTo>
                <a:lnTo>
                  <a:pt x="3185136" y="359497"/>
                </a:lnTo>
                <a:lnTo>
                  <a:pt x="3191446" y="363283"/>
                </a:lnTo>
                <a:lnTo>
                  <a:pt x="3195756" y="369069"/>
                </a:lnTo>
                <a:lnTo>
                  <a:pt x="3197351" y="376428"/>
                </a:lnTo>
                <a:lnTo>
                  <a:pt x="3195756" y="384024"/>
                </a:lnTo>
                <a:lnTo>
                  <a:pt x="3191446" y="390334"/>
                </a:lnTo>
                <a:lnTo>
                  <a:pt x="3185136" y="394644"/>
                </a:lnTo>
                <a:lnTo>
                  <a:pt x="3177540" y="396239"/>
                </a:lnTo>
                <a:close/>
              </a:path>
              <a:path w="3197860" h="5706109">
                <a:moveTo>
                  <a:pt x="3177540" y="472439"/>
                </a:moveTo>
                <a:lnTo>
                  <a:pt x="3170181" y="470844"/>
                </a:lnTo>
                <a:lnTo>
                  <a:pt x="3164395" y="466534"/>
                </a:lnTo>
                <a:lnTo>
                  <a:pt x="3160609" y="460224"/>
                </a:lnTo>
                <a:lnTo>
                  <a:pt x="3159251" y="452628"/>
                </a:lnTo>
                <a:lnTo>
                  <a:pt x="3160609" y="445912"/>
                </a:lnTo>
                <a:lnTo>
                  <a:pt x="3164395" y="440054"/>
                </a:lnTo>
                <a:lnTo>
                  <a:pt x="3170181" y="435911"/>
                </a:lnTo>
                <a:lnTo>
                  <a:pt x="3177540" y="434339"/>
                </a:lnTo>
                <a:lnTo>
                  <a:pt x="3185136" y="435911"/>
                </a:lnTo>
                <a:lnTo>
                  <a:pt x="3191446" y="440054"/>
                </a:lnTo>
                <a:lnTo>
                  <a:pt x="3195756" y="445912"/>
                </a:lnTo>
                <a:lnTo>
                  <a:pt x="3197351" y="452628"/>
                </a:lnTo>
                <a:lnTo>
                  <a:pt x="3195756" y="460224"/>
                </a:lnTo>
                <a:lnTo>
                  <a:pt x="3191446" y="466534"/>
                </a:lnTo>
                <a:lnTo>
                  <a:pt x="3185136" y="470844"/>
                </a:lnTo>
                <a:lnTo>
                  <a:pt x="3177540" y="472439"/>
                </a:lnTo>
                <a:close/>
              </a:path>
              <a:path w="3197860" h="5706109">
                <a:moveTo>
                  <a:pt x="3177540" y="548639"/>
                </a:moveTo>
                <a:lnTo>
                  <a:pt x="3170181" y="547044"/>
                </a:lnTo>
                <a:lnTo>
                  <a:pt x="3164395" y="542734"/>
                </a:lnTo>
                <a:lnTo>
                  <a:pt x="3160609" y="536424"/>
                </a:lnTo>
                <a:lnTo>
                  <a:pt x="3159251" y="528828"/>
                </a:lnTo>
                <a:lnTo>
                  <a:pt x="3160609" y="522112"/>
                </a:lnTo>
                <a:lnTo>
                  <a:pt x="3164395" y="516254"/>
                </a:lnTo>
                <a:lnTo>
                  <a:pt x="3170181" y="512111"/>
                </a:lnTo>
                <a:lnTo>
                  <a:pt x="3177540" y="510539"/>
                </a:lnTo>
                <a:lnTo>
                  <a:pt x="3185136" y="512111"/>
                </a:lnTo>
                <a:lnTo>
                  <a:pt x="3191446" y="516254"/>
                </a:lnTo>
                <a:lnTo>
                  <a:pt x="3195756" y="522112"/>
                </a:lnTo>
                <a:lnTo>
                  <a:pt x="3197351" y="528828"/>
                </a:lnTo>
                <a:lnTo>
                  <a:pt x="3195756" y="536424"/>
                </a:lnTo>
                <a:lnTo>
                  <a:pt x="3191446" y="542734"/>
                </a:lnTo>
                <a:lnTo>
                  <a:pt x="3185136" y="547044"/>
                </a:lnTo>
                <a:lnTo>
                  <a:pt x="3177540" y="548639"/>
                </a:lnTo>
                <a:close/>
              </a:path>
              <a:path w="3197860" h="5706109">
                <a:moveTo>
                  <a:pt x="3177540" y="624839"/>
                </a:moveTo>
                <a:lnTo>
                  <a:pt x="3170181" y="623244"/>
                </a:lnTo>
                <a:lnTo>
                  <a:pt x="3164395" y="618934"/>
                </a:lnTo>
                <a:lnTo>
                  <a:pt x="3160609" y="612624"/>
                </a:lnTo>
                <a:lnTo>
                  <a:pt x="3159251" y="605028"/>
                </a:lnTo>
                <a:lnTo>
                  <a:pt x="3160609" y="598312"/>
                </a:lnTo>
                <a:lnTo>
                  <a:pt x="3164395" y="592454"/>
                </a:lnTo>
                <a:lnTo>
                  <a:pt x="3170181" y="588311"/>
                </a:lnTo>
                <a:lnTo>
                  <a:pt x="3177540" y="586739"/>
                </a:lnTo>
                <a:lnTo>
                  <a:pt x="3185136" y="588311"/>
                </a:lnTo>
                <a:lnTo>
                  <a:pt x="3191446" y="592454"/>
                </a:lnTo>
                <a:lnTo>
                  <a:pt x="3195756" y="598312"/>
                </a:lnTo>
                <a:lnTo>
                  <a:pt x="3197351" y="605028"/>
                </a:lnTo>
                <a:lnTo>
                  <a:pt x="3195756" y="612624"/>
                </a:lnTo>
                <a:lnTo>
                  <a:pt x="3191446" y="618934"/>
                </a:lnTo>
                <a:lnTo>
                  <a:pt x="3185136" y="623244"/>
                </a:lnTo>
                <a:lnTo>
                  <a:pt x="3177540" y="624839"/>
                </a:lnTo>
                <a:close/>
              </a:path>
              <a:path w="3197860" h="5706109">
                <a:moveTo>
                  <a:pt x="3177540" y="701039"/>
                </a:moveTo>
                <a:lnTo>
                  <a:pt x="3170181" y="699468"/>
                </a:lnTo>
                <a:lnTo>
                  <a:pt x="3164395" y="695324"/>
                </a:lnTo>
                <a:lnTo>
                  <a:pt x="3160609" y="689467"/>
                </a:lnTo>
                <a:lnTo>
                  <a:pt x="3159251" y="682751"/>
                </a:lnTo>
                <a:lnTo>
                  <a:pt x="3159251" y="681228"/>
                </a:lnTo>
                <a:lnTo>
                  <a:pt x="3160609" y="674512"/>
                </a:lnTo>
                <a:lnTo>
                  <a:pt x="3164395" y="668654"/>
                </a:lnTo>
                <a:lnTo>
                  <a:pt x="3170181" y="664511"/>
                </a:lnTo>
                <a:lnTo>
                  <a:pt x="3177540" y="662939"/>
                </a:lnTo>
                <a:lnTo>
                  <a:pt x="3185136" y="664511"/>
                </a:lnTo>
                <a:lnTo>
                  <a:pt x="3191446" y="668654"/>
                </a:lnTo>
                <a:lnTo>
                  <a:pt x="3195756" y="674512"/>
                </a:lnTo>
                <a:lnTo>
                  <a:pt x="3197351" y="681228"/>
                </a:lnTo>
                <a:lnTo>
                  <a:pt x="3197351" y="682751"/>
                </a:lnTo>
                <a:lnTo>
                  <a:pt x="3195756" y="689467"/>
                </a:lnTo>
                <a:lnTo>
                  <a:pt x="3191446" y="695324"/>
                </a:lnTo>
                <a:lnTo>
                  <a:pt x="3185136" y="699468"/>
                </a:lnTo>
                <a:lnTo>
                  <a:pt x="3177540" y="701039"/>
                </a:lnTo>
                <a:close/>
              </a:path>
              <a:path w="3197860" h="5706109">
                <a:moveTo>
                  <a:pt x="3177540" y="777239"/>
                </a:moveTo>
                <a:lnTo>
                  <a:pt x="3170181" y="775668"/>
                </a:lnTo>
                <a:lnTo>
                  <a:pt x="3164395" y="771524"/>
                </a:lnTo>
                <a:lnTo>
                  <a:pt x="3160609" y="765667"/>
                </a:lnTo>
                <a:lnTo>
                  <a:pt x="3159251" y="758951"/>
                </a:lnTo>
                <a:lnTo>
                  <a:pt x="3160609" y="751355"/>
                </a:lnTo>
                <a:lnTo>
                  <a:pt x="3164395" y="745045"/>
                </a:lnTo>
                <a:lnTo>
                  <a:pt x="3170181" y="740735"/>
                </a:lnTo>
                <a:lnTo>
                  <a:pt x="3177540" y="739139"/>
                </a:lnTo>
                <a:lnTo>
                  <a:pt x="3185136" y="740735"/>
                </a:lnTo>
                <a:lnTo>
                  <a:pt x="3191446" y="745045"/>
                </a:lnTo>
                <a:lnTo>
                  <a:pt x="3195756" y="751355"/>
                </a:lnTo>
                <a:lnTo>
                  <a:pt x="3197351" y="758951"/>
                </a:lnTo>
                <a:lnTo>
                  <a:pt x="3195756" y="765667"/>
                </a:lnTo>
                <a:lnTo>
                  <a:pt x="3191446" y="771524"/>
                </a:lnTo>
                <a:lnTo>
                  <a:pt x="3185136" y="775668"/>
                </a:lnTo>
                <a:lnTo>
                  <a:pt x="3177540" y="777239"/>
                </a:lnTo>
                <a:close/>
              </a:path>
              <a:path w="3197860" h="5706109">
                <a:moveTo>
                  <a:pt x="3177540" y="853439"/>
                </a:moveTo>
                <a:lnTo>
                  <a:pt x="3170181" y="851868"/>
                </a:lnTo>
                <a:lnTo>
                  <a:pt x="3164395" y="847724"/>
                </a:lnTo>
                <a:lnTo>
                  <a:pt x="3160609" y="841867"/>
                </a:lnTo>
                <a:lnTo>
                  <a:pt x="3159251" y="835151"/>
                </a:lnTo>
                <a:lnTo>
                  <a:pt x="3160609" y="827555"/>
                </a:lnTo>
                <a:lnTo>
                  <a:pt x="3164395" y="821245"/>
                </a:lnTo>
                <a:lnTo>
                  <a:pt x="3170181" y="816935"/>
                </a:lnTo>
                <a:lnTo>
                  <a:pt x="3177540" y="815339"/>
                </a:lnTo>
                <a:lnTo>
                  <a:pt x="3185136" y="816935"/>
                </a:lnTo>
                <a:lnTo>
                  <a:pt x="3191446" y="821245"/>
                </a:lnTo>
                <a:lnTo>
                  <a:pt x="3195756" y="827555"/>
                </a:lnTo>
                <a:lnTo>
                  <a:pt x="3197351" y="835151"/>
                </a:lnTo>
                <a:lnTo>
                  <a:pt x="3195756" y="841867"/>
                </a:lnTo>
                <a:lnTo>
                  <a:pt x="3191446" y="847724"/>
                </a:lnTo>
                <a:lnTo>
                  <a:pt x="3185136" y="851868"/>
                </a:lnTo>
                <a:lnTo>
                  <a:pt x="3177540" y="853439"/>
                </a:lnTo>
                <a:close/>
              </a:path>
              <a:path w="3197860" h="5706109">
                <a:moveTo>
                  <a:pt x="3177540" y="929639"/>
                </a:moveTo>
                <a:lnTo>
                  <a:pt x="3170181" y="928068"/>
                </a:lnTo>
                <a:lnTo>
                  <a:pt x="3164395" y="923924"/>
                </a:lnTo>
                <a:lnTo>
                  <a:pt x="3160609" y="918067"/>
                </a:lnTo>
                <a:lnTo>
                  <a:pt x="3159251" y="911351"/>
                </a:lnTo>
                <a:lnTo>
                  <a:pt x="3160609" y="903755"/>
                </a:lnTo>
                <a:lnTo>
                  <a:pt x="3164395" y="897445"/>
                </a:lnTo>
                <a:lnTo>
                  <a:pt x="3170181" y="893135"/>
                </a:lnTo>
                <a:lnTo>
                  <a:pt x="3177540" y="891539"/>
                </a:lnTo>
                <a:lnTo>
                  <a:pt x="3185136" y="893135"/>
                </a:lnTo>
                <a:lnTo>
                  <a:pt x="3191446" y="897445"/>
                </a:lnTo>
                <a:lnTo>
                  <a:pt x="3195756" y="903755"/>
                </a:lnTo>
                <a:lnTo>
                  <a:pt x="3197351" y="911351"/>
                </a:lnTo>
                <a:lnTo>
                  <a:pt x="3195756" y="918067"/>
                </a:lnTo>
                <a:lnTo>
                  <a:pt x="3191446" y="923924"/>
                </a:lnTo>
                <a:lnTo>
                  <a:pt x="3185136" y="928068"/>
                </a:lnTo>
                <a:lnTo>
                  <a:pt x="3177540" y="929639"/>
                </a:lnTo>
                <a:close/>
              </a:path>
              <a:path w="3197860" h="5706109">
                <a:moveTo>
                  <a:pt x="3177540" y="1005839"/>
                </a:moveTo>
                <a:lnTo>
                  <a:pt x="3170181" y="1004482"/>
                </a:lnTo>
                <a:lnTo>
                  <a:pt x="3164395" y="1000696"/>
                </a:lnTo>
                <a:lnTo>
                  <a:pt x="3160609" y="994910"/>
                </a:lnTo>
                <a:lnTo>
                  <a:pt x="3159251" y="987551"/>
                </a:lnTo>
                <a:lnTo>
                  <a:pt x="3160609" y="979955"/>
                </a:lnTo>
                <a:lnTo>
                  <a:pt x="3164395" y="973645"/>
                </a:lnTo>
                <a:lnTo>
                  <a:pt x="3170181" y="969335"/>
                </a:lnTo>
                <a:lnTo>
                  <a:pt x="3177540" y="967739"/>
                </a:lnTo>
                <a:lnTo>
                  <a:pt x="3185136" y="969335"/>
                </a:lnTo>
                <a:lnTo>
                  <a:pt x="3191446" y="973645"/>
                </a:lnTo>
                <a:lnTo>
                  <a:pt x="3195756" y="979955"/>
                </a:lnTo>
                <a:lnTo>
                  <a:pt x="3197351" y="987551"/>
                </a:lnTo>
                <a:lnTo>
                  <a:pt x="3195756" y="994910"/>
                </a:lnTo>
                <a:lnTo>
                  <a:pt x="3191446" y="1000696"/>
                </a:lnTo>
                <a:lnTo>
                  <a:pt x="3185136" y="1004482"/>
                </a:lnTo>
                <a:lnTo>
                  <a:pt x="3177540" y="1005839"/>
                </a:lnTo>
                <a:close/>
              </a:path>
              <a:path w="3197860" h="5706109">
                <a:moveTo>
                  <a:pt x="3177540" y="1082040"/>
                </a:moveTo>
                <a:lnTo>
                  <a:pt x="3170181" y="1080682"/>
                </a:lnTo>
                <a:lnTo>
                  <a:pt x="3164395" y="1076896"/>
                </a:lnTo>
                <a:lnTo>
                  <a:pt x="3160609" y="1071109"/>
                </a:lnTo>
                <a:lnTo>
                  <a:pt x="3159251" y="1063751"/>
                </a:lnTo>
                <a:lnTo>
                  <a:pt x="3160609" y="1056155"/>
                </a:lnTo>
                <a:lnTo>
                  <a:pt x="3164395" y="1049845"/>
                </a:lnTo>
                <a:lnTo>
                  <a:pt x="3170181" y="1045535"/>
                </a:lnTo>
                <a:lnTo>
                  <a:pt x="3177540" y="1043939"/>
                </a:lnTo>
                <a:lnTo>
                  <a:pt x="3185136" y="1045535"/>
                </a:lnTo>
                <a:lnTo>
                  <a:pt x="3191446" y="1049845"/>
                </a:lnTo>
                <a:lnTo>
                  <a:pt x="3195756" y="1056155"/>
                </a:lnTo>
                <a:lnTo>
                  <a:pt x="3197351" y="1063751"/>
                </a:lnTo>
                <a:lnTo>
                  <a:pt x="3195756" y="1071109"/>
                </a:lnTo>
                <a:lnTo>
                  <a:pt x="3191446" y="1076896"/>
                </a:lnTo>
                <a:lnTo>
                  <a:pt x="3185136" y="1080682"/>
                </a:lnTo>
                <a:lnTo>
                  <a:pt x="3177540" y="1082040"/>
                </a:lnTo>
                <a:close/>
              </a:path>
              <a:path w="3197860" h="5706109">
                <a:moveTo>
                  <a:pt x="3177540" y="1158240"/>
                </a:moveTo>
                <a:lnTo>
                  <a:pt x="3170181" y="1156882"/>
                </a:lnTo>
                <a:lnTo>
                  <a:pt x="3164395" y="1153096"/>
                </a:lnTo>
                <a:lnTo>
                  <a:pt x="3160609" y="1147309"/>
                </a:lnTo>
                <a:lnTo>
                  <a:pt x="3159251" y="1139951"/>
                </a:lnTo>
                <a:lnTo>
                  <a:pt x="3160609" y="1132355"/>
                </a:lnTo>
                <a:lnTo>
                  <a:pt x="3164395" y="1126045"/>
                </a:lnTo>
                <a:lnTo>
                  <a:pt x="3170181" y="1121735"/>
                </a:lnTo>
                <a:lnTo>
                  <a:pt x="3177540" y="1120140"/>
                </a:lnTo>
                <a:lnTo>
                  <a:pt x="3185136" y="1121735"/>
                </a:lnTo>
                <a:lnTo>
                  <a:pt x="3191446" y="1126045"/>
                </a:lnTo>
                <a:lnTo>
                  <a:pt x="3195756" y="1132355"/>
                </a:lnTo>
                <a:lnTo>
                  <a:pt x="3197351" y="1139951"/>
                </a:lnTo>
                <a:lnTo>
                  <a:pt x="3195756" y="1147309"/>
                </a:lnTo>
                <a:lnTo>
                  <a:pt x="3191446" y="1153096"/>
                </a:lnTo>
                <a:lnTo>
                  <a:pt x="3185136" y="1156882"/>
                </a:lnTo>
                <a:lnTo>
                  <a:pt x="3177540" y="1158240"/>
                </a:lnTo>
                <a:close/>
              </a:path>
              <a:path w="3197860" h="5706109">
                <a:moveTo>
                  <a:pt x="3177540" y="1234440"/>
                </a:moveTo>
                <a:lnTo>
                  <a:pt x="3170181" y="1233082"/>
                </a:lnTo>
                <a:lnTo>
                  <a:pt x="3164395" y="1229296"/>
                </a:lnTo>
                <a:lnTo>
                  <a:pt x="3160609" y="1223509"/>
                </a:lnTo>
                <a:lnTo>
                  <a:pt x="3159251" y="1216151"/>
                </a:lnTo>
                <a:lnTo>
                  <a:pt x="3160609" y="1208555"/>
                </a:lnTo>
                <a:lnTo>
                  <a:pt x="3164395" y="1202245"/>
                </a:lnTo>
                <a:lnTo>
                  <a:pt x="3170181" y="1197935"/>
                </a:lnTo>
                <a:lnTo>
                  <a:pt x="3177540" y="1196340"/>
                </a:lnTo>
                <a:lnTo>
                  <a:pt x="3185136" y="1197935"/>
                </a:lnTo>
                <a:lnTo>
                  <a:pt x="3191446" y="1202245"/>
                </a:lnTo>
                <a:lnTo>
                  <a:pt x="3195756" y="1208555"/>
                </a:lnTo>
                <a:lnTo>
                  <a:pt x="3197351" y="1216151"/>
                </a:lnTo>
                <a:lnTo>
                  <a:pt x="3195756" y="1223509"/>
                </a:lnTo>
                <a:lnTo>
                  <a:pt x="3191446" y="1229296"/>
                </a:lnTo>
                <a:lnTo>
                  <a:pt x="3185136" y="1233082"/>
                </a:lnTo>
                <a:lnTo>
                  <a:pt x="3177540" y="1234440"/>
                </a:lnTo>
                <a:close/>
              </a:path>
              <a:path w="3197860" h="5706109">
                <a:moveTo>
                  <a:pt x="3177540" y="1310640"/>
                </a:moveTo>
                <a:lnTo>
                  <a:pt x="3170181" y="1309282"/>
                </a:lnTo>
                <a:lnTo>
                  <a:pt x="3164395" y="1305496"/>
                </a:lnTo>
                <a:lnTo>
                  <a:pt x="3160609" y="1299709"/>
                </a:lnTo>
                <a:lnTo>
                  <a:pt x="3159251" y="1292351"/>
                </a:lnTo>
                <a:lnTo>
                  <a:pt x="3160609" y="1284755"/>
                </a:lnTo>
                <a:lnTo>
                  <a:pt x="3164395" y="1278445"/>
                </a:lnTo>
                <a:lnTo>
                  <a:pt x="3170181" y="1274135"/>
                </a:lnTo>
                <a:lnTo>
                  <a:pt x="3177540" y="1272540"/>
                </a:lnTo>
                <a:lnTo>
                  <a:pt x="3185136" y="1274135"/>
                </a:lnTo>
                <a:lnTo>
                  <a:pt x="3191446" y="1278445"/>
                </a:lnTo>
                <a:lnTo>
                  <a:pt x="3195756" y="1284755"/>
                </a:lnTo>
                <a:lnTo>
                  <a:pt x="3197351" y="1292351"/>
                </a:lnTo>
                <a:lnTo>
                  <a:pt x="3195756" y="1299709"/>
                </a:lnTo>
                <a:lnTo>
                  <a:pt x="3191446" y="1305496"/>
                </a:lnTo>
                <a:lnTo>
                  <a:pt x="3185136" y="1309282"/>
                </a:lnTo>
                <a:lnTo>
                  <a:pt x="3177540" y="1310640"/>
                </a:lnTo>
                <a:close/>
              </a:path>
              <a:path w="3197860" h="5706109">
                <a:moveTo>
                  <a:pt x="3177540" y="1386840"/>
                </a:moveTo>
                <a:lnTo>
                  <a:pt x="3170181" y="1385482"/>
                </a:lnTo>
                <a:lnTo>
                  <a:pt x="3164395" y="1381696"/>
                </a:lnTo>
                <a:lnTo>
                  <a:pt x="3160609" y="1375909"/>
                </a:lnTo>
                <a:lnTo>
                  <a:pt x="3159251" y="1368551"/>
                </a:lnTo>
                <a:lnTo>
                  <a:pt x="3160609" y="1360955"/>
                </a:lnTo>
                <a:lnTo>
                  <a:pt x="3164395" y="1354645"/>
                </a:lnTo>
                <a:lnTo>
                  <a:pt x="3170181" y="1350335"/>
                </a:lnTo>
                <a:lnTo>
                  <a:pt x="3177540" y="1348740"/>
                </a:lnTo>
                <a:lnTo>
                  <a:pt x="3185136" y="1350335"/>
                </a:lnTo>
                <a:lnTo>
                  <a:pt x="3191446" y="1354645"/>
                </a:lnTo>
                <a:lnTo>
                  <a:pt x="3195756" y="1360955"/>
                </a:lnTo>
                <a:lnTo>
                  <a:pt x="3197351" y="1368551"/>
                </a:lnTo>
                <a:lnTo>
                  <a:pt x="3195756" y="1375909"/>
                </a:lnTo>
                <a:lnTo>
                  <a:pt x="3191446" y="1381696"/>
                </a:lnTo>
                <a:lnTo>
                  <a:pt x="3185136" y="1385482"/>
                </a:lnTo>
                <a:lnTo>
                  <a:pt x="3177540" y="1386840"/>
                </a:lnTo>
                <a:close/>
              </a:path>
              <a:path w="3197860" h="5706109">
                <a:moveTo>
                  <a:pt x="3177540" y="1463040"/>
                </a:moveTo>
                <a:lnTo>
                  <a:pt x="3170181" y="1461682"/>
                </a:lnTo>
                <a:lnTo>
                  <a:pt x="3164395" y="1457896"/>
                </a:lnTo>
                <a:lnTo>
                  <a:pt x="3160609" y="1452109"/>
                </a:lnTo>
                <a:lnTo>
                  <a:pt x="3159251" y="1444751"/>
                </a:lnTo>
                <a:lnTo>
                  <a:pt x="3160609" y="1437155"/>
                </a:lnTo>
                <a:lnTo>
                  <a:pt x="3164395" y="1430845"/>
                </a:lnTo>
                <a:lnTo>
                  <a:pt x="3170181" y="1426535"/>
                </a:lnTo>
                <a:lnTo>
                  <a:pt x="3177540" y="1424940"/>
                </a:lnTo>
                <a:lnTo>
                  <a:pt x="3185136" y="1426535"/>
                </a:lnTo>
                <a:lnTo>
                  <a:pt x="3191446" y="1430845"/>
                </a:lnTo>
                <a:lnTo>
                  <a:pt x="3195756" y="1437155"/>
                </a:lnTo>
                <a:lnTo>
                  <a:pt x="3197351" y="1444751"/>
                </a:lnTo>
                <a:lnTo>
                  <a:pt x="3195756" y="1452109"/>
                </a:lnTo>
                <a:lnTo>
                  <a:pt x="3191446" y="1457896"/>
                </a:lnTo>
                <a:lnTo>
                  <a:pt x="3185136" y="1461682"/>
                </a:lnTo>
                <a:lnTo>
                  <a:pt x="3177540" y="1463040"/>
                </a:lnTo>
                <a:close/>
              </a:path>
              <a:path w="3197860" h="5706109">
                <a:moveTo>
                  <a:pt x="3177540" y="1539240"/>
                </a:moveTo>
                <a:lnTo>
                  <a:pt x="3170181" y="1537882"/>
                </a:lnTo>
                <a:lnTo>
                  <a:pt x="3164395" y="1534096"/>
                </a:lnTo>
                <a:lnTo>
                  <a:pt x="3160609" y="1528309"/>
                </a:lnTo>
                <a:lnTo>
                  <a:pt x="3159251" y="1520951"/>
                </a:lnTo>
                <a:lnTo>
                  <a:pt x="3160609" y="1513355"/>
                </a:lnTo>
                <a:lnTo>
                  <a:pt x="3164395" y="1507045"/>
                </a:lnTo>
                <a:lnTo>
                  <a:pt x="3170181" y="1502735"/>
                </a:lnTo>
                <a:lnTo>
                  <a:pt x="3177540" y="1501140"/>
                </a:lnTo>
                <a:lnTo>
                  <a:pt x="3185136" y="1502735"/>
                </a:lnTo>
                <a:lnTo>
                  <a:pt x="3191446" y="1507045"/>
                </a:lnTo>
                <a:lnTo>
                  <a:pt x="3195756" y="1513355"/>
                </a:lnTo>
                <a:lnTo>
                  <a:pt x="3197351" y="1520951"/>
                </a:lnTo>
                <a:lnTo>
                  <a:pt x="3195756" y="1528309"/>
                </a:lnTo>
                <a:lnTo>
                  <a:pt x="3191446" y="1534096"/>
                </a:lnTo>
                <a:lnTo>
                  <a:pt x="3185136" y="1537882"/>
                </a:lnTo>
                <a:lnTo>
                  <a:pt x="3177540" y="1539240"/>
                </a:lnTo>
                <a:close/>
              </a:path>
              <a:path w="3197860" h="5706109">
                <a:moveTo>
                  <a:pt x="3177540" y="1615440"/>
                </a:moveTo>
                <a:lnTo>
                  <a:pt x="3170181" y="1614082"/>
                </a:lnTo>
                <a:lnTo>
                  <a:pt x="3164395" y="1610296"/>
                </a:lnTo>
                <a:lnTo>
                  <a:pt x="3160609" y="1604509"/>
                </a:lnTo>
                <a:lnTo>
                  <a:pt x="3159251" y="1597151"/>
                </a:lnTo>
                <a:lnTo>
                  <a:pt x="3160609" y="1589555"/>
                </a:lnTo>
                <a:lnTo>
                  <a:pt x="3164395" y="1583245"/>
                </a:lnTo>
                <a:lnTo>
                  <a:pt x="3170181" y="1578935"/>
                </a:lnTo>
                <a:lnTo>
                  <a:pt x="3177540" y="1577340"/>
                </a:lnTo>
                <a:lnTo>
                  <a:pt x="3185136" y="1578935"/>
                </a:lnTo>
                <a:lnTo>
                  <a:pt x="3191446" y="1583245"/>
                </a:lnTo>
                <a:lnTo>
                  <a:pt x="3195756" y="1589555"/>
                </a:lnTo>
                <a:lnTo>
                  <a:pt x="3197351" y="1597151"/>
                </a:lnTo>
                <a:lnTo>
                  <a:pt x="3195756" y="1604509"/>
                </a:lnTo>
                <a:lnTo>
                  <a:pt x="3191446" y="1610296"/>
                </a:lnTo>
                <a:lnTo>
                  <a:pt x="3185136" y="1614082"/>
                </a:lnTo>
                <a:lnTo>
                  <a:pt x="3177540" y="1615440"/>
                </a:lnTo>
                <a:close/>
              </a:path>
              <a:path w="3197860" h="5706109">
                <a:moveTo>
                  <a:pt x="3177540" y="1691640"/>
                </a:moveTo>
                <a:lnTo>
                  <a:pt x="3170181" y="1690282"/>
                </a:lnTo>
                <a:lnTo>
                  <a:pt x="3164395" y="1686496"/>
                </a:lnTo>
                <a:lnTo>
                  <a:pt x="3160609" y="1680709"/>
                </a:lnTo>
                <a:lnTo>
                  <a:pt x="3159251" y="1673351"/>
                </a:lnTo>
                <a:lnTo>
                  <a:pt x="3160609" y="1665755"/>
                </a:lnTo>
                <a:lnTo>
                  <a:pt x="3164395" y="1659445"/>
                </a:lnTo>
                <a:lnTo>
                  <a:pt x="3170181" y="1655135"/>
                </a:lnTo>
                <a:lnTo>
                  <a:pt x="3177540" y="1653540"/>
                </a:lnTo>
                <a:lnTo>
                  <a:pt x="3185136" y="1655135"/>
                </a:lnTo>
                <a:lnTo>
                  <a:pt x="3191446" y="1659445"/>
                </a:lnTo>
                <a:lnTo>
                  <a:pt x="3195756" y="1665755"/>
                </a:lnTo>
                <a:lnTo>
                  <a:pt x="3197351" y="1673351"/>
                </a:lnTo>
                <a:lnTo>
                  <a:pt x="3195756" y="1680709"/>
                </a:lnTo>
                <a:lnTo>
                  <a:pt x="3191446" y="1686496"/>
                </a:lnTo>
                <a:lnTo>
                  <a:pt x="3185136" y="1690282"/>
                </a:lnTo>
                <a:lnTo>
                  <a:pt x="3177540" y="1691640"/>
                </a:lnTo>
                <a:close/>
              </a:path>
              <a:path w="3197860" h="5706109">
                <a:moveTo>
                  <a:pt x="3177540" y="1767840"/>
                </a:moveTo>
                <a:lnTo>
                  <a:pt x="3170181" y="1766482"/>
                </a:lnTo>
                <a:lnTo>
                  <a:pt x="3164395" y="1762696"/>
                </a:lnTo>
                <a:lnTo>
                  <a:pt x="3160609" y="1756909"/>
                </a:lnTo>
                <a:lnTo>
                  <a:pt x="3159251" y="1749551"/>
                </a:lnTo>
                <a:lnTo>
                  <a:pt x="3160609" y="1741955"/>
                </a:lnTo>
                <a:lnTo>
                  <a:pt x="3164395" y="1735645"/>
                </a:lnTo>
                <a:lnTo>
                  <a:pt x="3170181" y="1731335"/>
                </a:lnTo>
                <a:lnTo>
                  <a:pt x="3177540" y="1729740"/>
                </a:lnTo>
                <a:lnTo>
                  <a:pt x="3185136" y="1731335"/>
                </a:lnTo>
                <a:lnTo>
                  <a:pt x="3191446" y="1735645"/>
                </a:lnTo>
                <a:lnTo>
                  <a:pt x="3195756" y="1741955"/>
                </a:lnTo>
                <a:lnTo>
                  <a:pt x="3197351" y="1749551"/>
                </a:lnTo>
                <a:lnTo>
                  <a:pt x="3195756" y="1756909"/>
                </a:lnTo>
                <a:lnTo>
                  <a:pt x="3191446" y="1762696"/>
                </a:lnTo>
                <a:lnTo>
                  <a:pt x="3185136" y="1766482"/>
                </a:lnTo>
                <a:lnTo>
                  <a:pt x="3177540" y="1767840"/>
                </a:lnTo>
                <a:close/>
              </a:path>
              <a:path w="3197860" h="5706109">
                <a:moveTo>
                  <a:pt x="3177540" y="1844040"/>
                </a:moveTo>
                <a:lnTo>
                  <a:pt x="3170181" y="1842682"/>
                </a:lnTo>
                <a:lnTo>
                  <a:pt x="3164395" y="1838896"/>
                </a:lnTo>
                <a:lnTo>
                  <a:pt x="3160609" y="1833109"/>
                </a:lnTo>
                <a:lnTo>
                  <a:pt x="3159251" y="1825751"/>
                </a:lnTo>
                <a:lnTo>
                  <a:pt x="3160609" y="1818155"/>
                </a:lnTo>
                <a:lnTo>
                  <a:pt x="3164395" y="1811845"/>
                </a:lnTo>
                <a:lnTo>
                  <a:pt x="3170181" y="1807535"/>
                </a:lnTo>
                <a:lnTo>
                  <a:pt x="3177540" y="1805940"/>
                </a:lnTo>
                <a:lnTo>
                  <a:pt x="3185136" y="1807535"/>
                </a:lnTo>
                <a:lnTo>
                  <a:pt x="3191446" y="1811845"/>
                </a:lnTo>
                <a:lnTo>
                  <a:pt x="3195756" y="1818155"/>
                </a:lnTo>
                <a:lnTo>
                  <a:pt x="3197351" y="1825751"/>
                </a:lnTo>
                <a:lnTo>
                  <a:pt x="3195756" y="1833109"/>
                </a:lnTo>
                <a:lnTo>
                  <a:pt x="3191446" y="1838896"/>
                </a:lnTo>
                <a:lnTo>
                  <a:pt x="3185136" y="1842682"/>
                </a:lnTo>
                <a:lnTo>
                  <a:pt x="3177540" y="1844040"/>
                </a:lnTo>
                <a:close/>
              </a:path>
              <a:path w="3197860" h="5706109">
                <a:moveTo>
                  <a:pt x="3177540" y="1920240"/>
                </a:moveTo>
                <a:lnTo>
                  <a:pt x="3170181" y="1918882"/>
                </a:lnTo>
                <a:lnTo>
                  <a:pt x="3164395" y="1915096"/>
                </a:lnTo>
                <a:lnTo>
                  <a:pt x="3160609" y="1909309"/>
                </a:lnTo>
                <a:lnTo>
                  <a:pt x="3159251" y="1901951"/>
                </a:lnTo>
                <a:lnTo>
                  <a:pt x="3160609" y="1894355"/>
                </a:lnTo>
                <a:lnTo>
                  <a:pt x="3164395" y="1888045"/>
                </a:lnTo>
                <a:lnTo>
                  <a:pt x="3170181" y="1883735"/>
                </a:lnTo>
                <a:lnTo>
                  <a:pt x="3177540" y="1882140"/>
                </a:lnTo>
                <a:lnTo>
                  <a:pt x="3185136" y="1883735"/>
                </a:lnTo>
                <a:lnTo>
                  <a:pt x="3191446" y="1888045"/>
                </a:lnTo>
                <a:lnTo>
                  <a:pt x="3195756" y="1894355"/>
                </a:lnTo>
                <a:lnTo>
                  <a:pt x="3197351" y="1901951"/>
                </a:lnTo>
                <a:lnTo>
                  <a:pt x="3195756" y="1909309"/>
                </a:lnTo>
                <a:lnTo>
                  <a:pt x="3191446" y="1915096"/>
                </a:lnTo>
                <a:lnTo>
                  <a:pt x="3185136" y="1918882"/>
                </a:lnTo>
                <a:lnTo>
                  <a:pt x="3177540" y="1920240"/>
                </a:lnTo>
                <a:close/>
              </a:path>
              <a:path w="3197860" h="5706109">
                <a:moveTo>
                  <a:pt x="3177540" y="1996440"/>
                </a:moveTo>
                <a:lnTo>
                  <a:pt x="3170181" y="1995082"/>
                </a:lnTo>
                <a:lnTo>
                  <a:pt x="3164395" y="1991296"/>
                </a:lnTo>
                <a:lnTo>
                  <a:pt x="3160609" y="1985509"/>
                </a:lnTo>
                <a:lnTo>
                  <a:pt x="3159251" y="1978151"/>
                </a:lnTo>
                <a:lnTo>
                  <a:pt x="3160609" y="1970555"/>
                </a:lnTo>
                <a:lnTo>
                  <a:pt x="3164395" y="1964245"/>
                </a:lnTo>
                <a:lnTo>
                  <a:pt x="3170181" y="1959935"/>
                </a:lnTo>
                <a:lnTo>
                  <a:pt x="3177540" y="1958340"/>
                </a:lnTo>
                <a:lnTo>
                  <a:pt x="3185136" y="1959935"/>
                </a:lnTo>
                <a:lnTo>
                  <a:pt x="3191446" y="1964245"/>
                </a:lnTo>
                <a:lnTo>
                  <a:pt x="3195756" y="1970555"/>
                </a:lnTo>
                <a:lnTo>
                  <a:pt x="3197351" y="1978151"/>
                </a:lnTo>
                <a:lnTo>
                  <a:pt x="3195756" y="1985509"/>
                </a:lnTo>
                <a:lnTo>
                  <a:pt x="3191446" y="1991296"/>
                </a:lnTo>
                <a:lnTo>
                  <a:pt x="3185136" y="1995082"/>
                </a:lnTo>
                <a:lnTo>
                  <a:pt x="3177540" y="1996440"/>
                </a:lnTo>
                <a:close/>
              </a:path>
              <a:path w="3197860" h="5706109">
                <a:moveTo>
                  <a:pt x="3177540" y="2072640"/>
                </a:moveTo>
                <a:lnTo>
                  <a:pt x="3170181" y="2071282"/>
                </a:lnTo>
                <a:lnTo>
                  <a:pt x="3164395" y="2067496"/>
                </a:lnTo>
                <a:lnTo>
                  <a:pt x="3160609" y="2061709"/>
                </a:lnTo>
                <a:lnTo>
                  <a:pt x="3159251" y="2054351"/>
                </a:lnTo>
                <a:lnTo>
                  <a:pt x="3160609" y="2046755"/>
                </a:lnTo>
                <a:lnTo>
                  <a:pt x="3164395" y="2040445"/>
                </a:lnTo>
                <a:lnTo>
                  <a:pt x="3170181" y="2036135"/>
                </a:lnTo>
                <a:lnTo>
                  <a:pt x="3177540" y="2034540"/>
                </a:lnTo>
                <a:lnTo>
                  <a:pt x="3185136" y="2036135"/>
                </a:lnTo>
                <a:lnTo>
                  <a:pt x="3191446" y="2040445"/>
                </a:lnTo>
                <a:lnTo>
                  <a:pt x="3195756" y="2046755"/>
                </a:lnTo>
                <a:lnTo>
                  <a:pt x="3197351" y="2054351"/>
                </a:lnTo>
                <a:lnTo>
                  <a:pt x="3195756" y="2061709"/>
                </a:lnTo>
                <a:lnTo>
                  <a:pt x="3191446" y="2067496"/>
                </a:lnTo>
                <a:lnTo>
                  <a:pt x="3185136" y="2071282"/>
                </a:lnTo>
                <a:lnTo>
                  <a:pt x="3177540" y="2072640"/>
                </a:lnTo>
                <a:close/>
              </a:path>
              <a:path w="3197860" h="5706109">
                <a:moveTo>
                  <a:pt x="3177540" y="2148840"/>
                </a:moveTo>
                <a:lnTo>
                  <a:pt x="3170181" y="2147482"/>
                </a:lnTo>
                <a:lnTo>
                  <a:pt x="3164395" y="2143696"/>
                </a:lnTo>
                <a:lnTo>
                  <a:pt x="3160609" y="2137909"/>
                </a:lnTo>
                <a:lnTo>
                  <a:pt x="3159251" y="2130551"/>
                </a:lnTo>
                <a:lnTo>
                  <a:pt x="3160609" y="2122955"/>
                </a:lnTo>
                <a:lnTo>
                  <a:pt x="3164395" y="2116645"/>
                </a:lnTo>
                <a:lnTo>
                  <a:pt x="3170181" y="2112335"/>
                </a:lnTo>
                <a:lnTo>
                  <a:pt x="3177540" y="2110740"/>
                </a:lnTo>
                <a:lnTo>
                  <a:pt x="3185136" y="2112335"/>
                </a:lnTo>
                <a:lnTo>
                  <a:pt x="3191446" y="2116645"/>
                </a:lnTo>
                <a:lnTo>
                  <a:pt x="3195756" y="2122955"/>
                </a:lnTo>
                <a:lnTo>
                  <a:pt x="3197351" y="2130551"/>
                </a:lnTo>
                <a:lnTo>
                  <a:pt x="3195756" y="2137909"/>
                </a:lnTo>
                <a:lnTo>
                  <a:pt x="3191446" y="2143696"/>
                </a:lnTo>
                <a:lnTo>
                  <a:pt x="3185136" y="2147482"/>
                </a:lnTo>
                <a:lnTo>
                  <a:pt x="3177540" y="2148840"/>
                </a:lnTo>
                <a:close/>
              </a:path>
              <a:path w="3197860" h="5706109">
                <a:moveTo>
                  <a:pt x="3177540" y="2226564"/>
                </a:moveTo>
                <a:lnTo>
                  <a:pt x="3170181" y="2224968"/>
                </a:lnTo>
                <a:lnTo>
                  <a:pt x="3164395" y="2220658"/>
                </a:lnTo>
                <a:lnTo>
                  <a:pt x="3160609" y="2214348"/>
                </a:lnTo>
                <a:lnTo>
                  <a:pt x="3159251" y="2206751"/>
                </a:lnTo>
                <a:lnTo>
                  <a:pt x="3160609" y="2199155"/>
                </a:lnTo>
                <a:lnTo>
                  <a:pt x="3164395" y="2192845"/>
                </a:lnTo>
                <a:lnTo>
                  <a:pt x="3170181" y="2188535"/>
                </a:lnTo>
                <a:lnTo>
                  <a:pt x="3177540" y="2186940"/>
                </a:lnTo>
                <a:lnTo>
                  <a:pt x="3185136" y="2188535"/>
                </a:lnTo>
                <a:lnTo>
                  <a:pt x="3191446" y="2192845"/>
                </a:lnTo>
                <a:lnTo>
                  <a:pt x="3195756" y="2199155"/>
                </a:lnTo>
                <a:lnTo>
                  <a:pt x="3197351" y="2206751"/>
                </a:lnTo>
                <a:lnTo>
                  <a:pt x="3195756" y="2214348"/>
                </a:lnTo>
                <a:lnTo>
                  <a:pt x="3191446" y="2220658"/>
                </a:lnTo>
                <a:lnTo>
                  <a:pt x="3185136" y="2224968"/>
                </a:lnTo>
                <a:lnTo>
                  <a:pt x="3177540" y="2226564"/>
                </a:lnTo>
                <a:close/>
              </a:path>
              <a:path w="3197860" h="5706109">
                <a:moveTo>
                  <a:pt x="3177540" y="2302764"/>
                </a:moveTo>
                <a:lnTo>
                  <a:pt x="3170181" y="2301168"/>
                </a:lnTo>
                <a:lnTo>
                  <a:pt x="3164395" y="2296858"/>
                </a:lnTo>
                <a:lnTo>
                  <a:pt x="3160609" y="2290548"/>
                </a:lnTo>
                <a:lnTo>
                  <a:pt x="3159251" y="2282951"/>
                </a:lnTo>
                <a:lnTo>
                  <a:pt x="3160609" y="2275593"/>
                </a:lnTo>
                <a:lnTo>
                  <a:pt x="3164395" y="2269807"/>
                </a:lnTo>
                <a:lnTo>
                  <a:pt x="3170181" y="2266021"/>
                </a:lnTo>
                <a:lnTo>
                  <a:pt x="3177540" y="2264664"/>
                </a:lnTo>
                <a:lnTo>
                  <a:pt x="3185136" y="2266021"/>
                </a:lnTo>
                <a:lnTo>
                  <a:pt x="3191446" y="2269807"/>
                </a:lnTo>
                <a:lnTo>
                  <a:pt x="3195756" y="2275593"/>
                </a:lnTo>
                <a:lnTo>
                  <a:pt x="3197351" y="2282951"/>
                </a:lnTo>
                <a:lnTo>
                  <a:pt x="3195756" y="2290548"/>
                </a:lnTo>
                <a:lnTo>
                  <a:pt x="3191446" y="2296858"/>
                </a:lnTo>
                <a:lnTo>
                  <a:pt x="3185136" y="2301168"/>
                </a:lnTo>
                <a:lnTo>
                  <a:pt x="3177540" y="2302764"/>
                </a:lnTo>
                <a:close/>
              </a:path>
              <a:path w="3197860" h="5706109">
                <a:moveTo>
                  <a:pt x="3177540" y="2378964"/>
                </a:moveTo>
                <a:lnTo>
                  <a:pt x="3170181" y="2377368"/>
                </a:lnTo>
                <a:lnTo>
                  <a:pt x="3164395" y="2373058"/>
                </a:lnTo>
                <a:lnTo>
                  <a:pt x="3160609" y="2366748"/>
                </a:lnTo>
                <a:lnTo>
                  <a:pt x="3159251" y="2359151"/>
                </a:lnTo>
                <a:lnTo>
                  <a:pt x="3160609" y="2351793"/>
                </a:lnTo>
                <a:lnTo>
                  <a:pt x="3164395" y="2346007"/>
                </a:lnTo>
                <a:lnTo>
                  <a:pt x="3170181" y="2342221"/>
                </a:lnTo>
                <a:lnTo>
                  <a:pt x="3177540" y="2340864"/>
                </a:lnTo>
                <a:lnTo>
                  <a:pt x="3185136" y="2342221"/>
                </a:lnTo>
                <a:lnTo>
                  <a:pt x="3191446" y="2346007"/>
                </a:lnTo>
                <a:lnTo>
                  <a:pt x="3195756" y="2351793"/>
                </a:lnTo>
                <a:lnTo>
                  <a:pt x="3197351" y="2359151"/>
                </a:lnTo>
                <a:lnTo>
                  <a:pt x="3195756" y="2366748"/>
                </a:lnTo>
                <a:lnTo>
                  <a:pt x="3191446" y="2373058"/>
                </a:lnTo>
                <a:lnTo>
                  <a:pt x="3185136" y="2377368"/>
                </a:lnTo>
                <a:lnTo>
                  <a:pt x="3177540" y="2378964"/>
                </a:lnTo>
                <a:close/>
              </a:path>
              <a:path w="3197860" h="5706109">
                <a:moveTo>
                  <a:pt x="3177540" y="2455164"/>
                </a:moveTo>
                <a:lnTo>
                  <a:pt x="3170181" y="2453568"/>
                </a:lnTo>
                <a:lnTo>
                  <a:pt x="3164395" y="2449258"/>
                </a:lnTo>
                <a:lnTo>
                  <a:pt x="3160609" y="2442948"/>
                </a:lnTo>
                <a:lnTo>
                  <a:pt x="3159251" y="2435351"/>
                </a:lnTo>
                <a:lnTo>
                  <a:pt x="3160609" y="2427993"/>
                </a:lnTo>
                <a:lnTo>
                  <a:pt x="3164395" y="2422207"/>
                </a:lnTo>
                <a:lnTo>
                  <a:pt x="3170181" y="2418421"/>
                </a:lnTo>
                <a:lnTo>
                  <a:pt x="3177540" y="2417064"/>
                </a:lnTo>
                <a:lnTo>
                  <a:pt x="3185136" y="2418421"/>
                </a:lnTo>
                <a:lnTo>
                  <a:pt x="3191446" y="2422207"/>
                </a:lnTo>
                <a:lnTo>
                  <a:pt x="3195756" y="2427993"/>
                </a:lnTo>
                <a:lnTo>
                  <a:pt x="3197351" y="2435351"/>
                </a:lnTo>
                <a:lnTo>
                  <a:pt x="3195756" y="2442948"/>
                </a:lnTo>
                <a:lnTo>
                  <a:pt x="3191446" y="2449258"/>
                </a:lnTo>
                <a:lnTo>
                  <a:pt x="3185136" y="2453568"/>
                </a:lnTo>
                <a:lnTo>
                  <a:pt x="3177540" y="2455164"/>
                </a:lnTo>
                <a:close/>
              </a:path>
              <a:path w="3197860" h="5706109">
                <a:moveTo>
                  <a:pt x="3177540" y="2531364"/>
                </a:moveTo>
                <a:lnTo>
                  <a:pt x="3170181" y="2529768"/>
                </a:lnTo>
                <a:lnTo>
                  <a:pt x="3164395" y="2525458"/>
                </a:lnTo>
                <a:lnTo>
                  <a:pt x="3160609" y="2519148"/>
                </a:lnTo>
                <a:lnTo>
                  <a:pt x="3159251" y="2511551"/>
                </a:lnTo>
                <a:lnTo>
                  <a:pt x="3160609" y="2504193"/>
                </a:lnTo>
                <a:lnTo>
                  <a:pt x="3164395" y="2498407"/>
                </a:lnTo>
                <a:lnTo>
                  <a:pt x="3170181" y="2494621"/>
                </a:lnTo>
                <a:lnTo>
                  <a:pt x="3177540" y="2493264"/>
                </a:lnTo>
                <a:lnTo>
                  <a:pt x="3185136" y="2494621"/>
                </a:lnTo>
                <a:lnTo>
                  <a:pt x="3191446" y="2498407"/>
                </a:lnTo>
                <a:lnTo>
                  <a:pt x="3195756" y="2504193"/>
                </a:lnTo>
                <a:lnTo>
                  <a:pt x="3197351" y="2511551"/>
                </a:lnTo>
                <a:lnTo>
                  <a:pt x="3195756" y="2519148"/>
                </a:lnTo>
                <a:lnTo>
                  <a:pt x="3191446" y="2525458"/>
                </a:lnTo>
                <a:lnTo>
                  <a:pt x="3185136" y="2529768"/>
                </a:lnTo>
                <a:lnTo>
                  <a:pt x="3177540" y="2531364"/>
                </a:lnTo>
                <a:close/>
              </a:path>
              <a:path w="3197860" h="5706109">
                <a:moveTo>
                  <a:pt x="3177540" y="2607564"/>
                </a:moveTo>
                <a:lnTo>
                  <a:pt x="3170181" y="2605968"/>
                </a:lnTo>
                <a:lnTo>
                  <a:pt x="3164395" y="2601658"/>
                </a:lnTo>
                <a:lnTo>
                  <a:pt x="3160609" y="2595348"/>
                </a:lnTo>
                <a:lnTo>
                  <a:pt x="3159251" y="2587751"/>
                </a:lnTo>
                <a:lnTo>
                  <a:pt x="3160609" y="2580393"/>
                </a:lnTo>
                <a:lnTo>
                  <a:pt x="3164395" y="2574607"/>
                </a:lnTo>
                <a:lnTo>
                  <a:pt x="3170181" y="2570821"/>
                </a:lnTo>
                <a:lnTo>
                  <a:pt x="3177540" y="2569464"/>
                </a:lnTo>
                <a:lnTo>
                  <a:pt x="3185136" y="2570821"/>
                </a:lnTo>
                <a:lnTo>
                  <a:pt x="3191446" y="2574607"/>
                </a:lnTo>
                <a:lnTo>
                  <a:pt x="3195756" y="2580393"/>
                </a:lnTo>
                <a:lnTo>
                  <a:pt x="3197351" y="2587751"/>
                </a:lnTo>
                <a:lnTo>
                  <a:pt x="3195756" y="2595348"/>
                </a:lnTo>
                <a:lnTo>
                  <a:pt x="3191446" y="2601658"/>
                </a:lnTo>
                <a:lnTo>
                  <a:pt x="3185136" y="2605968"/>
                </a:lnTo>
                <a:lnTo>
                  <a:pt x="3177540" y="2607564"/>
                </a:lnTo>
                <a:close/>
              </a:path>
              <a:path w="3197860" h="5706109">
                <a:moveTo>
                  <a:pt x="3177540" y="2683764"/>
                </a:moveTo>
                <a:lnTo>
                  <a:pt x="3170181" y="2682168"/>
                </a:lnTo>
                <a:lnTo>
                  <a:pt x="3164395" y="2677858"/>
                </a:lnTo>
                <a:lnTo>
                  <a:pt x="3160609" y="2671548"/>
                </a:lnTo>
                <a:lnTo>
                  <a:pt x="3159251" y="2663951"/>
                </a:lnTo>
                <a:lnTo>
                  <a:pt x="3160609" y="2656593"/>
                </a:lnTo>
                <a:lnTo>
                  <a:pt x="3164395" y="2650807"/>
                </a:lnTo>
                <a:lnTo>
                  <a:pt x="3170181" y="2647021"/>
                </a:lnTo>
                <a:lnTo>
                  <a:pt x="3177540" y="2645664"/>
                </a:lnTo>
                <a:lnTo>
                  <a:pt x="3185136" y="2647021"/>
                </a:lnTo>
                <a:lnTo>
                  <a:pt x="3191446" y="2650807"/>
                </a:lnTo>
                <a:lnTo>
                  <a:pt x="3195756" y="2656593"/>
                </a:lnTo>
                <a:lnTo>
                  <a:pt x="3197351" y="2663951"/>
                </a:lnTo>
                <a:lnTo>
                  <a:pt x="3195756" y="2671548"/>
                </a:lnTo>
                <a:lnTo>
                  <a:pt x="3191446" y="2677858"/>
                </a:lnTo>
                <a:lnTo>
                  <a:pt x="3185136" y="2682168"/>
                </a:lnTo>
                <a:lnTo>
                  <a:pt x="3177540" y="2683764"/>
                </a:lnTo>
                <a:close/>
              </a:path>
              <a:path w="3197860" h="5706109">
                <a:moveTo>
                  <a:pt x="3177540" y="2759964"/>
                </a:moveTo>
                <a:lnTo>
                  <a:pt x="3170181" y="2758368"/>
                </a:lnTo>
                <a:lnTo>
                  <a:pt x="3164395" y="2754058"/>
                </a:lnTo>
                <a:lnTo>
                  <a:pt x="3160609" y="2747748"/>
                </a:lnTo>
                <a:lnTo>
                  <a:pt x="3159251" y="2740151"/>
                </a:lnTo>
                <a:lnTo>
                  <a:pt x="3160609" y="2732793"/>
                </a:lnTo>
                <a:lnTo>
                  <a:pt x="3164395" y="2727007"/>
                </a:lnTo>
                <a:lnTo>
                  <a:pt x="3170181" y="2723221"/>
                </a:lnTo>
                <a:lnTo>
                  <a:pt x="3177540" y="2721864"/>
                </a:lnTo>
                <a:lnTo>
                  <a:pt x="3185136" y="2723221"/>
                </a:lnTo>
                <a:lnTo>
                  <a:pt x="3191446" y="2727007"/>
                </a:lnTo>
                <a:lnTo>
                  <a:pt x="3195756" y="2732793"/>
                </a:lnTo>
                <a:lnTo>
                  <a:pt x="3197351" y="2740151"/>
                </a:lnTo>
                <a:lnTo>
                  <a:pt x="3195756" y="2747748"/>
                </a:lnTo>
                <a:lnTo>
                  <a:pt x="3191446" y="2754058"/>
                </a:lnTo>
                <a:lnTo>
                  <a:pt x="3185136" y="2758368"/>
                </a:lnTo>
                <a:lnTo>
                  <a:pt x="3177540" y="2759964"/>
                </a:lnTo>
                <a:close/>
              </a:path>
              <a:path w="3197860" h="5706109">
                <a:moveTo>
                  <a:pt x="3177540" y="2836164"/>
                </a:moveTo>
                <a:lnTo>
                  <a:pt x="3170181" y="2834568"/>
                </a:lnTo>
                <a:lnTo>
                  <a:pt x="3164395" y="2830258"/>
                </a:lnTo>
                <a:lnTo>
                  <a:pt x="3160609" y="2823948"/>
                </a:lnTo>
                <a:lnTo>
                  <a:pt x="3159251" y="2816351"/>
                </a:lnTo>
                <a:lnTo>
                  <a:pt x="3160609" y="2808993"/>
                </a:lnTo>
                <a:lnTo>
                  <a:pt x="3164395" y="2803207"/>
                </a:lnTo>
                <a:lnTo>
                  <a:pt x="3170181" y="2799421"/>
                </a:lnTo>
                <a:lnTo>
                  <a:pt x="3177540" y="2798064"/>
                </a:lnTo>
                <a:lnTo>
                  <a:pt x="3185136" y="2799421"/>
                </a:lnTo>
                <a:lnTo>
                  <a:pt x="3191446" y="2803207"/>
                </a:lnTo>
                <a:lnTo>
                  <a:pt x="3195756" y="2808993"/>
                </a:lnTo>
                <a:lnTo>
                  <a:pt x="3197351" y="2816351"/>
                </a:lnTo>
                <a:lnTo>
                  <a:pt x="3195756" y="2823948"/>
                </a:lnTo>
                <a:lnTo>
                  <a:pt x="3191446" y="2830258"/>
                </a:lnTo>
                <a:lnTo>
                  <a:pt x="3185136" y="2834568"/>
                </a:lnTo>
                <a:lnTo>
                  <a:pt x="3177540" y="2836164"/>
                </a:lnTo>
                <a:close/>
              </a:path>
              <a:path w="3197860" h="5706109">
                <a:moveTo>
                  <a:pt x="3177540" y="2912364"/>
                </a:moveTo>
                <a:lnTo>
                  <a:pt x="3170181" y="2910768"/>
                </a:lnTo>
                <a:lnTo>
                  <a:pt x="3164395" y="2906458"/>
                </a:lnTo>
                <a:lnTo>
                  <a:pt x="3160609" y="2900148"/>
                </a:lnTo>
                <a:lnTo>
                  <a:pt x="3159251" y="2892551"/>
                </a:lnTo>
                <a:lnTo>
                  <a:pt x="3160609" y="2885193"/>
                </a:lnTo>
                <a:lnTo>
                  <a:pt x="3164395" y="2879407"/>
                </a:lnTo>
                <a:lnTo>
                  <a:pt x="3170181" y="2875621"/>
                </a:lnTo>
                <a:lnTo>
                  <a:pt x="3177540" y="2874264"/>
                </a:lnTo>
                <a:lnTo>
                  <a:pt x="3185136" y="2875621"/>
                </a:lnTo>
                <a:lnTo>
                  <a:pt x="3191446" y="2879407"/>
                </a:lnTo>
                <a:lnTo>
                  <a:pt x="3195756" y="2885193"/>
                </a:lnTo>
                <a:lnTo>
                  <a:pt x="3197351" y="2892551"/>
                </a:lnTo>
                <a:lnTo>
                  <a:pt x="3195756" y="2900148"/>
                </a:lnTo>
                <a:lnTo>
                  <a:pt x="3191446" y="2906458"/>
                </a:lnTo>
                <a:lnTo>
                  <a:pt x="3185136" y="2910768"/>
                </a:lnTo>
                <a:lnTo>
                  <a:pt x="3177540" y="2912364"/>
                </a:lnTo>
                <a:close/>
              </a:path>
              <a:path w="3197860" h="5706109">
                <a:moveTo>
                  <a:pt x="3177540" y="2988564"/>
                </a:moveTo>
                <a:lnTo>
                  <a:pt x="3170181" y="2986968"/>
                </a:lnTo>
                <a:lnTo>
                  <a:pt x="3164395" y="2982658"/>
                </a:lnTo>
                <a:lnTo>
                  <a:pt x="3160609" y="2976348"/>
                </a:lnTo>
                <a:lnTo>
                  <a:pt x="3159251" y="2968751"/>
                </a:lnTo>
                <a:lnTo>
                  <a:pt x="3160609" y="2961393"/>
                </a:lnTo>
                <a:lnTo>
                  <a:pt x="3164395" y="2955607"/>
                </a:lnTo>
                <a:lnTo>
                  <a:pt x="3170181" y="2951821"/>
                </a:lnTo>
                <a:lnTo>
                  <a:pt x="3177540" y="2950464"/>
                </a:lnTo>
                <a:lnTo>
                  <a:pt x="3185136" y="2951821"/>
                </a:lnTo>
                <a:lnTo>
                  <a:pt x="3191446" y="2955607"/>
                </a:lnTo>
                <a:lnTo>
                  <a:pt x="3195756" y="2961393"/>
                </a:lnTo>
                <a:lnTo>
                  <a:pt x="3197351" y="2968751"/>
                </a:lnTo>
                <a:lnTo>
                  <a:pt x="3195756" y="2976348"/>
                </a:lnTo>
                <a:lnTo>
                  <a:pt x="3191446" y="2982658"/>
                </a:lnTo>
                <a:lnTo>
                  <a:pt x="3185136" y="2986968"/>
                </a:lnTo>
                <a:lnTo>
                  <a:pt x="3177540" y="2988564"/>
                </a:lnTo>
                <a:close/>
              </a:path>
              <a:path w="3197860" h="5706109">
                <a:moveTo>
                  <a:pt x="3177540" y="3064764"/>
                </a:moveTo>
                <a:lnTo>
                  <a:pt x="3170181" y="3063168"/>
                </a:lnTo>
                <a:lnTo>
                  <a:pt x="3164395" y="3058858"/>
                </a:lnTo>
                <a:lnTo>
                  <a:pt x="3160609" y="3052548"/>
                </a:lnTo>
                <a:lnTo>
                  <a:pt x="3159251" y="3044951"/>
                </a:lnTo>
                <a:lnTo>
                  <a:pt x="3160609" y="3037593"/>
                </a:lnTo>
                <a:lnTo>
                  <a:pt x="3164395" y="3031807"/>
                </a:lnTo>
                <a:lnTo>
                  <a:pt x="3170181" y="3028021"/>
                </a:lnTo>
                <a:lnTo>
                  <a:pt x="3177540" y="3026664"/>
                </a:lnTo>
                <a:lnTo>
                  <a:pt x="3185136" y="3028021"/>
                </a:lnTo>
                <a:lnTo>
                  <a:pt x="3191446" y="3031807"/>
                </a:lnTo>
                <a:lnTo>
                  <a:pt x="3195756" y="3037593"/>
                </a:lnTo>
                <a:lnTo>
                  <a:pt x="3197351" y="3044951"/>
                </a:lnTo>
                <a:lnTo>
                  <a:pt x="3195756" y="3052548"/>
                </a:lnTo>
                <a:lnTo>
                  <a:pt x="3191446" y="3058858"/>
                </a:lnTo>
                <a:lnTo>
                  <a:pt x="3185136" y="3063168"/>
                </a:lnTo>
                <a:lnTo>
                  <a:pt x="3177540" y="3064764"/>
                </a:lnTo>
                <a:close/>
              </a:path>
              <a:path w="3197860" h="5706109">
                <a:moveTo>
                  <a:pt x="3177540" y="3140964"/>
                </a:moveTo>
                <a:lnTo>
                  <a:pt x="3170181" y="3139368"/>
                </a:lnTo>
                <a:lnTo>
                  <a:pt x="3164395" y="3135058"/>
                </a:lnTo>
                <a:lnTo>
                  <a:pt x="3160609" y="3128748"/>
                </a:lnTo>
                <a:lnTo>
                  <a:pt x="3159251" y="3121151"/>
                </a:lnTo>
                <a:lnTo>
                  <a:pt x="3160609" y="3113793"/>
                </a:lnTo>
                <a:lnTo>
                  <a:pt x="3164395" y="3108007"/>
                </a:lnTo>
                <a:lnTo>
                  <a:pt x="3170181" y="3104221"/>
                </a:lnTo>
                <a:lnTo>
                  <a:pt x="3177540" y="3102864"/>
                </a:lnTo>
                <a:lnTo>
                  <a:pt x="3185136" y="3104221"/>
                </a:lnTo>
                <a:lnTo>
                  <a:pt x="3191446" y="3108007"/>
                </a:lnTo>
                <a:lnTo>
                  <a:pt x="3195756" y="3113793"/>
                </a:lnTo>
                <a:lnTo>
                  <a:pt x="3197351" y="3121151"/>
                </a:lnTo>
                <a:lnTo>
                  <a:pt x="3195756" y="3128748"/>
                </a:lnTo>
                <a:lnTo>
                  <a:pt x="3191446" y="3135058"/>
                </a:lnTo>
                <a:lnTo>
                  <a:pt x="3185136" y="3139368"/>
                </a:lnTo>
                <a:lnTo>
                  <a:pt x="3177540" y="3140964"/>
                </a:lnTo>
                <a:close/>
              </a:path>
              <a:path w="3197860" h="5706109">
                <a:moveTo>
                  <a:pt x="3177540" y="3217164"/>
                </a:moveTo>
                <a:lnTo>
                  <a:pt x="3170181" y="3215568"/>
                </a:lnTo>
                <a:lnTo>
                  <a:pt x="3164395" y="3211258"/>
                </a:lnTo>
                <a:lnTo>
                  <a:pt x="3160609" y="3204948"/>
                </a:lnTo>
                <a:lnTo>
                  <a:pt x="3159251" y="3197351"/>
                </a:lnTo>
                <a:lnTo>
                  <a:pt x="3160609" y="3189993"/>
                </a:lnTo>
                <a:lnTo>
                  <a:pt x="3164395" y="3184207"/>
                </a:lnTo>
                <a:lnTo>
                  <a:pt x="3170181" y="3180421"/>
                </a:lnTo>
                <a:lnTo>
                  <a:pt x="3177540" y="3179064"/>
                </a:lnTo>
                <a:lnTo>
                  <a:pt x="3185136" y="3180421"/>
                </a:lnTo>
                <a:lnTo>
                  <a:pt x="3191446" y="3184207"/>
                </a:lnTo>
                <a:lnTo>
                  <a:pt x="3195756" y="3189993"/>
                </a:lnTo>
                <a:lnTo>
                  <a:pt x="3197351" y="3197351"/>
                </a:lnTo>
                <a:lnTo>
                  <a:pt x="3195756" y="3204948"/>
                </a:lnTo>
                <a:lnTo>
                  <a:pt x="3191446" y="3211258"/>
                </a:lnTo>
                <a:lnTo>
                  <a:pt x="3185136" y="3215568"/>
                </a:lnTo>
                <a:lnTo>
                  <a:pt x="3177540" y="3217164"/>
                </a:lnTo>
                <a:close/>
              </a:path>
              <a:path w="3197860" h="5706109">
                <a:moveTo>
                  <a:pt x="3177540" y="3293364"/>
                </a:moveTo>
                <a:lnTo>
                  <a:pt x="3170181" y="3291768"/>
                </a:lnTo>
                <a:lnTo>
                  <a:pt x="3164395" y="3287458"/>
                </a:lnTo>
                <a:lnTo>
                  <a:pt x="3160609" y="3281148"/>
                </a:lnTo>
                <a:lnTo>
                  <a:pt x="3159251" y="3273551"/>
                </a:lnTo>
                <a:lnTo>
                  <a:pt x="3160609" y="3266193"/>
                </a:lnTo>
                <a:lnTo>
                  <a:pt x="3164395" y="3260407"/>
                </a:lnTo>
                <a:lnTo>
                  <a:pt x="3170181" y="3256621"/>
                </a:lnTo>
                <a:lnTo>
                  <a:pt x="3177540" y="3255264"/>
                </a:lnTo>
                <a:lnTo>
                  <a:pt x="3185136" y="3256621"/>
                </a:lnTo>
                <a:lnTo>
                  <a:pt x="3191446" y="3260407"/>
                </a:lnTo>
                <a:lnTo>
                  <a:pt x="3195756" y="3266193"/>
                </a:lnTo>
                <a:lnTo>
                  <a:pt x="3197351" y="3273551"/>
                </a:lnTo>
                <a:lnTo>
                  <a:pt x="3195756" y="3281148"/>
                </a:lnTo>
                <a:lnTo>
                  <a:pt x="3191446" y="3287458"/>
                </a:lnTo>
                <a:lnTo>
                  <a:pt x="3185136" y="3291768"/>
                </a:lnTo>
                <a:lnTo>
                  <a:pt x="3177540" y="3293364"/>
                </a:lnTo>
                <a:close/>
              </a:path>
              <a:path w="3197860" h="5706109">
                <a:moveTo>
                  <a:pt x="3177540" y="3369564"/>
                </a:moveTo>
                <a:lnTo>
                  <a:pt x="3170181" y="3367968"/>
                </a:lnTo>
                <a:lnTo>
                  <a:pt x="3164395" y="3363658"/>
                </a:lnTo>
                <a:lnTo>
                  <a:pt x="3160609" y="3357348"/>
                </a:lnTo>
                <a:lnTo>
                  <a:pt x="3159251" y="3349751"/>
                </a:lnTo>
                <a:lnTo>
                  <a:pt x="3160609" y="3342393"/>
                </a:lnTo>
                <a:lnTo>
                  <a:pt x="3164395" y="3336607"/>
                </a:lnTo>
                <a:lnTo>
                  <a:pt x="3170181" y="3332821"/>
                </a:lnTo>
                <a:lnTo>
                  <a:pt x="3177540" y="3331464"/>
                </a:lnTo>
                <a:lnTo>
                  <a:pt x="3185136" y="3332821"/>
                </a:lnTo>
                <a:lnTo>
                  <a:pt x="3191446" y="3336607"/>
                </a:lnTo>
                <a:lnTo>
                  <a:pt x="3195756" y="3342393"/>
                </a:lnTo>
                <a:lnTo>
                  <a:pt x="3197351" y="3349751"/>
                </a:lnTo>
                <a:lnTo>
                  <a:pt x="3195756" y="3357348"/>
                </a:lnTo>
                <a:lnTo>
                  <a:pt x="3191446" y="3363658"/>
                </a:lnTo>
                <a:lnTo>
                  <a:pt x="3185136" y="3367968"/>
                </a:lnTo>
                <a:lnTo>
                  <a:pt x="3177540" y="3369564"/>
                </a:lnTo>
                <a:close/>
              </a:path>
              <a:path w="3197860" h="5706109">
                <a:moveTo>
                  <a:pt x="3177540" y="3445764"/>
                </a:moveTo>
                <a:lnTo>
                  <a:pt x="3170181" y="3444168"/>
                </a:lnTo>
                <a:lnTo>
                  <a:pt x="3164395" y="3439858"/>
                </a:lnTo>
                <a:lnTo>
                  <a:pt x="3160609" y="3433548"/>
                </a:lnTo>
                <a:lnTo>
                  <a:pt x="3159251" y="3425951"/>
                </a:lnTo>
                <a:lnTo>
                  <a:pt x="3160609" y="3418593"/>
                </a:lnTo>
                <a:lnTo>
                  <a:pt x="3164395" y="3412807"/>
                </a:lnTo>
                <a:lnTo>
                  <a:pt x="3170181" y="3409021"/>
                </a:lnTo>
                <a:lnTo>
                  <a:pt x="3177540" y="3407664"/>
                </a:lnTo>
                <a:lnTo>
                  <a:pt x="3185136" y="3409021"/>
                </a:lnTo>
                <a:lnTo>
                  <a:pt x="3191446" y="3412807"/>
                </a:lnTo>
                <a:lnTo>
                  <a:pt x="3195756" y="3418593"/>
                </a:lnTo>
                <a:lnTo>
                  <a:pt x="3197351" y="3425951"/>
                </a:lnTo>
                <a:lnTo>
                  <a:pt x="3195756" y="3433548"/>
                </a:lnTo>
                <a:lnTo>
                  <a:pt x="3191446" y="3439858"/>
                </a:lnTo>
                <a:lnTo>
                  <a:pt x="3185136" y="3444168"/>
                </a:lnTo>
                <a:lnTo>
                  <a:pt x="3177540" y="3445764"/>
                </a:lnTo>
                <a:close/>
              </a:path>
              <a:path w="3197860" h="5706109">
                <a:moveTo>
                  <a:pt x="3177540" y="3521964"/>
                </a:moveTo>
                <a:lnTo>
                  <a:pt x="3170181" y="3520368"/>
                </a:lnTo>
                <a:lnTo>
                  <a:pt x="3164395" y="3516058"/>
                </a:lnTo>
                <a:lnTo>
                  <a:pt x="3160609" y="3509748"/>
                </a:lnTo>
                <a:lnTo>
                  <a:pt x="3159251" y="3502151"/>
                </a:lnTo>
                <a:lnTo>
                  <a:pt x="3160609" y="3495436"/>
                </a:lnTo>
                <a:lnTo>
                  <a:pt x="3164395" y="3489578"/>
                </a:lnTo>
                <a:lnTo>
                  <a:pt x="3170181" y="3485435"/>
                </a:lnTo>
                <a:lnTo>
                  <a:pt x="3177540" y="3483864"/>
                </a:lnTo>
                <a:lnTo>
                  <a:pt x="3185136" y="3485435"/>
                </a:lnTo>
                <a:lnTo>
                  <a:pt x="3191446" y="3489578"/>
                </a:lnTo>
                <a:lnTo>
                  <a:pt x="3195756" y="3495436"/>
                </a:lnTo>
                <a:lnTo>
                  <a:pt x="3197351" y="3502151"/>
                </a:lnTo>
                <a:lnTo>
                  <a:pt x="3195756" y="3509748"/>
                </a:lnTo>
                <a:lnTo>
                  <a:pt x="3191446" y="3516058"/>
                </a:lnTo>
                <a:lnTo>
                  <a:pt x="3185136" y="3520368"/>
                </a:lnTo>
                <a:lnTo>
                  <a:pt x="3177540" y="3521964"/>
                </a:lnTo>
                <a:close/>
              </a:path>
              <a:path w="3197860" h="5706109">
                <a:moveTo>
                  <a:pt x="3177540" y="3598164"/>
                </a:moveTo>
                <a:lnTo>
                  <a:pt x="3170181" y="3596568"/>
                </a:lnTo>
                <a:lnTo>
                  <a:pt x="3164395" y="3592258"/>
                </a:lnTo>
                <a:lnTo>
                  <a:pt x="3160609" y="3585948"/>
                </a:lnTo>
                <a:lnTo>
                  <a:pt x="3159251" y="3578351"/>
                </a:lnTo>
                <a:lnTo>
                  <a:pt x="3160609" y="3571636"/>
                </a:lnTo>
                <a:lnTo>
                  <a:pt x="3164395" y="3565778"/>
                </a:lnTo>
                <a:lnTo>
                  <a:pt x="3170181" y="3561635"/>
                </a:lnTo>
                <a:lnTo>
                  <a:pt x="3177540" y="3560064"/>
                </a:lnTo>
                <a:lnTo>
                  <a:pt x="3185136" y="3561635"/>
                </a:lnTo>
                <a:lnTo>
                  <a:pt x="3191446" y="3565778"/>
                </a:lnTo>
                <a:lnTo>
                  <a:pt x="3195756" y="3571636"/>
                </a:lnTo>
                <a:lnTo>
                  <a:pt x="3197351" y="3578351"/>
                </a:lnTo>
                <a:lnTo>
                  <a:pt x="3195756" y="3585948"/>
                </a:lnTo>
                <a:lnTo>
                  <a:pt x="3191446" y="3592258"/>
                </a:lnTo>
                <a:lnTo>
                  <a:pt x="3185136" y="3596568"/>
                </a:lnTo>
                <a:lnTo>
                  <a:pt x="3177540" y="3598164"/>
                </a:lnTo>
                <a:close/>
              </a:path>
              <a:path w="3197860" h="5706109">
                <a:moveTo>
                  <a:pt x="3177540" y="3674364"/>
                </a:moveTo>
                <a:lnTo>
                  <a:pt x="3170181" y="3672768"/>
                </a:lnTo>
                <a:lnTo>
                  <a:pt x="3164395" y="3668458"/>
                </a:lnTo>
                <a:lnTo>
                  <a:pt x="3160609" y="3662148"/>
                </a:lnTo>
                <a:lnTo>
                  <a:pt x="3159251" y="3654551"/>
                </a:lnTo>
                <a:lnTo>
                  <a:pt x="3160609" y="3647836"/>
                </a:lnTo>
                <a:lnTo>
                  <a:pt x="3164395" y="3641978"/>
                </a:lnTo>
                <a:lnTo>
                  <a:pt x="3170181" y="3637835"/>
                </a:lnTo>
                <a:lnTo>
                  <a:pt x="3177540" y="3636264"/>
                </a:lnTo>
                <a:lnTo>
                  <a:pt x="3185136" y="3637835"/>
                </a:lnTo>
                <a:lnTo>
                  <a:pt x="3191446" y="3641978"/>
                </a:lnTo>
                <a:lnTo>
                  <a:pt x="3195756" y="3647836"/>
                </a:lnTo>
                <a:lnTo>
                  <a:pt x="3197351" y="3654551"/>
                </a:lnTo>
                <a:lnTo>
                  <a:pt x="3195756" y="3662148"/>
                </a:lnTo>
                <a:lnTo>
                  <a:pt x="3191446" y="3668458"/>
                </a:lnTo>
                <a:lnTo>
                  <a:pt x="3185136" y="3672768"/>
                </a:lnTo>
                <a:lnTo>
                  <a:pt x="3177540" y="3674364"/>
                </a:lnTo>
                <a:close/>
              </a:path>
              <a:path w="3197860" h="5706109">
                <a:moveTo>
                  <a:pt x="3177540" y="3750564"/>
                </a:moveTo>
                <a:lnTo>
                  <a:pt x="3170181" y="3748992"/>
                </a:lnTo>
                <a:lnTo>
                  <a:pt x="3164395" y="3744849"/>
                </a:lnTo>
                <a:lnTo>
                  <a:pt x="3160609" y="3738991"/>
                </a:lnTo>
                <a:lnTo>
                  <a:pt x="3159251" y="3732276"/>
                </a:lnTo>
                <a:lnTo>
                  <a:pt x="3159251" y="3730751"/>
                </a:lnTo>
                <a:lnTo>
                  <a:pt x="3160609" y="3724036"/>
                </a:lnTo>
                <a:lnTo>
                  <a:pt x="3164395" y="3718178"/>
                </a:lnTo>
                <a:lnTo>
                  <a:pt x="3170181" y="3714035"/>
                </a:lnTo>
                <a:lnTo>
                  <a:pt x="3177540" y="3712464"/>
                </a:lnTo>
                <a:lnTo>
                  <a:pt x="3185136" y="3714035"/>
                </a:lnTo>
                <a:lnTo>
                  <a:pt x="3191446" y="3718178"/>
                </a:lnTo>
                <a:lnTo>
                  <a:pt x="3195756" y="3724036"/>
                </a:lnTo>
                <a:lnTo>
                  <a:pt x="3197351" y="3730751"/>
                </a:lnTo>
                <a:lnTo>
                  <a:pt x="3197351" y="3732276"/>
                </a:lnTo>
                <a:lnTo>
                  <a:pt x="3195756" y="3738991"/>
                </a:lnTo>
                <a:lnTo>
                  <a:pt x="3191446" y="3744849"/>
                </a:lnTo>
                <a:lnTo>
                  <a:pt x="3185136" y="3748992"/>
                </a:lnTo>
                <a:lnTo>
                  <a:pt x="3177540" y="3750564"/>
                </a:lnTo>
                <a:close/>
              </a:path>
              <a:path w="3197860" h="5706109">
                <a:moveTo>
                  <a:pt x="3177540" y="3826764"/>
                </a:moveTo>
                <a:lnTo>
                  <a:pt x="3170181" y="3825192"/>
                </a:lnTo>
                <a:lnTo>
                  <a:pt x="3164395" y="3821049"/>
                </a:lnTo>
                <a:lnTo>
                  <a:pt x="3160609" y="3815191"/>
                </a:lnTo>
                <a:lnTo>
                  <a:pt x="3159251" y="3808476"/>
                </a:lnTo>
                <a:lnTo>
                  <a:pt x="3160609" y="3800879"/>
                </a:lnTo>
                <a:lnTo>
                  <a:pt x="3164395" y="3794569"/>
                </a:lnTo>
                <a:lnTo>
                  <a:pt x="3170181" y="3790259"/>
                </a:lnTo>
                <a:lnTo>
                  <a:pt x="3177540" y="3788664"/>
                </a:lnTo>
                <a:lnTo>
                  <a:pt x="3185136" y="3790259"/>
                </a:lnTo>
                <a:lnTo>
                  <a:pt x="3191446" y="3794569"/>
                </a:lnTo>
                <a:lnTo>
                  <a:pt x="3195756" y="3800879"/>
                </a:lnTo>
                <a:lnTo>
                  <a:pt x="3197351" y="3808476"/>
                </a:lnTo>
                <a:lnTo>
                  <a:pt x="3195756" y="3815191"/>
                </a:lnTo>
                <a:lnTo>
                  <a:pt x="3191446" y="3821049"/>
                </a:lnTo>
                <a:lnTo>
                  <a:pt x="3185136" y="3825192"/>
                </a:lnTo>
                <a:lnTo>
                  <a:pt x="3177540" y="3826764"/>
                </a:lnTo>
                <a:close/>
              </a:path>
              <a:path w="3197860" h="5706109">
                <a:moveTo>
                  <a:pt x="3177540" y="3902964"/>
                </a:moveTo>
                <a:lnTo>
                  <a:pt x="3170181" y="3901392"/>
                </a:lnTo>
                <a:lnTo>
                  <a:pt x="3164395" y="3897249"/>
                </a:lnTo>
                <a:lnTo>
                  <a:pt x="3160609" y="3891391"/>
                </a:lnTo>
                <a:lnTo>
                  <a:pt x="3159251" y="3884676"/>
                </a:lnTo>
                <a:lnTo>
                  <a:pt x="3160609" y="3877079"/>
                </a:lnTo>
                <a:lnTo>
                  <a:pt x="3164395" y="3870769"/>
                </a:lnTo>
                <a:lnTo>
                  <a:pt x="3170181" y="3866459"/>
                </a:lnTo>
                <a:lnTo>
                  <a:pt x="3177540" y="3864864"/>
                </a:lnTo>
                <a:lnTo>
                  <a:pt x="3185136" y="3866459"/>
                </a:lnTo>
                <a:lnTo>
                  <a:pt x="3191446" y="3870769"/>
                </a:lnTo>
                <a:lnTo>
                  <a:pt x="3195756" y="3877079"/>
                </a:lnTo>
                <a:lnTo>
                  <a:pt x="3197351" y="3884676"/>
                </a:lnTo>
                <a:lnTo>
                  <a:pt x="3195756" y="3891391"/>
                </a:lnTo>
                <a:lnTo>
                  <a:pt x="3191446" y="3897249"/>
                </a:lnTo>
                <a:lnTo>
                  <a:pt x="3185136" y="3901392"/>
                </a:lnTo>
                <a:lnTo>
                  <a:pt x="3177540" y="3902964"/>
                </a:lnTo>
                <a:close/>
              </a:path>
              <a:path w="3197860" h="5706109">
                <a:moveTo>
                  <a:pt x="3177540" y="3979164"/>
                </a:moveTo>
                <a:lnTo>
                  <a:pt x="3170181" y="3977592"/>
                </a:lnTo>
                <a:lnTo>
                  <a:pt x="3164395" y="3973449"/>
                </a:lnTo>
                <a:lnTo>
                  <a:pt x="3160609" y="3967591"/>
                </a:lnTo>
                <a:lnTo>
                  <a:pt x="3159251" y="3960876"/>
                </a:lnTo>
                <a:lnTo>
                  <a:pt x="3160609" y="3953279"/>
                </a:lnTo>
                <a:lnTo>
                  <a:pt x="3164395" y="3946969"/>
                </a:lnTo>
                <a:lnTo>
                  <a:pt x="3170181" y="3942659"/>
                </a:lnTo>
                <a:lnTo>
                  <a:pt x="3177540" y="3941064"/>
                </a:lnTo>
                <a:lnTo>
                  <a:pt x="3185136" y="3942659"/>
                </a:lnTo>
                <a:lnTo>
                  <a:pt x="3191446" y="3946969"/>
                </a:lnTo>
                <a:lnTo>
                  <a:pt x="3195756" y="3953279"/>
                </a:lnTo>
                <a:lnTo>
                  <a:pt x="3197351" y="3960876"/>
                </a:lnTo>
                <a:lnTo>
                  <a:pt x="3195756" y="3967591"/>
                </a:lnTo>
                <a:lnTo>
                  <a:pt x="3191446" y="3973449"/>
                </a:lnTo>
                <a:lnTo>
                  <a:pt x="3185136" y="3977592"/>
                </a:lnTo>
                <a:lnTo>
                  <a:pt x="3177540" y="3979164"/>
                </a:lnTo>
                <a:close/>
              </a:path>
              <a:path w="3197860" h="5706109">
                <a:moveTo>
                  <a:pt x="3177540" y="4055364"/>
                </a:moveTo>
                <a:lnTo>
                  <a:pt x="3170181" y="4054006"/>
                </a:lnTo>
                <a:lnTo>
                  <a:pt x="3164395" y="4050220"/>
                </a:lnTo>
                <a:lnTo>
                  <a:pt x="3160609" y="4044434"/>
                </a:lnTo>
                <a:lnTo>
                  <a:pt x="3159251" y="4037076"/>
                </a:lnTo>
                <a:lnTo>
                  <a:pt x="3160609" y="4029479"/>
                </a:lnTo>
                <a:lnTo>
                  <a:pt x="3164395" y="4023169"/>
                </a:lnTo>
                <a:lnTo>
                  <a:pt x="3170181" y="4018859"/>
                </a:lnTo>
                <a:lnTo>
                  <a:pt x="3177540" y="4017264"/>
                </a:lnTo>
                <a:lnTo>
                  <a:pt x="3185136" y="4018859"/>
                </a:lnTo>
                <a:lnTo>
                  <a:pt x="3191446" y="4023169"/>
                </a:lnTo>
                <a:lnTo>
                  <a:pt x="3195756" y="4029479"/>
                </a:lnTo>
                <a:lnTo>
                  <a:pt x="3197351" y="4037076"/>
                </a:lnTo>
                <a:lnTo>
                  <a:pt x="3195756" y="4044434"/>
                </a:lnTo>
                <a:lnTo>
                  <a:pt x="3191446" y="4050220"/>
                </a:lnTo>
                <a:lnTo>
                  <a:pt x="3185136" y="4054006"/>
                </a:lnTo>
                <a:lnTo>
                  <a:pt x="3177540" y="4055364"/>
                </a:lnTo>
                <a:close/>
              </a:path>
              <a:path w="3197860" h="5706109">
                <a:moveTo>
                  <a:pt x="3177540" y="4131564"/>
                </a:moveTo>
                <a:lnTo>
                  <a:pt x="3170181" y="4130206"/>
                </a:lnTo>
                <a:lnTo>
                  <a:pt x="3164395" y="4126420"/>
                </a:lnTo>
                <a:lnTo>
                  <a:pt x="3160609" y="4120634"/>
                </a:lnTo>
                <a:lnTo>
                  <a:pt x="3159251" y="4113276"/>
                </a:lnTo>
                <a:lnTo>
                  <a:pt x="3160609" y="4105679"/>
                </a:lnTo>
                <a:lnTo>
                  <a:pt x="3164395" y="4099369"/>
                </a:lnTo>
                <a:lnTo>
                  <a:pt x="3170181" y="4095059"/>
                </a:lnTo>
                <a:lnTo>
                  <a:pt x="3177540" y="4093464"/>
                </a:lnTo>
                <a:lnTo>
                  <a:pt x="3185136" y="4095059"/>
                </a:lnTo>
                <a:lnTo>
                  <a:pt x="3191446" y="4099369"/>
                </a:lnTo>
                <a:lnTo>
                  <a:pt x="3195756" y="4105679"/>
                </a:lnTo>
                <a:lnTo>
                  <a:pt x="3197351" y="4113276"/>
                </a:lnTo>
                <a:lnTo>
                  <a:pt x="3195756" y="4120634"/>
                </a:lnTo>
                <a:lnTo>
                  <a:pt x="3191446" y="4126420"/>
                </a:lnTo>
                <a:lnTo>
                  <a:pt x="3185136" y="4130206"/>
                </a:lnTo>
                <a:lnTo>
                  <a:pt x="3177540" y="4131564"/>
                </a:lnTo>
                <a:close/>
              </a:path>
              <a:path w="3197860" h="5706109">
                <a:moveTo>
                  <a:pt x="3177540" y="4207764"/>
                </a:moveTo>
                <a:lnTo>
                  <a:pt x="3170181" y="4206406"/>
                </a:lnTo>
                <a:lnTo>
                  <a:pt x="3164395" y="4202620"/>
                </a:lnTo>
                <a:lnTo>
                  <a:pt x="3160609" y="4196834"/>
                </a:lnTo>
                <a:lnTo>
                  <a:pt x="3159251" y="4189476"/>
                </a:lnTo>
                <a:lnTo>
                  <a:pt x="3160609" y="4181879"/>
                </a:lnTo>
                <a:lnTo>
                  <a:pt x="3164395" y="4175569"/>
                </a:lnTo>
                <a:lnTo>
                  <a:pt x="3170181" y="4171259"/>
                </a:lnTo>
                <a:lnTo>
                  <a:pt x="3177540" y="4169664"/>
                </a:lnTo>
                <a:lnTo>
                  <a:pt x="3185136" y="4171259"/>
                </a:lnTo>
                <a:lnTo>
                  <a:pt x="3191446" y="4175569"/>
                </a:lnTo>
                <a:lnTo>
                  <a:pt x="3195756" y="4181879"/>
                </a:lnTo>
                <a:lnTo>
                  <a:pt x="3197351" y="4189476"/>
                </a:lnTo>
                <a:lnTo>
                  <a:pt x="3195756" y="4196834"/>
                </a:lnTo>
                <a:lnTo>
                  <a:pt x="3191446" y="4202620"/>
                </a:lnTo>
                <a:lnTo>
                  <a:pt x="3185136" y="4206406"/>
                </a:lnTo>
                <a:lnTo>
                  <a:pt x="3177540" y="4207764"/>
                </a:lnTo>
                <a:close/>
              </a:path>
              <a:path w="3197860" h="5706109">
                <a:moveTo>
                  <a:pt x="3177540" y="4283964"/>
                </a:moveTo>
                <a:lnTo>
                  <a:pt x="3170181" y="4282606"/>
                </a:lnTo>
                <a:lnTo>
                  <a:pt x="3164395" y="4278820"/>
                </a:lnTo>
                <a:lnTo>
                  <a:pt x="3160609" y="4273034"/>
                </a:lnTo>
                <a:lnTo>
                  <a:pt x="3159251" y="4265676"/>
                </a:lnTo>
                <a:lnTo>
                  <a:pt x="3160609" y="4258079"/>
                </a:lnTo>
                <a:lnTo>
                  <a:pt x="3164395" y="4251769"/>
                </a:lnTo>
                <a:lnTo>
                  <a:pt x="3170181" y="4247459"/>
                </a:lnTo>
                <a:lnTo>
                  <a:pt x="3177540" y="4245864"/>
                </a:lnTo>
                <a:lnTo>
                  <a:pt x="3185136" y="4247459"/>
                </a:lnTo>
                <a:lnTo>
                  <a:pt x="3191446" y="4251769"/>
                </a:lnTo>
                <a:lnTo>
                  <a:pt x="3195756" y="4258079"/>
                </a:lnTo>
                <a:lnTo>
                  <a:pt x="3197351" y="4265676"/>
                </a:lnTo>
                <a:lnTo>
                  <a:pt x="3195756" y="4273034"/>
                </a:lnTo>
                <a:lnTo>
                  <a:pt x="3191446" y="4278820"/>
                </a:lnTo>
                <a:lnTo>
                  <a:pt x="3185136" y="4282606"/>
                </a:lnTo>
                <a:lnTo>
                  <a:pt x="3177540" y="4283964"/>
                </a:lnTo>
                <a:close/>
              </a:path>
              <a:path w="3197860" h="5706109">
                <a:moveTo>
                  <a:pt x="3177540" y="4360164"/>
                </a:moveTo>
                <a:lnTo>
                  <a:pt x="3170181" y="4358806"/>
                </a:lnTo>
                <a:lnTo>
                  <a:pt x="3164395" y="4355020"/>
                </a:lnTo>
                <a:lnTo>
                  <a:pt x="3160609" y="4349234"/>
                </a:lnTo>
                <a:lnTo>
                  <a:pt x="3159251" y="4341876"/>
                </a:lnTo>
                <a:lnTo>
                  <a:pt x="3160609" y="4334279"/>
                </a:lnTo>
                <a:lnTo>
                  <a:pt x="3164395" y="4327969"/>
                </a:lnTo>
                <a:lnTo>
                  <a:pt x="3170181" y="4323659"/>
                </a:lnTo>
                <a:lnTo>
                  <a:pt x="3177540" y="4322064"/>
                </a:lnTo>
                <a:lnTo>
                  <a:pt x="3185136" y="4323659"/>
                </a:lnTo>
                <a:lnTo>
                  <a:pt x="3191446" y="4327969"/>
                </a:lnTo>
                <a:lnTo>
                  <a:pt x="3195756" y="4334279"/>
                </a:lnTo>
                <a:lnTo>
                  <a:pt x="3197351" y="4341876"/>
                </a:lnTo>
                <a:lnTo>
                  <a:pt x="3195756" y="4349234"/>
                </a:lnTo>
                <a:lnTo>
                  <a:pt x="3191446" y="4355020"/>
                </a:lnTo>
                <a:lnTo>
                  <a:pt x="3185136" y="4358806"/>
                </a:lnTo>
                <a:lnTo>
                  <a:pt x="3177540" y="4360164"/>
                </a:lnTo>
                <a:close/>
              </a:path>
              <a:path w="3197860" h="5706109">
                <a:moveTo>
                  <a:pt x="3177540" y="4436364"/>
                </a:moveTo>
                <a:lnTo>
                  <a:pt x="3170181" y="4435006"/>
                </a:lnTo>
                <a:lnTo>
                  <a:pt x="3164395" y="4431220"/>
                </a:lnTo>
                <a:lnTo>
                  <a:pt x="3160609" y="4425434"/>
                </a:lnTo>
                <a:lnTo>
                  <a:pt x="3159251" y="4418076"/>
                </a:lnTo>
                <a:lnTo>
                  <a:pt x="3160609" y="4410479"/>
                </a:lnTo>
                <a:lnTo>
                  <a:pt x="3164395" y="4404169"/>
                </a:lnTo>
                <a:lnTo>
                  <a:pt x="3170181" y="4399859"/>
                </a:lnTo>
                <a:lnTo>
                  <a:pt x="3177540" y="4398264"/>
                </a:lnTo>
                <a:lnTo>
                  <a:pt x="3185136" y="4399859"/>
                </a:lnTo>
                <a:lnTo>
                  <a:pt x="3191446" y="4404169"/>
                </a:lnTo>
                <a:lnTo>
                  <a:pt x="3195756" y="4410479"/>
                </a:lnTo>
                <a:lnTo>
                  <a:pt x="3197351" y="4418076"/>
                </a:lnTo>
                <a:lnTo>
                  <a:pt x="3195756" y="4425434"/>
                </a:lnTo>
                <a:lnTo>
                  <a:pt x="3191446" y="4431220"/>
                </a:lnTo>
                <a:lnTo>
                  <a:pt x="3185136" y="4435006"/>
                </a:lnTo>
                <a:lnTo>
                  <a:pt x="3177540" y="4436364"/>
                </a:lnTo>
                <a:close/>
              </a:path>
              <a:path w="3197860" h="5706109">
                <a:moveTo>
                  <a:pt x="3177540" y="4512564"/>
                </a:moveTo>
                <a:lnTo>
                  <a:pt x="3170181" y="4511206"/>
                </a:lnTo>
                <a:lnTo>
                  <a:pt x="3164395" y="4507420"/>
                </a:lnTo>
                <a:lnTo>
                  <a:pt x="3160609" y="4501634"/>
                </a:lnTo>
                <a:lnTo>
                  <a:pt x="3159251" y="4494276"/>
                </a:lnTo>
                <a:lnTo>
                  <a:pt x="3160609" y="4486679"/>
                </a:lnTo>
                <a:lnTo>
                  <a:pt x="3164395" y="4480369"/>
                </a:lnTo>
                <a:lnTo>
                  <a:pt x="3170181" y="4476059"/>
                </a:lnTo>
                <a:lnTo>
                  <a:pt x="3177540" y="4474464"/>
                </a:lnTo>
                <a:lnTo>
                  <a:pt x="3185136" y="4476059"/>
                </a:lnTo>
                <a:lnTo>
                  <a:pt x="3191446" y="4480369"/>
                </a:lnTo>
                <a:lnTo>
                  <a:pt x="3195756" y="4486679"/>
                </a:lnTo>
                <a:lnTo>
                  <a:pt x="3197351" y="4494276"/>
                </a:lnTo>
                <a:lnTo>
                  <a:pt x="3195756" y="4501634"/>
                </a:lnTo>
                <a:lnTo>
                  <a:pt x="3191446" y="4507420"/>
                </a:lnTo>
                <a:lnTo>
                  <a:pt x="3185136" y="4511206"/>
                </a:lnTo>
                <a:lnTo>
                  <a:pt x="3177540" y="4512564"/>
                </a:lnTo>
                <a:close/>
              </a:path>
              <a:path w="3197860" h="5706109">
                <a:moveTo>
                  <a:pt x="3177540" y="4588764"/>
                </a:moveTo>
                <a:lnTo>
                  <a:pt x="3170181" y="4587406"/>
                </a:lnTo>
                <a:lnTo>
                  <a:pt x="3164395" y="4583620"/>
                </a:lnTo>
                <a:lnTo>
                  <a:pt x="3160609" y="4577834"/>
                </a:lnTo>
                <a:lnTo>
                  <a:pt x="3159251" y="4570476"/>
                </a:lnTo>
                <a:lnTo>
                  <a:pt x="3160609" y="4562879"/>
                </a:lnTo>
                <a:lnTo>
                  <a:pt x="3164395" y="4556569"/>
                </a:lnTo>
                <a:lnTo>
                  <a:pt x="3170181" y="4552259"/>
                </a:lnTo>
                <a:lnTo>
                  <a:pt x="3177540" y="4550664"/>
                </a:lnTo>
                <a:lnTo>
                  <a:pt x="3185136" y="4552259"/>
                </a:lnTo>
                <a:lnTo>
                  <a:pt x="3191446" y="4556569"/>
                </a:lnTo>
                <a:lnTo>
                  <a:pt x="3195756" y="4562879"/>
                </a:lnTo>
                <a:lnTo>
                  <a:pt x="3197351" y="4570476"/>
                </a:lnTo>
                <a:lnTo>
                  <a:pt x="3195756" y="4577834"/>
                </a:lnTo>
                <a:lnTo>
                  <a:pt x="3191446" y="4583620"/>
                </a:lnTo>
                <a:lnTo>
                  <a:pt x="3185136" y="4587406"/>
                </a:lnTo>
                <a:lnTo>
                  <a:pt x="3177540" y="4588764"/>
                </a:lnTo>
                <a:close/>
              </a:path>
              <a:path w="3197860" h="5706109">
                <a:moveTo>
                  <a:pt x="3177540" y="4664964"/>
                </a:moveTo>
                <a:lnTo>
                  <a:pt x="3170181" y="4663606"/>
                </a:lnTo>
                <a:lnTo>
                  <a:pt x="3164395" y="4659820"/>
                </a:lnTo>
                <a:lnTo>
                  <a:pt x="3160609" y="4654034"/>
                </a:lnTo>
                <a:lnTo>
                  <a:pt x="3159251" y="4646676"/>
                </a:lnTo>
                <a:lnTo>
                  <a:pt x="3160609" y="4639079"/>
                </a:lnTo>
                <a:lnTo>
                  <a:pt x="3164395" y="4632769"/>
                </a:lnTo>
                <a:lnTo>
                  <a:pt x="3170181" y="4628459"/>
                </a:lnTo>
                <a:lnTo>
                  <a:pt x="3177540" y="4626864"/>
                </a:lnTo>
                <a:lnTo>
                  <a:pt x="3185136" y="4628459"/>
                </a:lnTo>
                <a:lnTo>
                  <a:pt x="3191446" y="4632769"/>
                </a:lnTo>
                <a:lnTo>
                  <a:pt x="3195756" y="4639079"/>
                </a:lnTo>
                <a:lnTo>
                  <a:pt x="3197351" y="4646676"/>
                </a:lnTo>
                <a:lnTo>
                  <a:pt x="3195756" y="4654034"/>
                </a:lnTo>
                <a:lnTo>
                  <a:pt x="3191446" y="4659820"/>
                </a:lnTo>
                <a:lnTo>
                  <a:pt x="3185136" y="4663606"/>
                </a:lnTo>
                <a:lnTo>
                  <a:pt x="3177540" y="4664964"/>
                </a:lnTo>
                <a:close/>
              </a:path>
              <a:path w="3197860" h="5706109">
                <a:moveTo>
                  <a:pt x="3177540" y="4741164"/>
                </a:moveTo>
                <a:lnTo>
                  <a:pt x="3170181" y="4739806"/>
                </a:lnTo>
                <a:lnTo>
                  <a:pt x="3164395" y="4736020"/>
                </a:lnTo>
                <a:lnTo>
                  <a:pt x="3160609" y="4730234"/>
                </a:lnTo>
                <a:lnTo>
                  <a:pt x="3159251" y="4722876"/>
                </a:lnTo>
                <a:lnTo>
                  <a:pt x="3160609" y="4715279"/>
                </a:lnTo>
                <a:lnTo>
                  <a:pt x="3164395" y="4708969"/>
                </a:lnTo>
                <a:lnTo>
                  <a:pt x="3170181" y="4704659"/>
                </a:lnTo>
                <a:lnTo>
                  <a:pt x="3177540" y="4703064"/>
                </a:lnTo>
                <a:lnTo>
                  <a:pt x="3185136" y="4704659"/>
                </a:lnTo>
                <a:lnTo>
                  <a:pt x="3191446" y="4708969"/>
                </a:lnTo>
                <a:lnTo>
                  <a:pt x="3195756" y="4715279"/>
                </a:lnTo>
                <a:lnTo>
                  <a:pt x="3197351" y="4722876"/>
                </a:lnTo>
                <a:lnTo>
                  <a:pt x="3195756" y="4730234"/>
                </a:lnTo>
                <a:lnTo>
                  <a:pt x="3191446" y="4736020"/>
                </a:lnTo>
                <a:lnTo>
                  <a:pt x="3185136" y="4739806"/>
                </a:lnTo>
                <a:lnTo>
                  <a:pt x="3177540" y="4741164"/>
                </a:lnTo>
                <a:close/>
              </a:path>
              <a:path w="3197860" h="5706109">
                <a:moveTo>
                  <a:pt x="3177540" y="4817364"/>
                </a:moveTo>
                <a:lnTo>
                  <a:pt x="3170181" y="4816006"/>
                </a:lnTo>
                <a:lnTo>
                  <a:pt x="3164395" y="4812220"/>
                </a:lnTo>
                <a:lnTo>
                  <a:pt x="3160609" y="4806434"/>
                </a:lnTo>
                <a:lnTo>
                  <a:pt x="3159251" y="4799076"/>
                </a:lnTo>
                <a:lnTo>
                  <a:pt x="3160609" y="4791479"/>
                </a:lnTo>
                <a:lnTo>
                  <a:pt x="3164395" y="4785169"/>
                </a:lnTo>
                <a:lnTo>
                  <a:pt x="3170181" y="4780859"/>
                </a:lnTo>
                <a:lnTo>
                  <a:pt x="3177540" y="4779264"/>
                </a:lnTo>
                <a:lnTo>
                  <a:pt x="3185136" y="4780859"/>
                </a:lnTo>
                <a:lnTo>
                  <a:pt x="3191446" y="4785169"/>
                </a:lnTo>
                <a:lnTo>
                  <a:pt x="3195756" y="4791479"/>
                </a:lnTo>
                <a:lnTo>
                  <a:pt x="3197351" y="4799076"/>
                </a:lnTo>
                <a:lnTo>
                  <a:pt x="3195756" y="4806434"/>
                </a:lnTo>
                <a:lnTo>
                  <a:pt x="3191446" y="4812220"/>
                </a:lnTo>
                <a:lnTo>
                  <a:pt x="3185136" y="4816006"/>
                </a:lnTo>
                <a:lnTo>
                  <a:pt x="3177540" y="4817364"/>
                </a:lnTo>
                <a:close/>
              </a:path>
              <a:path w="3197860" h="5706109">
                <a:moveTo>
                  <a:pt x="3177540" y="4893564"/>
                </a:moveTo>
                <a:lnTo>
                  <a:pt x="3170181" y="4892206"/>
                </a:lnTo>
                <a:lnTo>
                  <a:pt x="3164395" y="4888420"/>
                </a:lnTo>
                <a:lnTo>
                  <a:pt x="3160609" y="4882634"/>
                </a:lnTo>
                <a:lnTo>
                  <a:pt x="3159251" y="4875276"/>
                </a:lnTo>
                <a:lnTo>
                  <a:pt x="3160609" y="4867679"/>
                </a:lnTo>
                <a:lnTo>
                  <a:pt x="3164395" y="4861369"/>
                </a:lnTo>
                <a:lnTo>
                  <a:pt x="3170181" y="4857059"/>
                </a:lnTo>
                <a:lnTo>
                  <a:pt x="3177540" y="4855464"/>
                </a:lnTo>
                <a:lnTo>
                  <a:pt x="3185136" y="4857059"/>
                </a:lnTo>
                <a:lnTo>
                  <a:pt x="3191446" y="4861369"/>
                </a:lnTo>
                <a:lnTo>
                  <a:pt x="3195756" y="4867679"/>
                </a:lnTo>
                <a:lnTo>
                  <a:pt x="3197351" y="4875276"/>
                </a:lnTo>
                <a:lnTo>
                  <a:pt x="3195756" y="4882634"/>
                </a:lnTo>
                <a:lnTo>
                  <a:pt x="3191446" y="4888420"/>
                </a:lnTo>
                <a:lnTo>
                  <a:pt x="3185136" y="4892206"/>
                </a:lnTo>
                <a:lnTo>
                  <a:pt x="3177540" y="4893564"/>
                </a:lnTo>
                <a:close/>
              </a:path>
              <a:path w="3197860" h="5706109">
                <a:moveTo>
                  <a:pt x="3177540" y="4969764"/>
                </a:moveTo>
                <a:lnTo>
                  <a:pt x="3170181" y="4968406"/>
                </a:lnTo>
                <a:lnTo>
                  <a:pt x="3164395" y="4964620"/>
                </a:lnTo>
                <a:lnTo>
                  <a:pt x="3160609" y="4958834"/>
                </a:lnTo>
                <a:lnTo>
                  <a:pt x="3159251" y="4951476"/>
                </a:lnTo>
                <a:lnTo>
                  <a:pt x="3160609" y="4943879"/>
                </a:lnTo>
                <a:lnTo>
                  <a:pt x="3164395" y="4937569"/>
                </a:lnTo>
                <a:lnTo>
                  <a:pt x="3170181" y="4933259"/>
                </a:lnTo>
                <a:lnTo>
                  <a:pt x="3177540" y="4931664"/>
                </a:lnTo>
                <a:lnTo>
                  <a:pt x="3185136" y="4933259"/>
                </a:lnTo>
                <a:lnTo>
                  <a:pt x="3191446" y="4937569"/>
                </a:lnTo>
                <a:lnTo>
                  <a:pt x="3195756" y="4943879"/>
                </a:lnTo>
                <a:lnTo>
                  <a:pt x="3197351" y="4951476"/>
                </a:lnTo>
                <a:lnTo>
                  <a:pt x="3195756" y="4958834"/>
                </a:lnTo>
                <a:lnTo>
                  <a:pt x="3191446" y="4964620"/>
                </a:lnTo>
                <a:lnTo>
                  <a:pt x="3185136" y="4968406"/>
                </a:lnTo>
                <a:lnTo>
                  <a:pt x="3177540" y="4969764"/>
                </a:lnTo>
                <a:close/>
              </a:path>
              <a:path w="3197860" h="5706109">
                <a:moveTo>
                  <a:pt x="3177540" y="5045964"/>
                </a:moveTo>
                <a:lnTo>
                  <a:pt x="3170181" y="5044606"/>
                </a:lnTo>
                <a:lnTo>
                  <a:pt x="3164395" y="5040820"/>
                </a:lnTo>
                <a:lnTo>
                  <a:pt x="3160609" y="5035034"/>
                </a:lnTo>
                <a:lnTo>
                  <a:pt x="3159251" y="5027676"/>
                </a:lnTo>
                <a:lnTo>
                  <a:pt x="3160609" y="5020079"/>
                </a:lnTo>
                <a:lnTo>
                  <a:pt x="3164395" y="5013769"/>
                </a:lnTo>
                <a:lnTo>
                  <a:pt x="3170181" y="5009459"/>
                </a:lnTo>
                <a:lnTo>
                  <a:pt x="3177540" y="5007864"/>
                </a:lnTo>
                <a:lnTo>
                  <a:pt x="3185136" y="5009459"/>
                </a:lnTo>
                <a:lnTo>
                  <a:pt x="3191446" y="5013769"/>
                </a:lnTo>
                <a:lnTo>
                  <a:pt x="3195756" y="5020079"/>
                </a:lnTo>
                <a:lnTo>
                  <a:pt x="3197351" y="5027676"/>
                </a:lnTo>
                <a:lnTo>
                  <a:pt x="3195756" y="5035034"/>
                </a:lnTo>
                <a:lnTo>
                  <a:pt x="3191446" y="5040820"/>
                </a:lnTo>
                <a:lnTo>
                  <a:pt x="3185136" y="5044606"/>
                </a:lnTo>
                <a:lnTo>
                  <a:pt x="3177540" y="5045964"/>
                </a:lnTo>
                <a:close/>
              </a:path>
              <a:path w="3197860" h="5706109">
                <a:moveTo>
                  <a:pt x="3177540" y="5122164"/>
                </a:moveTo>
                <a:lnTo>
                  <a:pt x="3170181" y="5120806"/>
                </a:lnTo>
                <a:lnTo>
                  <a:pt x="3164395" y="5117020"/>
                </a:lnTo>
                <a:lnTo>
                  <a:pt x="3160609" y="5111234"/>
                </a:lnTo>
                <a:lnTo>
                  <a:pt x="3159251" y="5103876"/>
                </a:lnTo>
                <a:lnTo>
                  <a:pt x="3160609" y="5096279"/>
                </a:lnTo>
                <a:lnTo>
                  <a:pt x="3164395" y="5089969"/>
                </a:lnTo>
                <a:lnTo>
                  <a:pt x="3170181" y="5085659"/>
                </a:lnTo>
                <a:lnTo>
                  <a:pt x="3177540" y="5084064"/>
                </a:lnTo>
                <a:lnTo>
                  <a:pt x="3185136" y="5085659"/>
                </a:lnTo>
                <a:lnTo>
                  <a:pt x="3191446" y="5089969"/>
                </a:lnTo>
                <a:lnTo>
                  <a:pt x="3195756" y="5096279"/>
                </a:lnTo>
                <a:lnTo>
                  <a:pt x="3197351" y="5103876"/>
                </a:lnTo>
                <a:lnTo>
                  <a:pt x="3195756" y="5111234"/>
                </a:lnTo>
                <a:lnTo>
                  <a:pt x="3191446" y="5117020"/>
                </a:lnTo>
                <a:lnTo>
                  <a:pt x="3185136" y="5120806"/>
                </a:lnTo>
                <a:lnTo>
                  <a:pt x="3177540" y="5122164"/>
                </a:lnTo>
                <a:close/>
              </a:path>
              <a:path w="3197860" h="5706109">
                <a:moveTo>
                  <a:pt x="3177540" y="5198364"/>
                </a:moveTo>
                <a:lnTo>
                  <a:pt x="3170181" y="5197006"/>
                </a:lnTo>
                <a:lnTo>
                  <a:pt x="3164395" y="5193220"/>
                </a:lnTo>
                <a:lnTo>
                  <a:pt x="3160609" y="5187434"/>
                </a:lnTo>
                <a:lnTo>
                  <a:pt x="3159251" y="5180076"/>
                </a:lnTo>
                <a:lnTo>
                  <a:pt x="3160609" y="5172479"/>
                </a:lnTo>
                <a:lnTo>
                  <a:pt x="3164395" y="5166169"/>
                </a:lnTo>
                <a:lnTo>
                  <a:pt x="3170181" y="5161859"/>
                </a:lnTo>
                <a:lnTo>
                  <a:pt x="3177540" y="5160264"/>
                </a:lnTo>
                <a:lnTo>
                  <a:pt x="3185136" y="5161859"/>
                </a:lnTo>
                <a:lnTo>
                  <a:pt x="3191446" y="5166169"/>
                </a:lnTo>
                <a:lnTo>
                  <a:pt x="3195756" y="5172479"/>
                </a:lnTo>
                <a:lnTo>
                  <a:pt x="3197351" y="5180076"/>
                </a:lnTo>
                <a:lnTo>
                  <a:pt x="3195756" y="5187434"/>
                </a:lnTo>
                <a:lnTo>
                  <a:pt x="3191446" y="5193220"/>
                </a:lnTo>
                <a:lnTo>
                  <a:pt x="3185136" y="5197006"/>
                </a:lnTo>
                <a:lnTo>
                  <a:pt x="3177540" y="5198364"/>
                </a:lnTo>
                <a:close/>
              </a:path>
              <a:path w="3197860" h="5706109">
                <a:moveTo>
                  <a:pt x="3177540" y="5276087"/>
                </a:moveTo>
                <a:lnTo>
                  <a:pt x="3170181" y="5274492"/>
                </a:lnTo>
                <a:lnTo>
                  <a:pt x="3164395" y="5270182"/>
                </a:lnTo>
                <a:lnTo>
                  <a:pt x="3160609" y="5263872"/>
                </a:lnTo>
                <a:lnTo>
                  <a:pt x="3159251" y="5256276"/>
                </a:lnTo>
                <a:lnTo>
                  <a:pt x="3160609" y="5248679"/>
                </a:lnTo>
                <a:lnTo>
                  <a:pt x="3164395" y="5242369"/>
                </a:lnTo>
                <a:lnTo>
                  <a:pt x="3170181" y="5238059"/>
                </a:lnTo>
                <a:lnTo>
                  <a:pt x="3177540" y="5236464"/>
                </a:lnTo>
                <a:lnTo>
                  <a:pt x="3185136" y="5238059"/>
                </a:lnTo>
                <a:lnTo>
                  <a:pt x="3191446" y="5242369"/>
                </a:lnTo>
                <a:lnTo>
                  <a:pt x="3195756" y="5248679"/>
                </a:lnTo>
                <a:lnTo>
                  <a:pt x="3197351" y="5256276"/>
                </a:lnTo>
                <a:lnTo>
                  <a:pt x="3195756" y="5263872"/>
                </a:lnTo>
                <a:lnTo>
                  <a:pt x="3191446" y="5270182"/>
                </a:lnTo>
                <a:lnTo>
                  <a:pt x="3185136" y="5274492"/>
                </a:lnTo>
                <a:lnTo>
                  <a:pt x="3177540" y="5276087"/>
                </a:lnTo>
                <a:close/>
              </a:path>
              <a:path w="3197860" h="5706109">
                <a:moveTo>
                  <a:pt x="3177540" y="5352287"/>
                </a:moveTo>
                <a:lnTo>
                  <a:pt x="3170181" y="5350692"/>
                </a:lnTo>
                <a:lnTo>
                  <a:pt x="3164395" y="5346382"/>
                </a:lnTo>
                <a:lnTo>
                  <a:pt x="3160609" y="5340072"/>
                </a:lnTo>
                <a:lnTo>
                  <a:pt x="3159251" y="5332476"/>
                </a:lnTo>
                <a:lnTo>
                  <a:pt x="3160609" y="5325117"/>
                </a:lnTo>
                <a:lnTo>
                  <a:pt x="3164395" y="5319331"/>
                </a:lnTo>
                <a:lnTo>
                  <a:pt x="3170181" y="5315545"/>
                </a:lnTo>
                <a:lnTo>
                  <a:pt x="3177540" y="5314187"/>
                </a:lnTo>
                <a:lnTo>
                  <a:pt x="3185136" y="5315545"/>
                </a:lnTo>
                <a:lnTo>
                  <a:pt x="3191446" y="5319331"/>
                </a:lnTo>
                <a:lnTo>
                  <a:pt x="3195756" y="5325117"/>
                </a:lnTo>
                <a:lnTo>
                  <a:pt x="3197351" y="5332476"/>
                </a:lnTo>
                <a:lnTo>
                  <a:pt x="3195756" y="5340072"/>
                </a:lnTo>
                <a:lnTo>
                  <a:pt x="3191446" y="5346382"/>
                </a:lnTo>
                <a:lnTo>
                  <a:pt x="3185136" y="5350692"/>
                </a:lnTo>
                <a:lnTo>
                  <a:pt x="3177540" y="5352287"/>
                </a:lnTo>
                <a:close/>
              </a:path>
              <a:path w="3197860" h="5706109">
                <a:moveTo>
                  <a:pt x="3177540" y="5428487"/>
                </a:moveTo>
                <a:lnTo>
                  <a:pt x="3170181" y="5426892"/>
                </a:lnTo>
                <a:lnTo>
                  <a:pt x="3164395" y="5422582"/>
                </a:lnTo>
                <a:lnTo>
                  <a:pt x="3160609" y="5416272"/>
                </a:lnTo>
                <a:lnTo>
                  <a:pt x="3159251" y="5408676"/>
                </a:lnTo>
                <a:lnTo>
                  <a:pt x="3160609" y="5401317"/>
                </a:lnTo>
                <a:lnTo>
                  <a:pt x="3164395" y="5395531"/>
                </a:lnTo>
                <a:lnTo>
                  <a:pt x="3170181" y="5391745"/>
                </a:lnTo>
                <a:lnTo>
                  <a:pt x="3177540" y="5390387"/>
                </a:lnTo>
                <a:lnTo>
                  <a:pt x="3185136" y="5391745"/>
                </a:lnTo>
                <a:lnTo>
                  <a:pt x="3191446" y="5395531"/>
                </a:lnTo>
                <a:lnTo>
                  <a:pt x="3195756" y="5401317"/>
                </a:lnTo>
                <a:lnTo>
                  <a:pt x="3197351" y="5408676"/>
                </a:lnTo>
                <a:lnTo>
                  <a:pt x="3195756" y="5416272"/>
                </a:lnTo>
                <a:lnTo>
                  <a:pt x="3191446" y="5422582"/>
                </a:lnTo>
                <a:lnTo>
                  <a:pt x="3185136" y="5426892"/>
                </a:lnTo>
                <a:lnTo>
                  <a:pt x="3177540" y="5428487"/>
                </a:lnTo>
                <a:close/>
              </a:path>
              <a:path w="3197860" h="5706109">
                <a:moveTo>
                  <a:pt x="3177540" y="5504687"/>
                </a:moveTo>
                <a:lnTo>
                  <a:pt x="3170181" y="5503092"/>
                </a:lnTo>
                <a:lnTo>
                  <a:pt x="3164395" y="5498782"/>
                </a:lnTo>
                <a:lnTo>
                  <a:pt x="3160609" y="5492472"/>
                </a:lnTo>
                <a:lnTo>
                  <a:pt x="3159251" y="5484876"/>
                </a:lnTo>
                <a:lnTo>
                  <a:pt x="3160609" y="5477517"/>
                </a:lnTo>
                <a:lnTo>
                  <a:pt x="3164395" y="5471731"/>
                </a:lnTo>
                <a:lnTo>
                  <a:pt x="3170181" y="5467945"/>
                </a:lnTo>
                <a:lnTo>
                  <a:pt x="3177540" y="5466587"/>
                </a:lnTo>
                <a:lnTo>
                  <a:pt x="3185136" y="5467945"/>
                </a:lnTo>
                <a:lnTo>
                  <a:pt x="3191446" y="5471731"/>
                </a:lnTo>
                <a:lnTo>
                  <a:pt x="3195756" y="5477517"/>
                </a:lnTo>
                <a:lnTo>
                  <a:pt x="3197351" y="5484876"/>
                </a:lnTo>
                <a:lnTo>
                  <a:pt x="3195756" y="5492472"/>
                </a:lnTo>
                <a:lnTo>
                  <a:pt x="3191446" y="5498782"/>
                </a:lnTo>
                <a:lnTo>
                  <a:pt x="3185136" y="5503092"/>
                </a:lnTo>
                <a:lnTo>
                  <a:pt x="3177540" y="5504687"/>
                </a:lnTo>
                <a:close/>
              </a:path>
              <a:path w="3197860" h="5706109">
                <a:moveTo>
                  <a:pt x="3177540" y="5580887"/>
                </a:moveTo>
                <a:lnTo>
                  <a:pt x="3170181" y="5579292"/>
                </a:lnTo>
                <a:lnTo>
                  <a:pt x="3164395" y="5574982"/>
                </a:lnTo>
                <a:lnTo>
                  <a:pt x="3160609" y="5568672"/>
                </a:lnTo>
                <a:lnTo>
                  <a:pt x="3159251" y="5561076"/>
                </a:lnTo>
                <a:lnTo>
                  <a:pt x="3160609" y="5553717"/>
                </a:lnTo>
                <a:lnTo>
                  <a:pt x="3164395" y="5547931"/>
                </a:lnTo>
                <a:lnTo>
                  <a:pt x="3170181" y="5544145"/>
                </a:lnTo>
                <a:lnTo>
                  <a:pt x="3177540" y="5542787"/>
                </a:lnTo>
                <a:lnTo>
                  <a:pt x="3185136" y="5544145"/>
                </a:lnTo>
                <a:lnTo>
                  <a:pt x="3191446" y="5547931"/>
                </a:lnTo>
                <a:lnTo>
                  <a:pt x="3195756" y="5553717"/>
                </a:lnTo>
                <a:lnTo>
                  <a:pt x="3197351" y="5561076"/>
                </a:lnTo>
                <a:lnTo>
                  <a:pt x="3195756" y="5568672"/>
                </a:lnTo>
                <a:lnTo>
                  <a:pt x="3191446" y="5574982"/>
                </a:lnTo>
                <a:lnTo>
                  <a:pt x="3185136" y="5579292"/>
                </a:lnTo>
                <a:lnTo>
                  <a:pt x="3177540" y="5580887"/>
                </a:lnTo>
                <a:close/>
              </a:path>
              <a:path w="3197860" h="5706109">
                <a:moveTo>
                  <a:pt x="3177540" y="5657087"/>
                </a:moveTo>
                <a:lnTo>
                  <a:pt x="3170181" y="5655492"/>
                </a:lnTo>
                <a:lnTo>
                  <a:pt x="3164395" y="5651182"/>
                </a:lnTo>
                <a:lnTo>
                  <a:pt x="3160609" y="5644872"/>
                </a:lnTo>
                <a:lnTo>
                  <a:pt x="3159251" y="5637276"/>
                </a:lnTo>
                <a:lnTo>
                  <a:pt x="3160609" y="5629917"/>
                </a:lnTo>
                <a:lnTo>
                  <a:pt x="3164395" y="5624131"/>
                </a:lnTo>
                <a:lnTo>
                  <a:pt x="3170181" y="5620345"/>
                </a:lnTo>
                <a:lnTo>
                  <a:pt x="3177540" y="5618987"/>
                </a:lnTo>
                <a:lnTo>
                  <a:pt x="3185136" y="5620345"/>
                </a:lnTo>
                <a:lnTo>
                  <a:pt x="3191446" y="5624131"/>
                </a:lnTo>
                <a:lnTo>
                  <a:pt x="3195756" y="5629917"/>
                </a:lnTo>
                <a:lnTo>
                  <a:pt x="3197351" y="5637276"/>
                </a:lnTo>
                <a:lnTo>
                  <a:pt x="3195756" y="5644872"/>
                </a:lnTo>
                <a:lnTo>
                  <a:pt x="3191446" y="5651182"/>
                </a:lnTo>
                <a:lnTo>
                  <a:pt x="3185136" y="5655492"/>
                </a:lnTo>
                <a:lnTo>
                  <a:pt x="3177540" y="5657087"/>
                </a:lnTo>
                <a:close/>
              </a:path>
              <a:path w="3197860" h="5706109">
                <a:moveTo>
                  <a:pt x="3151631" y="5705855"/>
                </a:moveTo>
                <a:lnTo>
                  <a:pt x="3144273" y="5704498"/>
                </a:lnTo>
                <a:lnTo>
                  <a:pt x="3138487" y="5700712"/>
                </a:lnTo>
                <a:lnTo>
                  <a:pt x="3134701" y="5694925"/>
                </a:lnTo>
                <a:lnTo>
                  <a:pt x="3133343" y="5687567"/>
                </a:lnTo>
                <a:lnTo>
                  <a:pt x="3134701" y="5679971"/>
                </a:lnTo>
                <a:lnTo>
                  <a:pt x="3138487" y="5673661"/>
                </a:lnTo>
                <a:lnTo>
                  <a:pt x="3144273" y="5669351"/>
                </a:lnTo>
                <a:lnTo>
                  <a:pt x="3151631" y="5667755"/>
                </a:lnTo>
                <a:lnTo>
                  <a:pt x="3159227" y="5669351"/>
                </a:lnTo>
                <a:lnTo>
                  <a:pt x="3165538" y="5673661"/>
                </a:lnTo>
                <a:lnTo>
                  <a:pt x="3169848" y="5679971"/>
                </a:lnTo>
                <a:lnTo>
                  <a:pt x="3171443" y="5687567"/>
                </a:lnTo>
                <a:lnTo>
                  <a:pt x="3169848" y="5694925"/>
                </a:lnTo>
                <a:lnTo>
                  <a:pt x="3165538" y="5700712"/>
                </a:lnTo>
                <a:lnTo>
                  <a:pt x="3159227" y="5704498"/>
                </a:lnTo>
                <a:lnTo>
                  <a:pt x="3151631" y="5705855"/>
                </a:lnTo>
                <a:close/>
              </a:path>
              <a:path w="3197860" h="5706109">
                <a:moveTo>
                  <a:pt x="3075431" y="5705855"/>
                </a:moveTo>
                <a:lnTo>
                  <a:pt x="3068073" y="5704498"/>
                </a:lnTo>
                <a:lnTo>
                  <a:pt x="3062287" y="5700712"/>
                </a:lnTo>
                <a:lnTo>
                  <a:pt x="3058501" y="5694925"/>
                </a:lnTo>
                <a:lnTo>
                  <a:pt x="3057143" y="5687567"/>
                </a:lnTo>
                <a:lnTo>
                  <a:pt x="3058501" y="5679971"/>
                </a:lnTo>
                <a:lnTo>
                  <a:pt x="3062287" y="5673661"/>
                </a:lnTo>
                <a:lnTo>
                  <a:pt x="3068073" y="5669351"/>
                </a:lnTo>
                <a:lnTo>
                  <a:pt x="3075431" y="5667755"/>
                </a:lnTo>
                <a:lnTo>
                  <a:pt x="3083027" y="5669351"/>
                </a:lnTo>
                <a:lnTo>
                  <a:pt x="3089338" y="5673661"/>
                </a:lnTo>
                <a:lnTo>
                  <a:pt x="3093648" y="5679971"/>
                </a:lnTo>
                <a:lnTo>
                  <a:pt x="3095243" y="5687567"/>
                </a:lnTo>
                <a:lnTo>
                  <a:pt x="3093648" y="5694925"/>
                </a:lnTo>
                <a:lnTo>
                  <a:pt x="3089338" y="5700712"/>
                </a:lnTo>
                <a:lnTo>
                  <a:pt x="3083027" y="5704498"/>
                </a:lnTo>
                <a:lnTo>
                  <a:pt x="3075431" y="5705855"/>
                </a:lnTo>
                <a:close/>
              </a:path>
              <a:path w="3197860" h="5706109">
                <a:moveTo>
                  <a:pt x="2999231" y="5705855"/>
                </a:moveTo>
                <a:lnTo>
                  <a:pt x="2991873" y="5704498"/>
                </a:lnTo>
                <a:lnTo>
                  <a:pt x="2986087" y="5700712"/>
                </a:lnTo>
                <a:lnTo>
                  <a:pt x="2982301" y="5694925"/>
                </a:lnTo>
                <a:lnTo>
                  <a:pt x="2980943" y="5687567"/>
                </a:lnTo>
                <a:lnTo>
                  <a:pt x="2982301" y="5679971"/>
                </a:lnTo>
                <a:lnTo>
                  <a:pt x="2986087" y="5673661"/>
                </a:lnTo>
                <a:lnTo>
                  <a:pt x="2991873" y="5669351"/>
                </a:lnTo>
                <a:lnTo>
                  <a:pt x="2999231" y="5667755"/>
                </a:lnTo>
                <a:lnTo>
                  <a:pt x="3006827" y="5669351"/>
                </a:lnTo>
                <a:lnTo>
                  <a:pt x="3013138" y="5673661"/>
                </a:lnTo>
                <a:lnTo>
                  <a:pt x="3017448" y="5679971"/>
                </a:lnTo>
                <a:lnTo>
                  <a:pt x="3019043" y="5687567"/>
                </a:lnTo>
                <a:lnTo>
                  <a:pt x="3017448" y="5694925"/>
                </a:lnTo>
                <a:lnTo>
                  <a:pt x="3013138" y="5700712"/>
                </a:lnTo>
                <a:lnTo>
                  <a:pt x="3006827" y="5704498"/>
                </a:lnTo>
                <a:lnTo>
                  <a:pt x="2999231" y="5705855"/>
                </a:lnTo>
                <a:close/>
              </a:path>
              <a:path w="3197860" h="5706109">
                <a:moveTo>
                  <a:pt x="2923031" y="5705855"/>
                </a:moveTo>
                <a:lnTo>
                  <a:pt x="2915435" y="5704498"/>
                </a:lnTo>
                <a:lnTo>
                  <a:pt x="2909125" y="5700712"/>
                </a:lnTo>
                <a:lnTo>
                  <a:pt x="2904815" y="5694925"/>
                </a:lnTo>
                <a:lnTo>
                  <a:pt x="2903220" y="5687567"/>
                </a:lnTo>
                <a:lnTo>
                  <a:pt x="2904815" y="5679971"/>
                </a:lnTo>
                <a:lnTo>
                  <a:pt x="2909125" y="5673661"/>
                </a:lnTo>
                <a:lnTo>
                  <a:pt x="2915435" y="5669351"/>
                </a:lnTo>
                <a:lnTo>
                  <a:pt x="2923031" y="5667755"/>
                </a:lnTo>
                <a:lnTo>
                  <a:pt x="2930627" y="5669351"/>
                </a:lnTo>
                <a:lnTo>
                  <a:pt x="2936938" y="5673661"/>
                </a:lnTo>
                <a:lnTo>
                  <a:pt x="2941248" y="5679971"/>
                </a:lnTo>
                <a:lnTo>
                  <a:pt x="2942843" y="5687567"/>
                </a:lnTo>
                <a:lnTo>
                  <a:pt x="2941248" y="5694925"/>
                </a:lnTo>
                <a:lnTo>
                  <a:pt x="2936938" y="5700712"/>
                </a:lnTo>
                <a:lnTo>
                  <a:pt x="2930627" y="5704498"/>
                </a:lnTo>
                <a:lnTo>
                  <a:pt x="2923031" y="5705855"/>
                </a:lnTo>
                <a:close/>
              </a:path>
              <a:path w="3197860" h="5706109">
                <a:moveTo>
                  <a:pt x="2846831" y="5705855"/>
                </a:moveTo>
                <a:lnTo>
                  <a:pt x="2839235" y="5704498"/>
                </a:lnTo>
                <a:lnTo>
                  <a:pt x="2832925" y="5700712"/>
                </a:lnTo>
                <a:lnTo>
                  <a:pt x="2828615" y="5694925"/>
                </a:lnTo>
                <a:lnTo>
                  <a:pt x="2827020" y="5687567"/>
                </a:lnTo>
                <a:lnTo>
                  <a:pt x="2828615" y="5679971"/>
                </a:lnTo>
                <a:lnTo>
                  <a:pt x="2832925" y="5673661"/>
                </a:lnTo>
                <a:lnTo>
                  <a:pt x="2839235" y="5669351"/>
                </a:lnTo>
                <a:lnTo>
                  <a:pt x="2846831" y="5667755"/>
                </a:lnTo>
                <a:lnTo>
                  <a:pt x="2854189" y="5669351"/>
                </a:lnTo>
                <a:lnTo>
                  <a:pt x="2859976" y="5673661"/>
                </a:lnTo>
                <a:lnTo>
                  <a:pt x="2863762" y="5679971"/>
                </a:lnTo>
                <a:lnTo>
                  <a:pt x="2865120" y="5687567"/>
                </a:lnTo>
                <a:lnTo>
                  <a:pt x="2863762" y="5694925"/>
                </a:lnTo>
                <a:lnTo>
                  <a:pt x="2859976" y="5700712"/>
                </a:lnTo>
                <a:lnTo>
                  <a:pt x="2854189" y="5704498"/>
                </a:lnTo>
                <a:lnTo>
                  <a:pt x="2846831" y="5705855"/>
                </a:lnTo>
                <a:close/>
              </a:path>
              <a:path w="3197860" h="5706109">
                <a:moveTo>
                  <a:pt x="2770631" y="5705855"/>
                </a:moveTo>
                <a:lnTo>
                  <a:pt x="2763035" y="5704498"/>
                </a:lnTo>
                <a:lnTo>
                  <a:pt x="2756725" y="5700712"/>
                </a:lnTo>
                <a:lnTo>
                  <a:pt x="2752415" y="5694925"/>
                </a:lnTo>
                <a:lnTo>
                  <a:pt x="2750820" y="5687567"/>
                </a:lnTo>
                <a:lnTo>
                  <a:pt x="2752415" y="5679971"/>
                </a:lnTo>
                <a:lnTo>
                  <a:pt x="2756725" y="5673661"/>
                </a:lnTo>
                <a:lnTo>
                  <a:pt x="2763035" y="5669351"/>
                </a:lnTo>
                <a:lnTo>
                  <a:pt x="2770631" y="5667755"/>
                </a:lnTo>
                <a:lnTo>
                  <a:pt x="2777989" y="5669351"/>
                </a:lnTo>
                <a:lnTo>
                  <a:pt x="2783776" y="5673661"/>
                </a:lnTo>
                <a:lnTo>
                  <a:pt x="2787562" y="5679971"/>
                </a:lnTo>
                <a:lnTo>
                  <a:pt x="2788920" y="5687567"/>
                </a:lnTo>
                <a:lnTo>
                  <a:pt x="2787562" y="5694925"/>
                </a:lnTo>
                <a:lnTo>
                  <a:pt x="2783776" y="5700712"/>
                </a:lnTo>
                <a:lnTo>
                  <a:pt x="2777989" y="5704498"/>
                </a:lnTo>
                <a:lnTo>
                  <a:pt x="2770631" y="5705855"/>
                </a:lnTo>
                <a:close/>
              </a:path>
              <a:path w="3197860" h="5706109">
                <a:moveTo>
                  <a:pt x="2694431" y="5705855"/>
                </a:moveTo>
                <a:lnTo>
                  <a:pt x="2686835" y="5704498"/>
                </a:lnTo>
                <a:lnTo>
                  <a:pt x="2680525" y="5700712"/>
                </a:lnTo>
                <a:lnTo>
                  <a:pt x="2676215" y="5694925"/>
                </a:lnTo>
                <a:lnTo>
                  <a:pt x="2674620" y="5687567"/>
                </a:lnTo>
                <a:lnTo>
                  <a:pt x="2676215" y="5679971"/>
                </a:lnTo>
                <a:lnTo>
                  <a:pt x="2680525" y="5673661"/>
                </a:lnTo>
                <a:lnTo>
                  <a:pt x="2686835" y="5669351"/>
                </a:lnTo>
                <a:lnTo>
                  <a:pt x="2694431" y="5667755"/>
                </a:lnTo>
                <a:lnTo>
                  <a:pt x="2701789" y="5669351"/>
                </a:lnTo>
                <a:lnTo>
                  <a:pt x="2707576" y="5673661"/>
                </a:lnTo>
                <a:lnTo>
                  <a:pt x="2711362" y="5679971"/>
                </a:lnTo>
                <a:lnTo>
                  <a:pt x="2712720" y="5687567"/>
                </a:lnTo>
                <a:lnTo>
                  <a:pt x="2711362" y="5694925"/>
                </a:lnTo>
                <a:lnTo>
                  <a:pt x="2707576" y="5700712"/>
                </a:lnTo>
                <a:lnTo>
                  <a:pt x="2701789" y="5704498"/>
                </a:lnTo>
                <a:lnTo>
                  <a:pt x="2694431" y="5705855"/>
                </a:lnTo>
                <a:close/>
              </a:path>
              <a:path w="3197860" h="5706109">
                <a:moveTo>
                  <a:pt x="2618231" y="5705855"/>
                </a:moveTo>
                <a:lnTo>
                  <a:pt x="2610635" y="5704498"/>
                </a:lnTo>
                <a:lnTo>
                  <a:pt x="2604325" y="5700712"/>
                </a:lnTo>
                <a:lnTo>
                  <a:pt x="2600015" y="5694925"/>
                </a:lnTo>
                <a:lnTo>
                  <a:pt x="2598420" y="5687567"/>
                </a:lnTo>
                <a:lnTo>
                  <a:pt x="2600015" y="5679971"/>
                </a:lnTo>
                <a:lnTo>
                  <a:pt x="2604325" y="5673661"/>
                </a:lnTo>
                <a:lnTo>
                  <a:pt x="2610635" y="5669351"/>
                </a:lnTo>
                <a:lnTo>
                  <a:pt x="2618231" y="5667755"/>
                </a:lnTo>
                <a:lnTo>
                  <a:pt x="2625589" y="5669351"/>
                </a:lnTo>
                <a:lnTo>
                  <a:pt x="2631376" y="5673661"/>
                </a:lnTo>
                <a:lnTo>
                  <a:pt x="2635162" y="5679971"/>
                </a:lnTo>
                <a:lnTo>
                  <a:pt x="2636520" y="5687567"/>
                </a:lnTo>
                <a:lnTo>
                  <a:pt x="2635162" y="5694925"/>
                </a:lnTo>
                <a:lnTo>
                  <a:pt x="2631376" y="5700712"/>
                </a:lnTo>
                <a:lnTo>
                  <a:pt x="2625589" y="5704498"/>
                </a:lnTo>
                <a:lnTo>
                  <a:pt x="2618231" y="5705855"/>
                </a:lnTo>
                <a:close/>
              </a:path>
              <a:path w="3197860" h="5706109">
                <a:moveTo>
                  <a:pt x="2542031" y="5705855"/>
                </a:moveTo>
                <a:lnTo>
                  <a:pt x="2534435" y="5704498"/>
                </a:lnTo>
                <a:lnTo>
                  <a:pt x="2528125" y="5700712"/>
                </a:lnTo>
                <a:lnTo>
                  <a:pt x="2523815" y="5694925"/>
                </a:lnTo>
                <a:lnTo>
                  <a:pt x="2522220" y="5687567"/>
                </a:lnTo>
                <a:lnTo>
                  <a:pt x="2523815" y="5679971"/>
                </a:lnTo>
                <a:lnTo>
                  <a:pt x="2528125" y="5673661"/>
                </a:lnTo>
                <a:lnTo>
                  <a:pt x="2534435" y="5669351"/>
                </a:lnTo>
                <a:lnTo>
                  <a:pt x="2542031" y="5667755"/>
                </a:lnTo>
                <a:lnTo>
                  <a:pt x="2549389" y="5669351"/>
                </a:lnTo>
                <a:lnTo>
                  <a:pt x="2555176" y="5673661"/>
                </a:lnTo>
                <a:lnTo>
                  <a:pt x="2558962" y="5679971"/>
                </a:lnTo>
                <a:lnTo>
                  <a:pt x="2560320" y="5687567"/>
                </a:lnTo>
                <a:lnTo>
                  <a:pt x="2558962" y="5694925"/>
                </a:lnTo>
                <a:lnTo>
                  <a:pt x="2555176" y="5700712"/>
                </a:lnTo>
                <a:lnTo>
                  <a:pt x="2549389" y="5704498"/>
                </a:lnTo>
                <a:lnTo>
                  <a:pt x="2542031" y="5705855"/>
                </a:lnTo>
                <a:close/>
              </a:path>
              <a:path w="3197860" h="5706109">
                <a:moveTo>
                  <a:pt x="2465831" y="5705855"/>
                </a:moveTo>
                <a:lnTo>
                  <a:pt x="2458235" y="5704498"/>
                </a:lnTo>
                <a:lnTo>
                  <a:pt x="2451925" y="5700712"/>
                </a:lnTo>
                <a:lnTo>
                  <a:pt x="2447615" y="5694925"/>
                </a:lnTo>
                <a:lnTo>
                  <a:pt x="2446020" y="5687567"/>
                </a:lnTo>
                <a:lnTo>
                  <a:pt x="2447615" y="5679971"/>
                </a:lnTo>
                <a:lnTo>
                  <a:pt x="2451925" y="5673661"/>
                </a:lnTo>
                <a:lnTo>
                  <a:pt x="2458235" y="5669351"/>
                </a:lnTo>
                <a:lnTo>
                  <a:pt x="2465831" y="5667755"/>
                </a:lnTo>
                <a:lnTo>
                  <a:pt x="2473189" y="5669351"/>
                </a:lnTo>
                <a:lnTo>
                  <a:pt x="2478976" y="5673661"/>
                </a:lnTo>
                <a:lnTo>
                  <a:pt x="2482762" y="5679971"/>
                </a:lnTo>
                <a:lnTo>
                  <a:pt x="2484120" y="5687567"/>
                </a:lnTo>
                <a:lnTo>
                  <a:pt x="2482762" y="5694925"/>
                </a:lnTo>
                <a:lnTo>
                  <a:pt x="2478976" y="5700712"/>
                </a:lnTo>
                <a:lnTo>
                  <a:pt x="2473189" y="5704498"/>
                </a:lnTo>
                <a:lnTo>
                  <a:pt x="2465831" y="5705855"/>
                </a:lnTo>
                <a:close/>
              </a:path>
              <a:path w="3197860" h="5706109">
                <a:moveTo>
                  <a:pt x="2389631" y="5705855"/>
                </a:moveTo>
                <a:lnTo>
                  <a:pt x="2382035" y="5704498"/>
                </a:lnTo>
                <a:lnTo>
                  <a:pt x="2375725" y="5700712"/>
                </a:lnTo>
                <a:lnTo>
                  <a:pt x="2371415" y="5694925"/>
                </a:lnTo>
                <a:lnTo>
                  <a:pt x="2369820" y="5687567"/>
                </a:lnTo>
                <a:lnTo>
                  <a:pt x="2371415" y="5679971"/>
                </a:lnTo>
                <a:lnTo>
                  <a:pt x="2375725" y="5673661"/>
                </a:lnTo>
                <a:lnTo>
                  <a:pt x="2382035" y="5669351"/>
                </a:lnTo>
                <a:lnTo>
                  <a:pt x="2389631" y="5667755"/>
                </a:lnTo>
                <a:lnTo>
                  <a:pt x="2396989" y="5669351"/>
                </a:lnTo>
                <a:lnTo>
                  <a:pt x="2402776" y="5673661"/>
                </a:lnTo>
                <a:lnTo>
                  <a:pt x="2406562" y="5679971"/>
                </a:lnTo>
                <a:lnTo>
                  <a:pt x="2407920" y="5687567"/>
                </a:lnTo>
                <a:lnTo>
                  <a:pt x="2406562" y="5694925"/>
                </a:lnTo>
                <a:lnTo>
                  <a:pt x="2402776" y="5700712"/>
                </a:lnTo>
                <a:lnTo>
                  <a:pt x="2396989" y="5704498"/>
                </a:lnTo>
                <a:lnTo>
                  <a:pt x="2389631" y="5705855"/>
                </a:lnTo>
                <a:close/>
              </a:path>
              <a:path w="3197860" h="5706109">
                <a:moveTo>
                  <a:pt x="2313431" y="5705855"/>
                </a:moveTo>
                <a:lnTo>
                  <a:pt x="2305835" y="5704498"/>
                </a:lnTo>
                <a:lnTo>
                  <a:pt x="2299525" y="5700712"/>
                </a:lnTo>
                <a:lnTo>
                  <a:pt x="2295215" y="5694925"/>
                </a:lnTo>
                <a:lnTo>
                  <a:pt x="2293620" y="5687567"/>
                </a:lnTo>
                <a:lnTo>
                  <a:pt x="2295215" y="5679971"/>
                </a:lnTo>
                <a:lnTo>
                  <a:pt x="2299525" y="5673661"/>
                </a:lnTo>
                <a:lnTo>
                  <a:pt x="2305835" y="5669351"/>
                </a:lnTo>
                <a:lnTo>
                  <a:pt x="2313431" y="5667755"/>
                </a:lnTo>
                <a:lnTo>
                  <a:pt x="2320789" y="5669351"/>
                </a:lnTo>
                <a:lnTo>
                  <a:pt x="2326576" y="5673661"/>
                </a:lnTo>
                <a:lnTo>
                  <a:pt x="2330362" y="5679971"/>
                </a:lnTo>
                <a:lnTo>
                  <a:pt x="2331720" y="5687567"/>
                </a:lnTo>
                <a:lnTo>
                  <a:pt x="2330362" y="5694925"/>
                </a:lnTo>
                <a:lnTo>
                  <a:pt x="2326576" y="5700712"/>
                </a:lnTo>
                <a:lnTo>
                  <a:pt x="2320789" y="5704498"/>
                </a:lnTo>
                <a:lnTo>
                  <a:pt x="2313431" y="5705855"/>
                </a:lnTo>
                <a:close/>
              </a:path>
              <a:path w="3197860" h="5706109">
                <a:moveTo>
                  <a:pt x="2237231" y="5705855"/>
                </a:moveTo>
                <a:lnTo>
                  <a:pt x="2229635" y="5704498"/>
                </a:lnTo>
                <a:lnTo>
                  <a:pt x="2223325" y="5700712"/>
                </a:lnTo>
                <a:lnTo>
                  <a:pt x="2219015" y="5694925"/>
                </a:lnTo>
                <a:lnTo>
                  <a:pt x="2217419" y="5687567"/>
                </a:lnTo>
                <a:lnTo>
                  <a:pt x="2219015" y="5679971"/>
                </a:lnTo>
                <a:lnTo>
                  <a:pt x="2223325" y="5673661"/>
                </a:lnTo>
                <a:lnTo>
                  <a:pt x="2229635" y="5669351"/>
                </a:lnTo>
                <a:lnTo>
                  <a:pt x="2237231" y="5667755"/>
                </a:lnTo>
                <a:lnTo>
                  <a:pt x="2244589" y="5669351"/>
                </a:lnTo>
                <a:lnTo>
                  <a:pt x="2250376" y="5673661"/>
                </a:lnTo>
                <a:lnTo>
                  <a:pt x="2254162" y="5679971"/>
                </a:lnTo>
                <a:lnTo>
                  <a:pt x="2255520" y="5687567"/>
                </a:lnTo>
                <a:lnTo>
                  <a:pt x="2254162" y="5694925"/>
                </a:lnTo>
                <a:lnTo>
                  <a:pt x="2250376" y="5700712"/>
                </a:lnTo>
                <a:lnTo>
                  <a:pt x="2244589" y="5704498"/>
                </a:lnTo>
                <a:lnTo>
                  <a:pt x="2237231" y="5705855"/>
                </a:lnTo>
                <a:close/>
              </a:path>
              <a:path w="3197860" h="5706109">
                <a:moveTo>
                  <a:pt x="2161032" y="5705855"/>
                </a:moveTo>
                <a:lnTo>
                  <a:pt x="2153435" y="5704498"/>
                </a:lnTo>
                <a:lnTo>
                  <a:pt x="2147125" y="5700712"/>
                </a:lnTo>
                <a:lnTo>
                  <a:pt x="2142815" y="5694925"/>
                </a:lnTo>
                <a:lnTo>
                  <a:pt x="2141219" y="5687567"/>
                </a:lnTo>
                <a:lnTo>
                  <a:pt x="2142815" y="5679971"/>
                </a:lnTo>
                <a:lnTo>
                  <a:pt x="2147125" y="5673661"/>
                </a:lnTo>
                <a:lnTo>
                  <a:pt x="2153435" y="5669351"/>
                </a:lnTo>
                <a:lnTo>
                  <a:pt x="2161032" y="5667755"/>
                </a:lnTo>
                <a:lnTo>
                  <a:pt x="2168390" y="5669351"/>
                </a:lnTo>
                <a:lnTo>
                  <a:pt x="2174176" y="5673661"/>
                </a:lnTo>
                <a:lnTo>
                  <a:pt x="2177962" y="5679971"/>
                </a:lnTo>
                <a:lnTo>
                  <a:pt x="2179319" y="5687567"/>
                </a:lnTo>
                <a:lnTo>
                  <a:pt x="2177962" y="5694925"/>
                </a:lnTo>
                <a:lnTo>
                  <a:pt x="2174176" y="5700712"/>
                </a:lnTo>
                <a:lnTo>
                  <a:pt x="2168390" y="5704498"/>
                </a:lnTo>
                <a:lnTo>
                  <a:pt x="2161032" y="5705855"/>
                </a:lnTo>
                <a:close/>
              </a:path>
              <a:path w="3197860" h="5706109">
                <a:moveTo>
                  <a:pt x="2084832" y="5705855"/>
                </a:moveTo>
                <a:lnTo>
                  <a:pt x="2077235" y="5704498"/>
                </a:lnTo>
                <a:lnTo>
                  <a:pt x="2070925" y="5700712"/>
                </a:lnTo>
                <a:lnTo>
                  <a:pt x="2066615" y="5694925"/>
                </a:lnTo>
                <a:lnTo>
                  <a:pt x="2065019" y="5687567"/>
                </a:lnTo>
                <a:lnTo>
                  <a:pt x="2066615" y="5679971"/>
                </a:lnTo>
                <a:lnTo>
                  <a:pt x="2070925" y="5673661"/>
                </a:lnTo>
                <a:lnTo>
                  <a:pt x="2077235" y="5669351"/>
                </a:lnTo>
                <a:lnTo>
                  <a:pt x="2084832" y="5667755"/>
                </a:lnTo>
                <a:lnTo>
                  <a:pt x="2092190" y="5669351"/>
                </a:lnTo>
                <a:lnTo>
                  <a:pt x="2097976" y="5673661"/>
                </a:lnTo>
                <a:lnTo>
                  <a:pt x="2101762" y="5679971"/>
                </a:lnTo>
                <a:lnTo>
                  <a:pt x="2103119" y="5687567"/>
                </a:lnTo>
                <a:lnTo>
                  <a:pt x="2101762" y="5694925"/>
                </a:lnTo>
                <a:lnTo>
                  <a:pt x="2097976" y="5700712"/>
                </a:lnTo>
                <a:lnTo>
                  <a:pt x="2092190" y="5704498"/>
                </a:lnTo>
                <a:lnTo>
                  <a:pt x="2084832" y="5705855"/>
                </a:lnTo>
                <a:close/>
              </a:path>
              <a:path w="3197860" h="5706109">
                <a:moveTo>
                  <a:pt x="2008632" y="5705855"/>
                </a:moveTo>
                <a:lnTo>
                  <a:pt x="2001035" y="5704498"/>
                </a:lnTo>
                <a:lnTo>
                  <a:pt x="1994725" y="5700712"/>
                </a:lnTo>
                <a:lnTo>
                  <a:pt x="1990415" y="5694925"/>
                </a:lnTo>
                <a:lnTo>
                  <a:pt x="1988819" y="5687567"/>
                </a:lnTo>
                <a:lnTo>
                  <a:pt x="1990415" y="5679971"/>
                </a:lnTo>
                <a:lnTo>
                  <a:pt x="1994725" y="5673661"/>
                </a:lnTo>
                <a:lnTo>
                  <a:pt x="2001035" y="5669351"/>
                </a:lnTo>
                <a:lnTo>
                  <a:pt x="2008632" y="5667755"/>
                </a:lnTo>
                <a:lnTo>
                  <a:pt x="2015990" y="5669351"/>
                </a:lnTo>
                <a:lnTo>
                  <a:pt x="2021776" y="5673661"/>
                </a:lnTo>
                <a:lnTo>
                  <a:pt x="2025562" y="5679971"/>
                </a:lnTo>
                <a:lnTo>
                  <a:pt x="2026919" y="5687567"/>
                </a:lnTo>
                <a:lnTo>
                  <a:pt x="2025562" y="5694925"/>
                </a:lnTo>
                <a:lnTo>
                  <a:pt x="2021776" y="5700712"/>
                </a:lnTo>
                <a:lnTo>
                  <a:pt x="2015990" y="5704498"/>
                </a:lnTo>
                <a:lnTo>
                  <a:pt x="2008632" y="5705855"/>
                </a:lnTo>
                <a:close/>
              </a:path>
              <a:path w="3197860" h="5706109">
                <a:moveTo>
                  <a:pt x="1932432" y="5705855"/>
                </a:moveTo>
                <a:lnTo>
                  <a:pt x="1924835" y="5704498"/>
                </a:lnTo>
                <a:lnTo>
                  <a:pt x="1918525" y="5700712"/>
                </a:lnTo>
                <a:lnTo>
                  <a:pt x="1914215" y="5694925"/>
                </a:lnTo>
                <a:lnTo>
                  <a:pt x="1912619" y="5687567"/>
                </a:lnTo>
                <a:lnTo>
                  <a:pt x="1914215" y="5679971"/>
                </a:lnTo>
                <a:lnTo>
                  <a:pt x="1918525" y="5673661"/>
                </a:lnTo>
                <a:lnTo>
                  <a:pt x="1924835" y="5669351"/>
                </a:lnTo>
                <a:lnTo>
                  <a:pt x="1932432" y="5667755"/>
                </a:lnTo>
                <a:lnTo>
                  <a:pt x="1939790" y="5669351"/>
                </a:lnTo>
                <a:lnTo>
                  <a:pt x="1945576" y="5673661"/>
                </a:lnTo>
                <a:lnTo>
                  <a:pt x="1949362" y="5679971"/>
                </a:lnTo>
                <a:lnTo>
                  <a:pt x="1950719" y="5687567"/>
                </a:lnTo>
                <a:lnTo>
                  <a:pt x="1949362" y="5694925"/>
                </a:lnTo>
                <a:lnTo>
                  <a:pt x="1945576" y="5700712"/>
                </a:lnTo>
                <a:lnTo>
                  <a:pt x="1939790" y="5704498"/>
                </a:lnTo>
                <a:lnTo>
                  <a:pt x="1932432" y="5705855"/>
                </a:lnTo>
                <a:close/>
              </a:path>
              <a:path w="3197860" h="5706109">
                <a:moveTo>
                  <a:pt x="1856232" y="5705855"/>
                </a:moveTo>
                <a:lnTo>
                  <a:pt x="1848635" y="5704498"/>
                </a:lnTo>
                <a:lnTo>
                  <a:pt x="1842325" y="5700712"/>
                </a:lnTo>
                <a:lnTo>
                  <a:pt x="1838015" y="5694925"/>
                </a:lnTo>
                <a:lnTo>
                  <a:pt x="1836419" y="5687567"/>
                </a:lnTo>
                <a:lnTo>
                  <a:pt x="1838015" y="5679971"/>
                </a:lnTo>
                <a:lnTo>
                  <a:pt x="1842325" y="5673661"/>
                </a:lnTo>
                <a:lnTo>
                  <a:pt x="1848635" y="5669351"/>
                </a:lnTo>
                <a:lnTo>
                  <a:pt x="1856232" y="5667755"/>
                </a:lnTo>
                <a:lnTo>
                  <a:pt x="1863590" y="5669351"/>
                </a:lnTo>
                <a:lnTo>
                  <a:pt x="1869376" y="5673661"/>
                </a:lnTo>
                <a:lnTo>
                  <a:pt x="1873162" y="5679971"/>
                </a:lnTo>
                <a:lnTo>
                  <a:pt x="1874519" y="5687567"/>
                </a:lnTo>
                <a:lnTo>
                  <a:pt x="1873162" y="5694925"/>
                </a:lnTo>
                <a:lnTo>
                  <a:pt x="1869376" y="5700712"/>
                </a:lnTo>
                <a:lnTo>
                  <a:pt x="1863590" y="5704498"/>
                </a:lnTo>
                <a:lnTo>
                  <a:pt x="1856232" y="5705855"/>
                </a:lnTo>
                <a:close/>
              </a:path>
              <a:path w="3197860" h="5706109">
                <a:moveTo>
                  <a:pt x="1780032" y="5705855"/>
                </a:moveTo>
                <a:lnTo>
                  <a:pt x="1772435" y="5704498"/>
                </a:lnTo>
                <a:lnTo>
                  <a:pt x="1766125" y="5700712"/>
                </a:lnTo>
                <a:lnTo>
                  <a:pt x="1761815" y="5694925"/>
                </a:lnTo>
                <a:lnTo>
                  <a:pt x="1760219" y="5687567"/>
                </a:lnTo>
                <a:lnTo>
                  <a:pt x="1761815" y="5679971"/>
                </a:lnTo>
                <a:lnTo>
                  <a:pt x="1766125" y="5673661"/>
                </a:lnTo>
                <a:lnTo>
                  <a:pt x="1772435" y="5669351"/>
                </a:lnTo>
                <a:lnTo>
                  <a:pt x="1780032" y="5667755"/>
                </a:lnTo>
                <a:lnTo>
                  <a:pt x="1787390" y="5669351"/>
                </a:lnTo>
                <a:lnTo>
                  <a:pt x="1793176" y="5673661"/>
                </a:lnTo>
                <a:lnTo>
                  <a:pt x="1796962" y="5679971"/>
                </a:lnTo>
                <a:lnTo>
                  <a:pt x="1798319" y="5687567"/>
                </a:lnTo>
                <a:lnTo>
                  <a:pt x="1796962" y="5694925"/>
                </a:lnTo>
                <a:lnTo>
                  <a:pt x="1793176" y="5700712"/>
                </a:lnTo>
                <a:lnTo>
                  <a:pt x="1787390" y="5704498"/>
                </a:lnTo>
                <a:lnTo>
                  <a:pt x="1780032" y="5705855"/>
                </a:lnTo>
                <a:close/>
              </a:path>
              <a:path w="3197860" h="5706109">
                <a:moveTo>
                  <a:pt x="1703832" y="5705855"/>
                </a:moveTo>
                <a:lnTo>
                  <a:pt x="1696235" y="5704498"/>
                </a:lnTo>
                <a:lnTo>
                  <a:pt x="1689925" y="5700712"/>
                </a:lnTo>
                <a:lnTo>
                  <a:pt x="1685615" y="5694925"/>
                </a:lnTo>
                <a:lnTo>
                  <a:pt x="1684019" y="5687567"/>
                </a:lnTo>
                <a:lnTo>
                  <a:pt x="1685615" y="5679971"/>
                </a:lnTo>
                <a:lnTo>
                  <a:pt x="1689925" y="5673661"/>
                </a:lnTo>
                <a:lnTo>
                  <a:pt x="1696235" y="5669351"/>
                </a:lnTo>
                <a:lnTo>
                  <a:pt x="1703832" y="5667755"/>
                </a:lnTo>
                <a:lnTo>
                  <a:pt x="1711190" y="5669351"/>
                </a:lnTo>
                <a:lnTo>
                  <a:pt x="1716976" y="5673661"/>
                </a:lnTo>
                <a:lnTo>
                  <a:pt x="1720762" y="5679971"/>
                </a:lnTo>
                <a:lnTo>
                  <a:pt x="1722119" y="5687567"/>
                </a:lnTo>
                <a:lnTo>
                  <a:pt x="1720762" y="5694925"/>
                </a:lnTo>
                <a:lnTo>
                  <a:pt x="1716976" y="5700712"/>
                </a:lnTo>
                <a:lnTo>
                  <a:pt x="1711190" y="5704498"/>
                </a:lnTo>
                <a:lnTo>
                  <a:pt x="1703832" y="5705855"/>
                </a:lnTo>
                <a:close/>
              </a:path>
              <a:path w="3197860" h="5706109">
                <a:moveTo>
                  <a:pt x="1627632" y="5705855"/>
                </a:moveTo>
                <a:lnTo>
                  <a:pt x="1620035" y="5704498"/>
                </a:lnTo>
                <a:lnTo>
                  <a:pt x="1613725" y="5700712"/>
                </a:lnTo>
                <a:lnTo>
                  <a:pt x="1609415" y="5694925"/>
                </a:lnTo>
                <a:lnTo>
                  <a:pt x="1607819" y="5687567"/>
                </a:lnTo>
                <a:lnTo>
                  <a:pt x="1609415" y="5679971"/>
                </a:lnTo>
                <a:lnTo>
                  <a:pt x="1613725" y="5673661"/>
                </a:lnTo>
                <a:lnTo>
                  <a:pt x="1620035" y="5669351"/>
                </a:lnTo>
                <a:lnTo>
                  <a:pt x="1627632" y="5667755"/>
                </a:lnTo>
                <a:lnTo>
                  <a:pt x="1634990" y="5669351"/>
                </a:lnTo>
                <a:lnTo>
                  <a:pt x="1640776" y="5673661"/>
                </a:lnTo>
                <a:lnTo>
                  <a:pt x="1644562" y="5679971"/>
                </a:lnTo>
                <a:lnTo>
                  <a:pt x="1645919" y="5687567"/>
                </a:lnTo>
                <a:lnTo>
                  <a:pt x="1644562" y="5694925"/>
                </a:lnTo>
                <a:lnTo>
                  <a:pt x="1640776" y="5700712"/>
                </a:lnTo>
                <a:lnTo>
                  <a:pt x="1634990" y="5704498"/>
                </a:lnTo>
                <a:lnTo>
                  <a:pt x="1627632" y="5705855"/>
                </a:lnTo>
                <a:close/>
              </a:path>
              <a:path w="3197860" h="5706109">
                <a:moveTo>
                  <a:pt x="1551432" y="5705855"/>
                </a:moveTo>
                <a:lnTo>
                  <a:pt x="1543835" y="5704498"/>
                </a:lnTo>
                <a:lnTo>
                  <a:pt x="1537525" y="5700712"/>
                </a:lnTo>
                <a:lnTo>
                  <a:pt x="1533215" y="5694925"/>
                </a:lnTo>
                <a:lnTo>
                  <a:pt x="1531619" y="5687567"/>
                </a:lnTo>
                <a:lnTo>
                  <a:pt x="1533215" y="5679971"/>
                </a:lnTo>
                <a:lnTo>
                  <a:pt x="1537525" y="5673661"/>
                </a:lnTo>
                <a:lnTo>
                  <a:pt x="1543835" y="5669351"/>
                </a:lnTo>
                <a:lnTo>
                  <a:pt x="1551432" y="5667755"/>
                </a:lnTo>
                <a:lnTo>
                  <a:pt x="1558147" y="5669351"/>
                </a:lnTo>
                <a:lnTo>
                  <a:pt x="1564004" y="5673661"/>
                </a:lnTo>
                <a:lnTo>
                  <a:pt x="1568148" y="5679971"/>
                </a:lnTo>
                <a:lnTo>
                  <a:pt x="1569719" y="5687567"/>
                </a:lnTo>
                <a:lnTo>
                  <a:pt x="1568148" y="5694925"/>
                </a:lnTo>
                <a:lnTo>
                  <a:pt x="1564004" y="5700712"/>
                </a:lnTo>
                <a:lnTo>
                  <a:pt x="1558147" y="5704498"/>
                </a:lnTo>
                <a:lnTo>
                  <a:pt x="1551432" y="5705855"/>
                </a:lnTo>
                <a:close/>
              </a:path>
              <a:path w="3197860" h="5706109">
                <a:moveTo>
                  <a:pt x="1475232" y="5705855"/>
                </a:moveTo>
                <a:lnTo>
                  <a:pt x="1467635" y="5704498"/>
                </a:lnTo>
                <a:lnTo>
                  <a:pt x="1461325" y="5700712"/>
                </a:lnTo>
                <a:lnTo>
                  <a:pt x="1457015" y="5694925"/>
                </a:lnTo>
                <a:lnTo>
                  <a:pt x="1455419" y="5687567"/>
                </a:lnTo>
                <a:lnTo>
                  <a:pt x="1457015" y="5679971"/>
                </a:lnTo>
                <a:lnTo>
                  <a:pt x="1461325" y="5673661"/>
                </a:lnTo>
                <a:lnTo>
                  <a:pt x="1467635" y="5669351"/>
                </a:lnTo>
                <a:lnTo>
                  <a:pt x="1475232" y="5667755"/>
                </a:lnTo>
                <a:lnTo>
                  <a:pt x="1481947" y="5669351"/>
                </a:lnTo>
                <a:lnTo>
                  <a:pt x="1487804" y="5673661"/>
                </a:lnTo>
                <a:lnTo>
                  <a:pt x="1491948" y="5679971"/>
                </a:lnTo>
                <a:lnTo>
                  <a:pt x="1493519" y="5687567"/>
                </a:lnTo>
                <a:lnTo>
                  <a:pt x="1491948" y="5694925"/>
                </a:lnTo>
                <a:lnTo>
                  <a:pt x="1487804" y="5700712"/>
                </a:lnTo>
                <a:lnTo>
                  <a:pt x="1481947" y="5704498"/>
                </a:lnTo>
                <a:lnTo>
                  <a:pt x="1475232" y="5705855"/>
                </a:lnTo>
                <a:close/>
              </a:path>
              <a:path w="3197860" h="5706109">
                <a:moveTo>
                  <a:pt x="1399032" y="5705855"/>
                </a:moveTo>
                <a:lnTo>
                  <a:pt x="1397508" y="5705855"/>
                </a:lnTo>
                <a:lnTo>
                  <a:pt x="1390792" y="5704498"/>
                </a:lnTo>
                <a:lnTo>
                  <a:pt x="1384934" y="5700712"/>
                </a:lnTo>
                <a:lnTo>
                  <a:pt x="1380791" y="5694925"/>
                </a:lnTo>
                <a:lnTo>
                  <a:pt x="1379219" y="5687567"/>
                </a:lnTo>
                <a:lnTo>
                  <a:pt x="1380791" y="5679971"/>
                </a:lnTo>
                <a:lnTo>
                  <a:pt x="1384934" y="5673661"/>
                </a:lnTo>
                <a:lnTo>
                  <a:pt x="1390792" y="5669351"/>
                </a:lnTo>
                <a:lnTo>
                  <a:pt x="1397508" y="5667755"/>
                </a:lnTo>
                <a:lnTo>
                  <a:pt x="1399032" y="5667755"/>
                </a:lnTo>
                <a:lnTo>
                  <a:pt x="1405747" y="5669351"/>
                </a:lnTo>
                <a:lnTo>
                  <a:pt x="1411604" y="5673661"/>
                </a:lnTo>
                <a:lnTo>
                  <a:pt x="1415748" y="5679971"/>
                </a:lnTo>
                <a:lnTo>
                  <a:pt x="1417319" y="5687567"/>
                </a:lnTo>
                <a:lnTo>
                  <a:pt x="1415748" y="5694925"/>
                </a:lnTo>
                <a:lnTo>
                  <a:pt x="1411604" y="5700712"/>
                </a:lnTo>
                <a:lnTo>
                  <a:pt x="1405747" y="5704498"/>
                </a:lnTo>
                <a:lnTo>
                  <a:pt x="1399032" y="5705855"/>
                </a:lnTo>
                <a:close/>
              </a:path>
              <a:path w="3197860" h="5706109">
                <a:moveTo>
                  <a:pt x="1321308" y="5705855"/>
                </a:moveTo>
                <a:lnTo>
                  <a:pt x="1314592" y="5704498"/>
                </a:lnTo>
                <a:lnTo>
                  <a:pt x="1308734" y="5700712"/>
                </a:lnTo>
                <a:lnTo>
                  <a:pt x="1304591" y="5694925"/>
                </a:lnTo>
                <a:lnTo>
                  <a:pt x="1303019" y="5687567"/>
                </a:lnTo>
                <a:lnTo>
                  <a:pt x="1304591" y="5679971"/>
                </a:lnTo>
                <a:lnTo>
                  <a:pt x="1308734" y="5673661"/>
                </a:lnTo>
                <a:lnTo>
                  <a:pt x="1314592" y="5669351"/>
                </a:lnTo>
                <a:lnTo>
                  <a:pt x="1321308" y="5667755"/>
                </a:lnTo>
                <a:lnTo>
                  <a:pt x="1328904" y="5669351"/>
                </a:lnTo>
                <a:lnTo>
                  <a:pt x="1335214" y="5673661"/>
                </a:lnTo>
                <a:lnTo>
                  <a:pt x="1339524" y="5679971"/>
                </a:lnTo>
                <a:lnTo>
                  <a:pt x="1341119" y="5687567"/>
                </a:lnTo>
                <a:lnTo>
                  <a:pt x="1339524" y="5694925"/>
                </a:lnTo>
                <a:lnTo>
                  <a:pt x="1335214" y="5700712"/>
                </a:lnTo>
                <a:lnTo>
                  <a:pt x="1328904" y="5704498"/>
                </a:lnTo>
                <a:lnTo>
                  <a:pt x="1321308" y="5705855"/>
                </a:lnTo>
                <a:close/>
              </a:path>
              <a:path w="3197860" h="5706109">
                <a:moveTo>
                  <a:pt x="1245108" y="5705855"/>
                </a:moveTo>
                <a:lnTo>
                  <a:pt x="1238392" y="5704498"/>
                </a:lnTo>
                <a:lnTo>
                  <a:pt x="1232534" y="5700712"/>
                </a:lnTo>
                <a:lnTo>
                  <a:pt x="1228391" y="5694925"/>
                </a:lnTo>
                <a:lnTo>
                  <a:pt x="1226819" y="5687567"/>
                </a:lnTo>
                <a:lnTo>
                  <a:pt x="1228391" y="5679971"/>
                </a:lnTo>
                <a:lnTo>
                  <a:pt x="1232534" y="5673661"/>
                </a:lnTo>
                <a:lnTo>
                  <a:pt x="1238392" y="5669351"/>
                </a:lnTo>
                <a:lnTo>
                  <a:pt x="1245108" y="5667755"/>
                </a:lnTo>
                <a:lnTo>
                  <a:pt x="1252704" y="5669351"/>
                </a:lnTo>
                <a:lnTo>
                  <a:pt x="1259014" y="5673661"/>
                </a:lnTo>
                <a:lnTo>
                  <a:pt x="1263324" y="5679971"/>
                </a:lnTo>
                <a:lnTo>
                  <a:pt x="1264919" y="5687567"/>
                </a:lnTo>
                <a:lnTo>
                  <a:pt x="1263324" y="5694925"/>
                </a:lnTo>
                <a:lnTo>
                  <a:pt x="1259014" y="5700712"/>
                </a:lnTo>
                <a:lnTo>
                  <a:pt x="1252704" y="5704498"/>
                </a:lnTo>
                <a:lnTo>
                  <a:pt x="1245108" y="5705855"/>
                </a:lnTo>
                <a:close/>
              </a:path>
              <a:path w="3197860" h="5706109">
                <a:moveTo>
                  <a:pt x="1168908" y="5705855"/>
                </a:moveTo>
                <a:lnTo>
                  <a:pt x="1162192" y="5704498"/>
                </a:lnTo>
                <a:lnTo>
                  <a:pt x="1156334" y="5700712"/>
                </a:lnTo>
                <a:lnTo>
                  <a:pt x="1152191" y="5694925"/>
                </a:lnTo>
                <a:lnTo>
                  <a:pt x="1150619" y="5687567"/>
                </a:lnTo>
                <a:lnTo>
                  <a:pt x="1152191" y="5679971"/>
                </a:lnTo>
                <a:lnTo>
                  <a:pt x="1156334" y="5673661"/>
                </a:lnTo>
                <a:lnTo>
                  <a:pt x="1162192" y="5669351"/>
                </a:lnTo>
                <a:lnTo>
                  <a:pt x="1168908" y="5667755"/>
                </a:lnTo>
                <a:lnTo>
                  <a:pt x="1176504" y="5669351"/>
                </a:lnTo>
                <a:lnTo>
                  <a:pt x="1182814" y="5673661"/>
                </a:lnTo>
                <a:lnTo>
                  <a:pt x="1187124" y="5679971"/>
                </a:lnTo>
                <a:lnTo>
                  <a:pt x="1188719" y="5687567"/>
                </a:lnTo>
                <a:lnTo>
                  <a:pt x="1187124" y="5694925"/>
                </a:lnTo>
                <a:lnTo>
                  <a:pt x="1182814" y="5700712"/>
                </a:lnTo>
                <a:lnTo>
                  <a:pt x="1176504" y="5704498"/>
                </a:lnTo>
                <a:lnTo>
                  <a:pt x="1168908" y="5705855"/>
                </a:lnTo>
                <a:close/>
              </a:path>
              <a:path w="3197860" h="5706109">
                <a:moveTo>
                  <a:pt x="1092708" y="5705855"/>
                </a:moveTo>
                <a:lnTo>
                  <a:pt x="1085349" y="5704498"/>
                </a:lnTo>
                <a:lnTo>
                  <a:pt x="1079563" y="5700712"/>
                </a:lnTo>
                <a:lnTo>
                  <a:pt x="1075777" y="5694925"/>
                </a:lnTo>
                <a:lnTo>
                  <a:pt x="1074419" y="5687567"/>
                </a:lnTo>
                <a:lnTo>
                  <a:pt x="1075777" y="5679971"/>
                </a:lnTo>
                <a:lnTo>
                  <a:pt x="1079563" y="5673661"/>
                </a:lnTo>
                <a:lnTo>
                  <a:pt x="1085349" y="5669351"/>
                </a:lnTo>
                <a:lnTo>
                  <a:pt x="1092708" y="5667755"/>
                </a:lnTo>
                <a:lnTo>
                  <a:pt x="1100304" y="5669351"/>
                </a:lnTo>
                <a:lnTo>
                  <a:pt x="1106614" y="5673661"/>
                </a:lnTo>
                <a:lnTo>
                  <a:pt x="1110924" y="5679971"/>
                </a:lnTo>
                <a:lnTo>
                  <a:pt x="1112519" y="5687567"/>
                </a:lnTo>
                <a:lnTo>
                  <a:pt x="1110924" y="5694925"/>
                </a:lnTo>
                <a:lnTo>
                  <a:pt x="1106614" y="5700712"/>
                </a:lnTo>
                <a:lnTo>
                  <a:pt x="1100304" y="5704498"/>
                </a:lnTo>
                <a:lnTo>
                  <a:pt x="1092708" y="5705855"/>
                </a:lnTo>
                <a:close/>
              </a:path>
              <a:path w="3197860" h="5706109">
                <a:moveTo>
                  <a:pt x="1016508" y="5705855"/>
                </a:moveTo>
                <a:lnTo>
                  <a:pt x="1009149" y="5704498"/>
                </a:lnTo>
                <a:lnTo>
                  <a:pt x="1003363" y="5700712"/>
                </a:lnTo>
                <a:lnTo>
                  <a:pt x="999577" y="5694925"/>
                </a:lnTo>
                <a:lnTo>
                  <a:pt x="998219" y="5687567"/>
                </a:lnTo>
                <a:lnTo>
                  <a:pt x="999577" y="5679971"/>
                </a:lnTo>
                <a:lnTo>
                  <a:pt x="1003363" y="5673661"/>
                </a:lnTo>
                <a:lnTo>
                  <a:pt x="1009149" y="5669351"/>
                </a:lnTo>
                <a:lnTo>
                  <a:pt x="1016508" y="5667755"/>
                </a:lnTo>
                <a:lnTo>
                  <a:pt x="1024104" y="5669351"/>
                </a:lnTo>
                <a:lnTo>
                  <a:pt x="1030414" y="5673661"/>
                </a:lnTo>
                <a:lnTo>
                  <a:pt x="1034724" y="5679971"/>
                </a:lnTo>
                <a:lnTo>
                  <a:pt x="1036319" y="5687567"/>
                </a:lnTo>
                <a:lnTo>
                  <a:pt x="1034724" y="5694925"/>
                </a:lnTo>
                <a:lnTo>
                  <a:pt x="1030414" y="5700712"/>
                </a:lnTo>
                <a:lnTo>
                  <a:pt x="1024104" y="5704498"/>
                </a:lnTo>
                <a:lnTo>
                  <a:pt x="1016508" y="5705855"/>
                </a:lnTo>
                <a:close/>
              </a:path>
              <a:path w="3197860" h="5706109">
                <a:moveTo>
                  <a:pt x="940308" y="5705855"/>
                </a:moveTo>
                <a:lnTo>
                  <a:pt x="932949" y="5704498"/>
                </a:lnTo>
                <a:lnTo>
                  <a:pt x="927163" y="5700712"/>
                </a:lnTo>
                <a:lnTo>
                  <a:pt x="923377" y="5694925"/>
                </a:lnTo>
                <a:lnTo>
                  <a:pt x="922019" y="5687567"/>
                </a:lnTo>
                <a:lnTo>
                  <a:pt x="923377" y="5679971"/>
                </a:lnTo>
                <a:lnTo>
                  <a:pt x="927163" y="5673661"/>
                </a:lnTo>
                <a:lnTo>
                  <a:pt x="932949" y="5669351"/>
                </a:lnTo>
                <a:lnTo>
                  <a:pt x="940308" y="5667755"/>
                </a:lnTo>
                <a:lnTo>
                  <a:pt x="947904" y="5669351"/>
                </a:lnTo>
                <a:lnTo>
                  <a:pt x="954214" y="5673661"/>
                </a:lnTo>
                <a:lnTo>
                  <a:pt x="958524" y="5679971"/>
                </a:lnTo>
                <a:lnTo>
                  <a:pt x="960119" y="5687567"/>
                </a:lnTo>
                <a:lnTo>
                  <a:pt x="958524" y="5694925"/>
                </a:lnTo>
                <a:lnTo>
                  <a:pt x="954214" y="5700712"/>
                </a:lnTo>
                <a:lnTo>
                  <a:pt x="947904" y="5704498"/>
                </a:lnTo>
                <a:lnTo>
                  <a:pt x="940308" y="5705855"/>
                </a:lnTo>
                <a:close/>
              </a:path>
              <a:path w="3197860" h="5706109">
                <a:moveTo>
                  <a:pt x="864108" y="5705855"/>
                </a:moveTo>
                <a:lnTo>
                  <a:pt x="856749" y="5704498"/>
                </a:lnTo>
                <a:lnTo>
                  <a:pt x="850963" y="5700712"/>
                </a:lnTo>
                <a:lnTo>
                  <a:pt x="847177" y="5694925"/>
                </a:lnTo>
                <a:lnTo>
                  <a:pt x="845819" y="5687567"/>
                </a:lnTo>
                <a:lnTo>
                  <a:pt x="847177" y="5679971"/>
                </a:lnTo>
                <a:lnTo>
                  <a:pt x="850963" y="5673661"/>
                </a:lnTo>
                <a:lnTo>
                  <a:pt x="856749" y="5669351"/>
                </a:lnTo>
                <a:lnTo>
                  <a:pt x="864108" y="5667755"/>
                </a:lnTo>
                <a:lnTo>
                  <a:pt x="871704" y="5669351"/>
                </a:lnTo>
                <a:lnTo>
                  <a:pt x="878014" y="5673661"/>
                </a:lnTo>
                <a:lnTo>
                  <a:pt x="882324" y="5679971"/>
                </a:lnTo>
                <a:lnTo>
                  <a:pt x="883919" y="5687567"/>
                </a:lnTo>
                <a:lnTo>
                  <a:pt x="882324" y="5694925"/>
                </a:lnTo>
                <a:lnTo>
                  <a:pt x="878014" y="5700712"/>
                </a:lnTo>
                <a:lnTo>
                  <a:pt x="871704" y="5704498"/>
                </a:lnTo>
                <a:lnTo>
                  <a:pt x="864108" y="5705855"/>
                </a:lnTo>
                <a:close/>
              </a:path>
              <a:path w="3197860" h="5706109">
                <a:moveTo>
                  <a:pt x="787908" y="5705855"/>
                </a:moveTo>
                <a:lnTo>
                  <a:pt x="780549" y="5704498"/>
                </a:lnTo>
                <a:lnTo>
                  <a:pt x="774763" y="5700712"/>
                </a:lnTo>
                <a:lnTo>
                  <a:pt x="770977" y="5694925"/>
                </a:lnTo>
                <a:lnTo>
                  <a:pt x="769619" y="5687567"/>
                </a:lnTo>
                <a:lnTo>
                  <a:pt x="770977" y="5679971"/>
                </a:lnTo>
                <a:lnTo>
                  <a:pt x="774763" y="5673661"/>
                </a:lnTo>
                <a:lnTo>
                  <a:pt x="780549" y="5669351"/>
                </a:lnTo>
                <a:lnTo>
                  <a:pt x="787908" y="5667755"/>
                </a:lnTo>
                <a:lnTo>
                  <a:pt x="795504" y="5669351"/>
                </a:lnTo>
                <a:lnTo>
                  <a:pt x="801814" y="5673661"/>
                </a:lnTo>
                <a:lnTo>
                  <a:pt x="806124" y="5679971"/>
                </a:lnTo>
                <a:lnTo>
                  <a:pt x="807719" y="5687567"/>
                </a:lnTo>
                <a:lnTo>
                  <a:pt x="806124" y="5694925"/>
                </a:lnTo>
                <a:lnTo>
                  <a:pt x="801814" y="5700712"/>
                </a:lnTo>
                <a:lnTo>
                  <a:pt x="795504" y="5704498"/>
                </a:lnTo>
                <a:lnTo>
                  <a:pt x="787908" y="5705855"/>
                </a:lnTo>
                <a:close/>
              </a:path>
              <a:path w="3197860" h="5706109">
                <a:moveTo>
                  <a:pt x="711708" y="5705855"/>
                </a:moveTo>
                <a:lnTo>
                  <a:pt x="704349" y="5704498"/>
                </a:lnTo>
                <a:lnTo>
                  <a:pt x="698563" y="5700712"/>
                </a:lnTo>
                <a:lnTo>
                  <a:pt x="694777" y="5694925"/>
                </a:lnTo>
                <a:lnTo>
                  <a:pt x="693419" y="5687567"/>
                </a:lnTo>
                <a:lnTo>
                  <a:pt x="694777" y="5679971"/>
                </a:lnTo>
                <a:lnTo>
                  <a:pt x="698563" y="5673661"/>
                </a:lnTo>
                <a:lnTo>
                  <a:pt x="704349" y="5669351"/>
                </a:lnTo>
                <a:lnTo>
                  <a:pt x="711708" y="5667755"/>
                </a:lnTo>
                <a:lnTo>
                  <a:pt x="719304" y="5669351"/>
                </a:lnTo>
                <a:lnTo>
                  <a:pt x="725614" y="5673661"/>
                </a:lnTo>
                <a:lnTo>
                  <a:pt x="729924" y="5679971"/>
                </a:lnTo>
                <a:lnTo>
                  <a:pt x="731519" y="5687567"/>
                </a:lnTo>
                <a:lnTo>
                  <a:pt x="729924" y="5694925"/>
                </a:lnTo>
                <a:lnTo>
                  <a:pt x="725614" y="5700712"/>
                </a:lnTo>
                <a:lnTo>
                  <a:pt x="719304" y="5704498"/>
                </a:lnTo>
                <a:lnTo>
                  <a:pt x="711708" y="5705855"/>
                </a:lnTo>
                <a:close/>
              </a:path>
              <a:path w="3197860" h="5706109">
                <a:moveTo>
                  <a:pt x="635508" y="5705855"/>
                </a:moveTo>
                <a:lnTo>
                  <a:pt x="628149" y="5704498"/>
                </a:lnTo>
                <a:lnTo>
                  <a:pt x="622363" y="5700712"/>
                </a:lnTo>
                <a:lnTo>
                  <a:pt x="618577" y="5694925"/>
                </a:lnTo>
                <a:lnTo>
                  <a:pt x="617219" y="5687567"/>
                </a:lnTo>
                <a:lnTo>
                  <a:pt x="618577" y="5679971"/>
                </a:lnTo>
                <a:lnTo>
                  <a:pt x="622363" y="5673661"/>
                </a:lnTo>
                <a:lnTo>
                  <a:pt x="628149" y="5669351"/>
                </a:lnTo>
                <a:lnTo>
                  <a:pt x="635508" y="5667755"/>
                </a:lnTo>
                <a:lnTo>
                  <a:pt x="643104" y="5669351"/>
                </a:lnTo>
                <a:lnTo>
                  <a:pt x="649414" y="5673661"/>
                </a:lnTo>
                <a:lnTo>
                  <a:pt x="653724" y="5679971"/>
                </a:lnTo>
                <a:lnTo>
                  <a:pt x="655319" y="5687567"/>
                </a:lnTo>
                <a:lnTo>
                  <a:pt x="653724" y="5694925"/>
                </a:lnTo>
                <a:lnTo>
                  <a:pt x="649414" y="5700712"/>
                </a:lnTo>
                <a:lnTo>
                  <a:pt x="643104" y="5704498"/>
                </a:lnTo>
                <a:lnTo>
                  <a:pt x="635508" y="5705855"/>
                </a:lnTo>
                <a:close/>
              </a:path>
              <a:path w="3197860" h="5706109">
                <a:moveTo>
                  <a:pt x="559308" y="5705855"/>
                </a:moveTo>
                <a:lnTo>
                  <a:pt x="551949" y="5704498"/>
                </a:lnTo>
                <a:lnTo>
                  <a:pt x="546163" y="5700712"/>
                </a:lnTo>
                <a:lnTo>
                  <a:pt x="542377" y="5694925"/>
                </a:lnTo>
                <a:lnTo>
                  <a:pt x="541019" y="5687567"/>
                </a:lnTo>
                <a:lnTo>
                  <a:pt x="542377" y="5679971"/>
                </a:lnTo>
                <a:lnTo>
                  <a:pt x="546163" y="5673661"/>
                </a:lnTo>
                <a:lnTo>
                  <a:pt x="551949" y="5669351"/>
                </a:lnTo>
                <a:lnTo>
                  <a:pt x="559308" y="5667755"/>
                </a:lnTo>
                <a:lnTo>
                  <a:pt x="566904" y="5669351"/>
                </a:lnTo>
                <a:lnTo>
                  <a:pt x="573214" y="5673661"/>
                </a:lnTo>
                <a:lnTo>
                  <a:pt x="577524" y="5679971"/>
                </a:lnTo>
                <a:lnTo>
                  <a:pt x="579119" y="5687567"/>
                </a:lnTo>
                <a:lnTo>
                  <a:pt x="577524" y="5694925"/>
                </a:lnTo>
                <a:lnTo>
                  <a:pt x="573214" y="5700712"/>
                </a:lnTo>
                <a:lnTo>
                  <a:pt x="566904" y="5704498"/>
                </a:lnTo>
                <a:lnTo>
                  <a:pt x="559308" y="5705855"/>
                </a:lnTo>
                <a:close/>
              </a:path>
              <a:path w="3197860" h="5706109">
                <a:moveTo>
                  <a:pt x="483108" y="5705855"/>
                </a:moveTo>
                <a:lnTo>
                  <a:pt x="475749" y="5704498"/>
                </a:lnTo>
                <a:lnTo>
                  <a:pt x="469963" y="5700712"/>
                </a:lnTo>
                <a:lnTo>
                  <a:pt x="466177" y="5694925"/>
                </a:lnTo>
                <a:lnTo>
                  <a:pt x="464819" y="5687567"/>
                </a:lnTo>
                <a:lnTo>
                  <a:pt x="466177" y="5679971"/>
                </a:lnTo>
                <a:lnTo>
                  <a:pt x="469963" y="5673661"/>
                </a:lnTo>
                <a:lnTo>
                  <a:pt x="475749" y="5669351"/>
                </a:lnTo>
                <a:lnTo>
                  <a:pt x="483108" y="5667755"/>
                </a:lnTo>
                <a:lnTo>
                  <a:pt x="490704" y="5669351"/>
                </a:lnTo>
                <a:lnTo>
                  <a:pt x="497014" y="5673661"/>
                </a:lnTo>
                <a:lnTo>
                  <a:pt x="501324" y="5679971"/>
                </a:lnTo>
                <a:lnTo>
                  <a:pt x="502919" y="5687567"/>
                </a:lnTo>
                <a:lnTo>
                  <a:pt x="501324" y="5694925"/>
                </a:lnTo>
                <a:lnTo>
                  <a:pt x="497014" y="5700712"/>
                </a:lnTo>
                <a:lnTo>
                  <a:pt x="490704" y="5704498"/>
                </a:lnTo>
                <a:lnTo>
                  <a:pt x="483108" y="5705855"/>
                </a:lnTo>
                <a:close/>
              </a:path>
              <a:path w="3197860" h="5706109">
                <a:moveTo>
                  <a:pt x="406908" y="5705855"/>
                </a:moveTo>
                <a:lnTo>
                  <a:pt x="399549" y="5704498"/>
                </a:lnTo>
                <a:lnTo>
                  <a:pt x="393763" y="5700712"/>
                </a:lnTo>
                <a:lnTo>
                  <a:pt x="389977" y="5694925"/>
                </a:lnTo>
                <a:lnTo>
                  <a:pt x="388619" y="5687567"/>
                </a:lnTo>
                <a:lnTo>
                  <a:pt x="389977" y="5679971"/>
                </a:lnTo>
                <a:lnTo>
                  <a:pt x="393763" y="5673661"/>
                </a:lnTo>
                <a:lnTo>
                  <a:pt x="399549" y="5669351"/>
                </a:lnTo>
                <a:lnTo>
                  <a:pt x="406908" y="5667755"/>
                </a:lnTo>
                <a:lnTo>
                  <a:pt x="414504" y="5669351"/>
                </a:lnTo>
                <a:lnTo>
                  <a:pt x="420814" y="5673661"/>
                </a:lnTo>
                <a:lnTo>
                  <a:pt x="425124" y="5679971"/>
                </a:lnTo>
                <a:lnTo>
                  <a:pt x="426719" y="5687567"/>
                </a:lnTo>
                <a:lnTo>
                  <a:pt x="425124" y="5694925"/>
                </a:lnTo>
                <a:lnTo>
                  <a:pt x="420814" y="5700712"/>
                </a:lnTo>
                <a:lnTo>
                  <a:pt x="414504" y="5704498"/>
                </a:lnTo>
                <a:lnTo>
                  <a:pt x="406908" y="5705855"/>
                </a:lnTo>
                <a:close/>
              </a:path>
              <a:path w="3197860" h="5706109">
                <a:moveTo>
                  <a:pt x="330708" y="5705855"/>
                </a:moveTo>
                <a:lnTo>
                  <a:pt x="323349" y="5704498"/>
                </a:lnTo>
                <a:lnTo>
                  <a:pt x="317563" y="5700712"/>
                </a:lnTo>
                <a:lnTo>
                  <a:pt x="313777" y="5694925"/>
                </a:lnTo>
                <a:lnTo>
                  <a:pt x="312419" y="5687567"/>
                </a:lnTo>
                <a:lnTo>
                  <a:pt x="313777" y="5679971"/>
                </a:lnTo>
                <a:lnTo>
                  <a:pt x="317563" y="5673661"/>
                </a:lnTo>
                <a:lnTo>
                  <a:pt x="323349" y="5669351"/>
                </a:lnTo>
                <a:lnTo>
                  <a:pt x="330708" y="5667755"/>
                </a:lnTo>
                <a:lnTo>
                  <a:pt x="338304" y="5669351"/>
                </a:lnTo>
                <a:lnTo>
                  <a:pt x="344614" y="5673661"/>
                </a:lnTo>
                <a:lnTo>
                  <a:pt x="348924" y="5679971"/>
                </a:lnTo>
                <a:lnTo>
                  <a:pt x="350519" y="5687567"/>
                </a:lnTo>
                <a:lnTo>
                  <a:pt x="348924" y="5694925"/>
                </a:lnTo>
                <a:lnTo>
                  <a:pt x="344614" y="5700712"/>
                </a:lnTo>
                <a:lnTo>
                  <a:pt x="338304" y="5704498"/>
                </a:lnTo>
                <a:lnTo>
                  <a:pt x="330708" y="5705855"/>
                </a:lnTo>
                <a:close/>
              </a:path>
              <a:path w="3197860" h="5706109">
                <a:moveTo>
                  <a:pt x="254508" y="5705855"/>
                </a:moveTo>
                <a:lnTo>
                  <a:pt x="247149" y="5704498"/>
                </a:lnTo>
                <a:lnTo>
                  <a:pt x="241363" y="5700712"/>
                </a:lnTo>
                <a:lnTo>
                  <a:pt x="237577" y="5694925"/>
                </a:lnTo>
                <a:lnTo>
                  <a:pt x="236219" y="5687567"/>
                </a:lnTo>
                <a:lnTo>
                  <a:pt x="237577" y="5679971"/>
                </a:lnTo>
                <a:lnTo>
                  <a:pt x="241363" y="5673661"/>
                </a:lnTo>
                <a:lnTo>
                  <a:pt x="247149" y="5669351"/>
                </a:lnTo>
                <a:lnTo>
                  <a:pt x="254508" y="5667755"/>
                </a:lnTo>
                <a:lnTo>
                  <a:pt x="262104" y="5669351"/>
                </a:lnTo>
                <a:lnTo>
                  <a:pt x="268414" y="5673661"/>
                </a:lnTo>
                <a:lnTo>
                  <a:pt x="272724" y="5679971"/>
                </a:lnTo>
                <a:lnTo>
                  <a:pt x="274319" y="5687567"/>
                </a:lnTo>
                <a:lnTo>
                  <a:pt x="272724" y="5694925"/>
                </a:lnTo>
                <a:lnTo>
                  <a:pt x="268414" y="5700712"/>
                </a:lnTo>
                <a:lnTo>
                  <a:pt x="262104" y="5704498"/>
                </a:lnTo>
                <a:lnTo>
                  <a:pt x="254508" y="5705855"/>
                </a:lnTo>
                <a:close/>
              </a:path>
              <a:path w="3197860" h="5706109">
                <a:moveTo>
                  <a:pt x="178308" y="5705855"/>
                </a:moveTo>
                <a:lnTo>
                  <a:pt x="170949" y="5704498"/>
                </a:lnTo>
                <a:lnTo>
                  <a:pt x="165163" y="5700712"/>
                </a:lnTo>
                <a:lnTo>
                  <a:pt x="161377" y="5694925"/>
                </a:lnTo>
                <a:lnTo>
                  <a:pt x="160019" y="5687567"/>
                </a:lnTo>
                <a:lnTo>
                  <a:pt x="161377" y="5679971"/>
                </a:lnTo>
                <a:lnTo>
                  <a:pt x="165163" y="5673661"/>
                </a:lnTo>
                <a:lnTo>
                  <a:pt x="170949" y="5669351"/>
                </a:lnTo>
                <a:lnTo>
                  <a:pt x="178308" y="5667755"/>
                </a:lnTo>
                <a:lnTo>
                  <a:pt x="185904" y="5669351"/>
                </a:lnTo>
                <a:lnTo>
                  <a:pt x="192214" y="5673661"/>
                </a:lnTo>
                <a:lnTo>
                  <a:pt x="196524" y="5679971"/>
                </a:lnTo>
                <a:lnTo>
                  <a:pt x="198119" y="5687567"/>
                </a:lnTo>
                <a:lnTo>
                  <a:pt x="196524" y="5694925"/>
                </a:lnTo>
                <a:lnTo>
                  <a:pt x="192214" y="5700712"/>
                </a:lnTo>
                <a:lnTo>
                  <a:pt x="185904" y="5704498"/>
                </a:lnTo>
                <a:lnTo>
                  <a:pt x="178308" y="5705855"/>
                </a:lnTo>
                <a:close/>
              </a:path>
              <a:path w="3197860" h="5706109">
                <a:moveTo>
                  <a:pt x="102108" y="5705855"/>
                </a:moveTo>
                <a:lnTo>
                  <a:pt x="94749" y="5704498"/>
                </a:lnTo>
                <a:lnTo>
                  <a:pt x="88963" y="5700712"/>
                </a:lnTo>
                <a:lnTo>
                  <a:pt x="85177" y="5694925"/>
                </a:lnTo>
                <a:lnTo>
                  <a:pt x="83819" y="5687567"/>
                </a:lnTo>
                <a:lnTo>
                  <a:pt x="85177" y="5679971"/>
                </a:lnTo>
                <a:lnTo>
                  <a:pt x="88963" y="5673661"/>
                </a:lnTo>
                <a:lnTo>
                  <a:pt x="94749" y="5669351"/>
                </a:lnTo>
                <a:lnTo>
                  <a:pt x="102108" y="5667755"/>
                </a:lnTo>
                <a:lnTo>
                  <a:pt x="109704" y="5669351"/>
                </a:lnTo>
                <a:lnTo>
                  <a:pt x="116014" y="5673661"/>
                </a:lnTo>
                <a:lnTo>
                  <a:pt x="120324" y="5679971"/>
                </a:lnTo>
                <a:lnTo>
                  <a:pt x="121919" y="5687567"/>
                </a:lnTo>
                <a:lnTo>
                  <a:pt x="120324" y="5694925"/>
                </a:lnTo>
                <a:lnTo>
                  <a:pt x="116014" y="5700712"/>
                </a:lnTo>
                <a:lnTo>
                  <a:pt x="109704" y="5704498"/>
                </a:lnTo>
                <a:lnTo>
                  <a:pt x="102108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50215" y="3028672"/>
            <a:ext cx="40957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baseline="-21164" sz="3150" spc="22">
                <a:latin typeface="Times New Roman"/>
                <a:cs typeface="Times New Roman"/>
              </a:rPr>
              <a:t>3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6771" y="2018356"/>
            <a:ext cx="40957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baseline="-21164" sz="3150" spc="22">
                <a:latin typeface="Times New Roman"/>
                <a:cs typeface="Times New Roman"/>
              </a:rPr>
              <a:t>4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7364" y="3242060"/>
            <a:ext cx="27368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5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5787" y="3482361"/>
            <a:ext cx="16129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5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9518" y="3534723"/>
            <a:ext cx="27368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5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8073" y="3774958"/>
            <a:ext cx="16129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5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9211" y="3646932"/>
            <a:ext cx="215265" cy="40005"/>
          </a:xfrm>
          <a:custGeom>
            <a:avLst/>
            <a:gdLst/>
            <a:ahLst/>
            <a:cxnLst/>
            <a:rect l="l" t="t" r="r" b="b"/>
            <a:pathLst>
              <a:path w="215264" h="40004">
                <a:moveTo>
                  <a:pt x="214884" y="39624"/>
                </a:moveTo>
                <a:lnTo>
                  <a:pt x="0" y="38100"/>
                </a:lnTo>
                <a:lnTo>
                  <a:pt x="0" y="0"/>
                </a:lnTo>
                <a:lnTo>
                  <a:pt x="214884" y="1524"/>
                </a:lnTo>
                <a:lnTo>
                  <a:pt x="21488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5714" y="3395472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1903" y="3717035"/>
            <a:ext cx="314325" cy="291465"/>
          </a:xfrm>
          <a:custGeom>
            <a:avLst/>
            <a:gdLst/>
            <a:ahLst/>
            <a:cxnLst/>
            <a:rect l="l" t="t" r="r" b="b"/>
            <a:pathLst>
              <a:path w="314325" h="291464">
                <a:moveTo>
                  <a:pt x="217898" y="228128"/>
                </a:moveTo>
                <a:lnTo>
                  <a:pt x="0" y="27432"/>
                </a:lnTo>
                <a:lnTo>
                  <a:pt x="25907" y="0"/>
                </a:lnTo>
                <a:lnTo>
                  <a:pt x="243552" y="200462"/>
                </a:lnTo>
                <a:lnTo>
                  <a:pt x="217898" y="228128"/>
                </a:lnTo>
                <a:close/>
              </a:path>
              <a:path w="314325" h="291464">
                <a:moveTo>
                  <a:pt x="295245" y="240792"/>
                </a:moveTo>
                <a:lnTo>
                  <a:pt x="231647" y="240792"/>
                </a:lnTo>
                <a:lnTo>
                  <a:pt x="257555" y="213359"/>
                </a:lnTo>
                <a:lnTo>
                  <a:pt x="243552" y="200462"/>
                </a:lnTo>
                <a:lnTo>
                  <a:pt x="269747" y="172211"/>
                </a:lnTo>
                <a:lnTo>
                  <a:pt x="295245" y="240792"/>
                </a:lnTo>
                <a:close/>
              </a:path>
              <a:path w="314325" h="291464">
                <a:moveTo>
                  <a:pt x="231647" y="240792"/>
                </a:moveTo>
                <a:lnTo>
                  <a:pt x="217898" y="228128"/>
                </a:lnTo>
                <a:lnTo>
                  <a:pt x="243552" y="200462"/>
                </a:lnTo>
                <a:lnTo>
                  <a:pt x="257555" y="213359"/>
                </a:lnTo>
                <a:lnTo>
                  <a:pt x="231647" y="240792"/>
                </a:lnTo>
                <a:close/>
              </a:path>
              <a:path w="314325" h="291464">
                <a:moveTo>
                  <a:pt x="313943" y="291083"/>
                </a:moveTo>
                <a:lnTo>
                  <a:pt x="192024" y="256031"/>
                </a:lnTo>
                <a:lnTo>
                  <a:pt x="217898" y="228128"/>
                </a:lnTo>
                <a:lnTo>
                  <a:pt x="231647" y="240792"/>
                </a:lnTo>
                <a:lnTo>
                  <a:pt x="295245" y="240792"/>
                </a:lnTo>
                <a:lnTo>
                  <a:pt x="313943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20567" y="3354323"/>
            <a:ext cx="329565" cy="256540"/>
          </a:xfrm>
          <a:custGeom>
            <a:avLst/>
            <a:gdLst/>
            <a:ahLst/>
            <a:cxnLst/>
            <a:rect l="l" t="t" r="r" b="b"/>
            <a:pathLst>
              <a:path w="329564" h="256539">
                <a:moveTo>
                  <a:pt x="22859" y="256032"/>
                </a:moveTo>
                <a:lnTo>
                  <a:pt x="0" y="225551"/>
                </a:lnTo>
                <a:lnTo>
                  <a:pt x="306324" y="0"/>
                </a:lnTo>
                <a:lnTo>
                  <a:pt x="329183" y="30479"/>
                </a:lnTo>
                <a:lnTo>
                  <a:pt x="22859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22320" y="1607058"/>
            <a:ext cx="5621020" cy="0"/>
          </a:xfrm>
          <a:custGeom>
            <a:avLst/>
            <a:gdLst/>
            <a:ahLst/>
            <a:cxnLst/>
            <a:rect l="l" t="t" r="r" b="b"/>
            <a:pathLst>
              <a:path w="5621020" h="0">
                <a:moveTo>
                  <a:pt x="0" y="0"/>
                </a:moveTo>
                <a:lnTo>
                  <a:pt x="56205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5588" y="3688841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24605" y="1612391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24605" y="2598419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0"/>
                </a:moveTo>
                <a:lnTo>
                  <a:pt x="0" y="7879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29177" y="3995927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3017" y="3521014"/>
            <a:ext cx="27368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5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1440" y="3761182"/>
            <a:ext cx="16129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5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83302" y="3453384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5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71644" y="3774948"/>
            <a:ext cx="315595" cy="292735"/>
          </a:xfrm>
          <a:custGeom>
            <a:avLst/>
            <a:gdLst/>
            <a:ahLst/>
            <a:cxnLst/>
            <a:rect l="l" t="t" r="r" b="b"/>
            <a:pathLst>
              <a:path w="315595" h="292735">
                <a:moveTo>
                  <a:pt x="97524" y="229603"/>
                </a:moveTo>
                <a:lnTo>
                  <a:pt x="71153" y="201164"/>
                </a:lnTo>
                <a:lnTo>
                  <a:pt x="289560" y="0"/>
                </a:lnTo>
                <a:lnTo>
                  <a:pt x="315468" y="27432"/>
                </a:lnTo>
                <a:lnTo>
                  <a:pt x="97524" y="229603"/>
                </a:lnTo>
                <a:close/>
              </a:path>
              <a:path w="315595" h="292735">
                <a:moveTo>
                  <a:pt x="0" y="292607"/>
                </a:moveTo>
                <a:lnTo>
                  <a:pt x="45720" y="173736"/>
                </a:lnTo>
                <a:lnTo>
                  <a:pt x="71153" y="201164"/>
                </a:lnTo>
                <a:lnTo>
                  <a:pt x="57912" y="213359"/>
                </a:lnTo>
                <a:lnTo>
                  <a:pt x="83820" y="242316"/>
                </a:lnTo>
                <a:lnTo>
                  <a:pt x="109312" y="242316"/>
                </a:lnTo>
                <a:lnTo>
                  <a:pt x="123443" y="257556"/>
                </a:lnTo>
                <a:lnTo>
                  <a:pt x="0" y="292607"/>
                </a:lnTo>
                <a:close/>
              </a:path>
              <a:path w="315595" h="292735">
                <a:moveTo>
                  <a:pt x="83820" y="242316"/>
                </a:moveTo>
                <a:lnTo>
                  <a:pt x="57912" y="213359"/>
                </a:lnTo>
                <a:lnTo>
                  <a:pt x="71153" y="201164"/>
                </a:lnTo>
                <a:lnTo>
                  <a:pt x="97524" y="229603"/>
                </a:lnTo>
                <a:lnTo>
                  <a:pt x="83820" y="242316"/>
                </a:lnTo>
                <a:close/>
              </a:path>
              <a:path w="315595" h="292735">
                <a:moveTo>
                  <a:pt x="109312" y="242316"/>
                </a:moveTo>
                <a:lnTo>
                  <a:pt x="83820" y="242316"/>
                </a:lnTo>
                <a:lnTo>
                  <a:pt x="97524" y="229603"/>
                </a:lnTo>
                <a:lnTo>
                  <a:pt x="1093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60976" y="3393948"/>
            <a:ext cx="329565" cy="256540"/>
          </a:xfrm>
          <a:custGeom>
            <a:avLst/>
            <a:gdLst/>
            <a:ahLst/>
            <a:cxnLst/>
            <a:rect l="l" t="t" r="r" b="b"/>
            <a:pathLst>
              <a:path w="329564" h="256539">
                <a:moveTo>
                  <a:pt x="306324" y="256032"/>
                </a:moveTo>
                <a:lnTo>
                  <a:pt x="0" y="30479"/>
                </a:lnTo>
                <a:lnTo>
                  <a:pt x="21335" y="0"/>
                </a:lnTo>
                <a:lnTo>
                  <a:pt x="329184" y="224027"/>
                </a:lnTo>
                <a:lnTo>
                  <a:pt x="30632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97552" y="3222498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 h="0">
                <a:moveTo>
                  <a:pt x="0" y="0"/>
                </a:moveTo>
                <a:lnTo>
                  <a:pt x="1516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17747" y="434568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1365" y="4346448"/>
            <a:ext cx="0" cy="1778635"/>
          </a:xfrm>
          <a:custGeom>
            <a:avLst/>
            <a:gdLst/>
            <a:ahLst/>
            <a:cxnLst/>
            <a:rect l="l" t="t" r="r" b="b"/>
            <a:pathLst>
              <a:path w="0" h="1778635">
                <a:moveTo>
                  <a:pt x="0" y="0"/>
                </a:moveTo>
                <a:lnTo>
                  <a:pt x="0" y="17785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60305" y="5060230"/>
            <a:ext cx="334645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80">
                <a:latin typeface="Times New Roman"/>
                <a:cs typeface="Times New Roman"/>
              </a:rPr>
              <a:t>I</a:t>
            </a:r>
            <a:r>
              <a:rPr dirty="0" baseline="-21164" sz="3150" spc="22">
                <a:latin typeface="Times New Roman"/>
                <a:cs typeface="Times New Roman"/>
              </a:rPr>
              <a:t>S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04259" y="4902707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76200" y="665987"/>
                </a:moveTo>
                <a:lnTo>
                  <a:pt x="38100" y="665987"/>
                </a:lnTo>
                <a:lnTo>
                  <a:pt x="38100" y="0"/>
                </a:lnTo>
                <a:lnTo>
                  <a:pt x="76200" y="0"/>
                </a:lnTo>
                <a:lnTo>
                  <a:pt x="76200" y="665987"/>
                </a:lnTo>
                <a:close/>
              </a:path>
              <a:path w="114300" h="762000">
                <a:moveTo>
                  <a:pt x="56387" y="762000"/>
                </a:moveTo>
                <a:lnTo>
                  <a:pt x="0" y="647700"/>
                </a:lnTo>
                <a:lnTo>
                  <a:pt x="38100" y="647700"/>
                </a:lnTo>
                <a:lnTo>
                  <a:pt x="38100" y="665987"/>
                </a:lnTo>
                <a:lnTo>
                  <a:pt x="105034" y="665987"/>
                </a:lnTo>
                <a:lnTo>
                  <a:pt x="56387" y="762000"/>
                </a:lnTo>
                <a:close/>
              </a:path>
              <a:path w="114300" h="762000">
                <a:moveTo>
                  <a:pt x="105034" y="665987"/>
                </a:moveTo>
                <a:lnTo>
                  <a:pt x="76200" y="665987"/>
                </a:lnTo>
                <a:lnTo>
                  <a:pt x="76200" y="647700"/>
                </a:lnTo>
                <a:lnTo>
                  <a:pt x="114300" y="647700"/>
                </a:lnTo>
                <a:lnTo>
                  <a:pt x="105034" y="665987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1044" y="5035296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5">
                <a:moveTo>
                  <a:pt x="304800" y="582167"/>
                </a:moveTo>
                <a:lnTo>
                  <a:pt x="235131" y="574441"/>
                </a:lnTo>
                <a:lnTo>
                  <a:pt x="171061" y="552452"/>
                </a:lnTo>
                <a:lnTo>
                  <a:pt x="114455" y="517986"/>
                </a:lnTo>
                <a:lnTo>
                  <a:pt x="67180" y="472830"/>
                </a:lnTo>
                <a:lnTo>
                  <a:pt x="31102" y="418771"/>
                </a:lnTo>
                <a:lnTo>
                  <a:pt x="8086" y="357593"/>
                </a:lnTo>
                <a:lnTo>
                  <a:pt x="0" y="291083"/>
                </a:lnTo>
                <a:lnTo>
                  <a:pt x="2060" y="257274"/>
                </a:lnTo>
                <a:lnTo>
                  <a:pt x="17844" y="193207"/>
                </a:lnTo>
                <a:lnTo>
                  <a:pt x="47625" y="135365"/>
                </a:lnTo>
                <a:lnTo>
                  <a:pt x="89534" y="85534"/>
                </a:lnTo>
                <a:lnTo>
                  <a:pt x="141708" y="45500"/>
                </a:lnTo>
                <a:lnTo>
                  <a:pt x="202279" y="17050"/>
                </a:lnTo>
                <a:lnTo>
                  <a:pt x="269382" y="1968"/>
                </a:lnTo>
                <a:lnTo>
                  <a:pt x="304800" y="0"/>
                </a:lnTo>
                <a:lnTo>
                  <a:pt x="340499" y="1968"/>
                </a:lnTo>
                <a:lnTo>
                  <a:pt x="407924" y="17050"/>
                </a:lnTo>
                <a:lnTo>
                  <a:pt x="468566" y="45500"/>
                </a:lnTo>
                <a:lnTo>
                  <a:pt x="520636" y="85534"/>
                </a:lnTo>
                <a:lnTo>
                  <a:pt x="562349" y="135365"/>
                </a:lnTo>
                <a:lnTo>
                  <a:pt x="591920" y="193207"/>
                </a:lnTo>
                <a:lnTo>
                  <a:pt x="607561" y="257274"/>
                </a:lnTo>
                <a:lnTo>
                  <a:pt x="609600" y="291083"/>
                </a:lnTo>
                <a:lnTo>
                  <a:pt x="607561" y="324893"/>
                </a:lnTo>
                <a:lnTo>
                  <a:pt x="591920" y="388960"/>
                </a:lnTo>
                <a:lnTo>
                  <a:pt x="562349" y="446802"/>
                </a:lnTo>
                <a:lnTo>
                  <a:pt x="520636" y="496633"/>
                </a:lnTo>
                <a:lnTo>
                  <a:pt x="468566" y="536667"/>
                </a:lnTo>
                <a:lnTo>
                  <a:pt x="407924" y="565117"/>
                </a:lnTo>
                <a:lnTo>
                  <a:pt x="340499" y="580199"/>
                </a:lnTo>
                <a:lnTo>
                  <a:pt x="304800" y="582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62755" y="5017008"/>
            <a:ext cx="647700" cy="619125"/>
          </a:xfrm>
          <a:custGeom>
            <a:avLst/>
            <a:gdLst/>
            <a:ahLst/>
            <a:cxnLst/>
            <a:rect l="l" t="t" r="r" b="b"/>
            <a:pathLst>
              <a:path w="647700" h="619125">
                <a:moveTo>
                  <a:pt x="341376" y="618744"/>
                </a:moveTo>
                <a:lnTo>
                  <a:pt x="307848" y="618744"/>
                </a:lnTo>
                <a:lnTo>
                  <a:pt x="275843" y="615696"/>
                </a:lnTo>
                <a:lnTo>
                  <a:pt x="213359" y="600455"/>
                </a:lnTo>
                <a:lnTo>
                  <a:pt x="170688" y="582167"/>
                </a:lnTo>
                <a:lnTo>
                  <a:pt x="118872" y="548640"/>
                </a:lnTo>
                <a:lnTo>
                  <a:pt x="74676" y="507491"/>
                </a:lnTo>
                <a:lnTo>
                  <a:pt x="47244" y="470915"/>
                </a:lnTo>
                <a:lnTo>
                  <a:pt x="39624" y="457200"/>
                </a:lnTo>
                <a:lnTo>
                  <a:pt x="32004" y="445008"/>
                </a:lnTo>
                <a:lnTo>
                  <a:pt x="15240" y="402336"/>
                </a:lnTo>
                <a:lnTo>
                  <a:pt x="3048" y="356616"/>
                </a:lnTo>
                <a:lnTo>
                  <a:pt x="0" y="326136"/>
                </a:lnTo>
                <a:lnTo>
                  <a:pt x="0" y="294132"/>
                </a:lnTo>
                <a:lnTo>
                  <a:pt x="1524" y="278892"/>
                </a:lnTo>
                <a:lnTo>
                  <a:pt x="3048" y="262128"/>
                </a:lnTo>
                <a:lnTo>
                  <a:pt x="6096" y="246888"/>
                </a:lnTo>
                <a:lnTo>
                  <a:pt x="10668" y="231648"/>
                </a:lnTo>
                <a:lnTo>
                  <a:pt x="13716" y="217932"/>
                </a:lnTo>
                <a:lnTo>
                  <a:pt x="19812" y="202692"/>
                </a:lnTo>
                <a:lnTo>
                  <a:pt x="32004" y="175260"/>
                </a:lnTo>
                <a:lnTo>
                  <a:pt x="39624" y="161544"/>
                </a:lnTo>
                <a:lnTo>
                  <a:pt x="47244" y="149352"/>
                </a:lnTo>
                <a:lnTo>
                  <a:pt x="54864" y="135636"/>
                </a:lnTo>
                <a:lnTo>
                  <a:pt x="94488" y="91440"/>
                </a:lnTo>
                <a:lnTo>
                  <a:pt x="141732" y="53340"/>
                </a:lnTo>
                <a:lnTo>
                  <a:pt x="182880" y="30479"/>
                </a:lnTo>
                <a:lnTo>
                  <a:pt x="198119" y="24384"/>
                </a:lnTo>
                <a:lnTo>
                  <a:pt x="211836" y="18288"/>
                </a:lnTo>
                <a:lnTo>
                  <a:pt x="242316" y="9144"/>
                </a:lnTo>
                <a:lnTo>
                  <a:pt x="257556" y="6096"/>
                </a:lnTo>
                <a:lnTo>
                  <a:pt x="274319" y="3048"/>
                </a:lnTo>
                <a:lnTo>
                  <a:pt x="306323" y="0"/>
                </a:lnTo>
                <a:lnTo>
                  <a:pt x="339852" y="0"/>
                </a:lnTo>
                <a:lnTo>
                  <a:pt x="388619" y="6096"/>
                </a:lnTo>
                <a:lnTo>
                  <a:pt x="434339" y="18288"/>
                </a:lnTo>
                <a:lnTo>
                  <a:pt x="477012" y="36576"/>
                </a:lnTo>
                <a:lnTo>
                  <a:pt x="479755" y="38100"/>
                </a:lnTo>
                <a:lnTo>
                  <a:pt x="309372" y="38100"/>
                </a:lnTo>
                <a:lnTo>
                  <a:pt x="294131" y="39624"/>
                </a:lnTo>
                <a:lnTo>
                  <a:pt x="280416" y="41148"/>
                </a:lnTo>
                <a:lnTo>
                  <a:pt x="266700" y="44196"/>
                </a:lnTo>
                <a:lnTo>
                  <a:pt x="252983" y="45720"/>
                </a:lnTo>
                <a:lnTo>
                  <a:pt x="225551" y="54864"/>
                </a:lnTo>
                <a:lnTo>
                  <a:pt x="213359" y="59436"/>
                </a:lnTo>
                <a:lnTo>
                  <a:pt x="199643" y="64008"/>
                </a:lnTo>
                <a:lnTo>
                  <a:pt x="187452" y="70103"/>
                </a:lnTo>
                <a:lnTo>
                  <a:pt x="175260" y="77724"/>
                </a:lnTo>
                <a:lnTo>
                  <a:pt x="164592" y="83820"/>
                </a:lnTo>
                <a:lnTo>
                  <a:pt x="121920" y="117348"/>
                </a:lnTo>
                <a:lnTo>
                  <a:pt x="86868" y="156972"/>
                </a:lnTo>
                <a:lnTo>
                  <a:pt x="73152" y="179832"/>
                </a:lnTo>
                <a:lnTo>
                  <a:pt x="65532" y="192024"/>
                </a:lnTo>
                <a:lnTo>
                  <a:pt x="60960" y="204216"/>
                </a:lnTo>
                <a:lnTo>
                  <a:pt x="54864" y="216408"/>
                </a:lnTo>
                <a:lnTo>
                  <a:pt x="50292" y="228600"/>
                </a:lnTo>
                <a:lnTo>
                  <a:pt x="47244" y="240792"/>
                </a:lnTo>
                <a:lnTo>
                  <a:pt x="41148" y="268224"/>
                </a:lnTo>
                <a:lnTo>
                  <a:pt x="38100" y="295656"/>
                </a:lnTo>
                <a:lnTo>
                  <a:pt x="38100" y="323088"/>
                </a:lnTo>
                <a:lnTo>
                  <a:pt x="41148" y="350520"/>
                </a:lnTo>
                <a:lnTo>
                  <a:pt x="44195" y="364236"/>
                </a:lnTo>
                <a:lnTo>
                  <a:pt x="47244" y="376428"/>
                </a:lnTo>
                <a:lnTo>
                  <a:pt x="50292" y="390144"/>
                </a:lnTo>
                <a:lnTo>
                  <a:pt x="59436" y="414528"/>
                </a:lnTo>
                <a:lnTo>
                  <a:pt x="65532" y="426720"/>
                </a:lnTo>
                <a:lnTo>
                  <a:pt x="71628" y="437388"/>
                </a:lnTo>
                <a:lnTo>
                  <a:pt x="79248" y="449580"/>
                </a:lnTo>
                <a:lnTo>
                  <a:pt x="85344" y="460248"/>
                </a:lnTo>
                <a:lnTo>
                  <a:pt x="120396" y="499872"/>
                </a:lnTo>
                <a:lnTo>
                  <a:pt x="163068" y="533400"/>
                </a:lnTo>
                <a:lnTo>
                  <a:pt x="211836" y="559308"/>
                </a:lnTo>
                <a:lnTo>
                  <a:pt x="225551" y="563879"/>
                </a:lnTo>
                <a:lnTo>
                  <a:pt x="237743" y="568452"/>
                </a:lnTo>
                <a:lnTo>
                  <a:pt x="278892" y="577596"/>
                </a:lnTo>
                <a:lnTo>
                  <a:pt x="294131" y="579120"/>
                </a:lnTo>
                <a:lnTo>
                  <a:pt x="307848" y="580644"/>
                </a:lnTo>
                <a:lnTo>
                  <a:pt x="481279" y="580644"/>
                </a:lnTo>
                <a:lnTo>
                  <a:pt x="478536" y="582167"/>
                </a:lnTo>
                <a:lnTo>
                  <a:pt x="464819" y="588264"/>
                </a:lnTo>
                <a:lnTo>
                  <a:pt x="449580" y="594360"/>
                </a:lnTo>
                <a:lnTo>
                  <a:pt x="435863" y="600455"/>
                </a:lnTo>
                <a:lnTo>
                  <a:pt x="405384" y="609600"/>
                </a:lnTo>
                <a:lnTo>
                  <a:pt x="388619" y="612648"/>
                </a:lnTo>
                <a:lnTo>
                  <a:pt x="373380" y="615696"/>
                </a:lnTo>
                <a:lnTo>
                  <a:pt x="341376" y="618744"/>
                </a:lnTo>
                <a:close/>
              </a:path>
              <a:path w="647700" h="619125">
                <a:moveTo>
                  <a:pt x="481279" y="580644"/>
                </a:moveTo>
                <a:lnTo>
                  <a:pt x="338328" y="580644"/>
                </a:lnTo>
                <a:lnTo>
                  <a:pt x="352043" y="579120"/>
                </a:lnTo>
                <a:lnTo>
                  <a:pt x="367284" y="577596"/>
                </a:lnTo>
                <a:lnTo>
                  <a:pt x="381000" y="576072"/>
                </a:lnTo>
                <a:lnTo>
                  <a:pt x="394715" y="573024"/>
                </a:lnTo>
                <a:lnTo>
                  <a:pt x="422148" y="563879"/>
                </a:lnTo>
                <a:lnTo>
                  <a:pt x="434339" y="559308"/>
                </a:lnTo>
                <a:lnTo>
                  <a:pt x="448056" y="554736"/>
                </a:lnTo>
                <a:lnTo>
                  <a:pt x="460248" y="548640"/>
                </a:lnTo>
                <a:lnTo>
                  <a:pt x="472439" y="541020"/>
                </a:lnTo>
                <a:lnTo>
                  <a:pt x="483108" y="534924"/>
                </a:lnTo>
                <a:lnTo>
                  <a:pt x="525780" y="501396"/>
                </a:lnTo>
                <a:lnTo>
                  <a:pt x="560832" y="461772"/>
                </a:lnTo>
                <a:lnTo>
                  <a:pt x="592836" y="402336"/>
                </a:lnTo>
                <a:lnTo>
                  <a:pt x="595884" y="390144"/>
                </a:lnTo>
                <a:lnTo>
                  <a:pt x="600456" y="377952"/>
                </a:lnTo>
                <a:lnTo>
                  <a:pt x="606552" y="350520"/>
                </a:lnTo>
                <a:lnTo>
                  <a:pt x="608076" y="338328"/>
                </a:lnTo>
                <a:lnTo>
                  <a:pt x="609600" y="324612"/>
                </a:lnTo>
                <a:lnTo>
                  <a:pt x="609600" y="295656"/>
                </a:lnTo>
                <a:lnTo>
                  <a:pt x="606552" y="268224"/>
                </a:lnTo>
                <a:lnTo>
                  <a:pt x="603504" y="256032"/>
                </a:lnTo>
                <a:lnTo>
                  <a:pt x="600456" y="242316"/>
                </a:lnTo>
                <a:lnTo>
                  <a:pt x="597408" y="230124"/>
                </a:lnTo>
                <a:lnTo>
                  <a:pt x="592836" y="216408"/>
                </a:lnTo>
                <a:lnTo>
                  <a:pt x="586739" y="204216"/>
                </a:lnTo>
                <a:lnTo>
                  <a:pt x="582167" y="192024"/>
                </a:lnTo>
                <a:lnTo>
                  <a:pt x="545591" y="137160"/>
                </a:lnTo>
                <a:lnTo>
                  <a:pt x="505967" y="100584"/>
                </a:lnTo>
                <a:lnTo>
                  <a:pt x="472439" y="77724"/>
                </a:lnTo>
                <a:lnTo>
                  <a:pt x="435863" y="59436"/>
                </a:lnTo>
                <a:lnTo>
                  <a:pt x="422148" y="54864"/>
                </a:lnTo>
                <a:lnTo>
                  <a:pt x="409956" y="50291"/>
                </a:lnTo>
                <a:lnTo>
                  <a:pt x="382523" y="44196"/>
                </a:lnTo>
                <a:lnTo>
                  <a:pt x="367284" y="41148"/>
                </a:lnTo>
                <a:lnTo>
                  <a:pt x="353567" y="39624"/>
                </a:lnTo>
                <a:lnTo>
                  <a:pt x="338328" y="38100"/>
                </a:lnTo>
                <a:lnTo>
                  <a:pt x="479755" y="38100"/>
                </a:lnTo>
                <a:lnTo>
                  <a:pt x="528828" y="70103"/>
                </a:lnTo>
                <a:lnTo>
                  <a:pt x="573024" y="111252"/>
                </a:lnTo>
                <a:lnTo>
                  <a:pt x="600456" y="147828"/>
                </a:lnTo>
                <a:lnTo>
                  <a:pt x="627887" y="202692"/>
                </a:lnTo>
                <a:lnTo>
                  <a:pt x="641604" y="246888"/>
                </a:lnTo>
                <a:lnTo>
                  <a:pt x="643127" y="262128"/>
                </a:lnTo>
                <a:lnTo>
                  <a:pt x="646175" y="277368"/>
                </a:lnTo>
                <a:lnTo>
                  <a:pt x="647700" y="292608"/>
                </a:lnTo>
                <a:lnTo>
                  <a:pt x="647700" y="324612"/>
                </a:lnTo>
                <a:lnTo>
                  <a:pt x="641604" y="371856"/>
                </a:lnTo>
                <a:lnTo>
                  <a:pt x="632460" y="400812"/>
                </a:lnTo>
                <a:lnTo>
                  <a:pt x="627887" y="416052"/>
                </a:lnTo>
                <a:lnTo>
                  <a:pt x="615695" y="443484"/>
                </a:lnTo>
                <a:lnTo>
                  <a:pt x="608076" y="457200"/>
                </a:lnTo>
                <a:lnTo>
                  <a:pt x="600456" y="469391"/>
                </a:lnTo>
                <a:lnTo>
                  <a:pt x="592836" y="483108"/>
                </a:lnTo>
                <a:lnTo>
                  <a:pt x="574548" y="505967"/>
                </a:lnTo>
                <a:lnTo>
                  <a:pt x="553212" y="527303"/>
                </a:lnTo>
                <a:lnTo>
                  <a:pt x="530352" y="548640"/>
                </a:lnTo>
                <a:lnTo>
                  <a:pt x="504443" y="565403"/>
                </a:lnTo>
                <a:lnTo>
                  <a:pt x="492252" y="574548"/>
                </a:lnTo>
                <a:lnTo>
                  <a:pt x="481279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82567" y="5298948"/>
            <a:ext cx="589915" cy="58419"/>
          </a:xfrm>
          <a:custGeom>
            <a:avLst/>
            <a:gdLst/>
            <a:ahLst/>
            <a:cxnLst/>
            <a:rect l="l" t="t" r="r" b="b"/>
            <a:pathLst>
              <a:path w="589914" h="58420">
                <a:moveTo>
                  <a:pt x="1524" y="57912"/>
                </a:moveTo>
                <a:lnTo>
                  <a:pt x="0" y="19812"/>
                </a:lnTo>
                <a:lnTo>
                  <a:pt x="589788" y="0"/>
                </a:lnTo>
                <a:lnTo>
                  <a:pt x="589788" y="38100"/>
                </a:lnTo>
                <a:lnTo>
                  <a:pt x="152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56326" y="3698748"/>
            <a:ext cx="0" cy="887094"/>
          </a:xfrm>
          <a:custGeom>
            <a:avLst/>
            <a:gdLst/>
            <a:ahLst/>
            <a:cxnLst/>
            <a:rect l="l" t="t" r="r" b="b"/>
            <a:pathLst>
              <a:path w="0" h="887095">
                <a:moveTo>
                  <a:pt x="0" y="0"/>
                </a:moveTo>
                <a:lnTo>
                  <a:pt x="0" y="886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64663" y="366445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7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5488" y="456819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2484" y="4532376"/>
            <a:ext cx="431800" cy="254635"/>
          </a:xfrm>
          <a:custGeom>
            <a:avLst/>
            <a:gdLst/>
            <a:ahLst/>
            <a:cxnLst/>
            <a:rect l="l" t="t" r="r" b="b"/>
            <a:pathLst>
              <a:path w="431800" h="254635">
                <a:moveTo>
                  <a:pt x="237743" y="254507"/>
                </a:moveTo>
                <a:lnTo>
                  <a:pt x="204216" y="254507"/>
                </a:lnTo>
                <a:lnTo>
                  <a:pt x="192024" y="252983"/>
                </a:lnTo>
                <a:lnTo>
                  <a:pt x="149352" y="243840"/>
                </a:lnTo>
                <a:lnTo>
                  <a:pt x="111252" y="224028"/>
                </a:lnTo>
                <a:lnTo>
                  <a:pt x="77724" y="198119"/>
                </a:lnTo>
                <a:lnTo>
                  <a:pt x="48768" y="164592"/>
                </a:lnTo>
                <a:lnTo>
                  <a:pt x="25908" y="124968"/>
                </a:lnTo>
                <a:lnTo>
                  <a:pt x="9144" y="80772"/>
                </a:lnTo>
                <a:lnTo>
                  <a:pt x="1524" y="33528"/>
                </a:lnTo>
                <a:lnTo>
                  <a:pt x="0" y="9144"/>
                </a:lnTo>
                <a:lnTo>
                  <a:pt x="0" y="0"/>
                </a:lnTo>
                <a:lnTo>
                  <a:pt x="38100" y="1524"/>
                </a:lnTo>
                <a:lnTo>
                  <a:pt x="38100" y="10668"/>
                </a:lnTo>
                <a:lnTo>
                  <a:pt x="39624" y="32004"/>
                </a:lnTo>
                <a:lnTo>
                  <a:pt x="47244" y="73152"/>
                </a:lnTo>
                <a:lnTo>
                  <a:pt x="60960" y="109728"/>
                </a:lnTo>
                <a:lnTo>
                  <a:pt x="91439" y="158495"/>
                </a:lnTo>
                <a:lnTo>
                  <a:pt x="132588" y="193548"/>
                </a:lnTo>
                <a:lnTo>
                  <a:pt x="149352" y="201168"/>
                </a:lnTo>
                <a:lnTo>
                  <a:pt x="164592" y="208788"/>
                </a:lnTo>
                <a:lnTo>
                  <a:pt x="181356" y="213359"/>
                </a:lnTo>
                <a:lnTo>
                  <a:pt x="199643" y="216407"/>
                </a:lnTo>
                <a:lnTo>
                  <a:pt x="332232" y="216407"/>
                </a:lnTo>
                <a:lnTo>
                  <a:pt x="318515" y="225551"/>
                </a:lnTo>
                <a:lnTo>
                  <a:pt x="298704" y="236219"/>
                </a:lnTo>
                <a:lnTo>
                  <a:pt x="278892" y="243840"/>
                </a:lnTo>
                <a:lnTo>
                  <a:pt x="259080" y="249936"/>
                </a:lnTo>
                <a:lnTo>
                  <a:pt x="237743" y="254507"/>
                </a:lnTo>
                <a:close/>
              </a:path>
              <a:path w="431800" h="254635">
                <a:moveTo>
                  <a:pt x="332232" y="216407"/>
                </a:moveTo>
                <a:lnTo>
                  <a:pt x="234695" y="216407"/>
                </a:lnTo>
                <a:lnTo>
                  <a:pt x="251459" y="213359"/>
                </a:lnTo>
                <a:lnTo>
                  <a:pt x="284988" y="201168"/>
                </a:lnTo>
                <a:lnTo>
                  <a:pt x="327660" y="170688"/>
                </a:lnTo>
                <a:lnTo>
                  <a:pt x="362712" y="126491"/>
                </a:lnTo>
                <a:lnTo>
                  <a:pt x="377952" y="91439"/>
                </a:lnTo>
                <a:lnTo>
                  <a:pt x="388619" y="51816"/>
                </a:lnTo>
                <a:lnTo>
                  <a:pt x="393191" y="9144"/>
                </a:lnTo>
                <a:lnTo>
                  <a:pt x="393191" y="6096"/>
                </a:lnTo>
                <a:lnTo>
                  <a:pt x="431291" y="6096"/>
                </a:lnTo>
                <a:lnTo>
                  <a:pt x="431291" y="10668"/>
                </a:lnTo>
                <a:lnTo>
                  <a:pt x="429767" y="35052"/>
                </a:lnTo>
                <a:lnTo>
                  <a:pt x="420623" y="83820"/>
                </a:lnTo>
                <a:lnTo>
                  <a:pt x="405384" y="126491"/>
                </a:lnTo>
                <a:lnTo>
                  <a:pt x="382523" y="166116"/>
                </a:lnTo>
                <a:lnTo>
                  <a:pt x="367284" y="182880"/>
                </a:lnTo>
                <a:lnTo>
                  <a:pt x="353567" y="198119"/>
                </a:lnTo>
                <a:lnTo>
                  <a:pt x="336804" y="213359"/>
                </a:lnTo>
                <a:lnTo>
                  <a:pt x="332232" y="21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24222" y="4052315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5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86122" y="1610867"/>
            <a:ext cx="0" cy="550545"/>
          </a:xfrm>
          <a:custGeom>
            <a:avLst/>
            <a:gdLst/>
            <a:ahLst/>
            <a:cxnLst/>
            <a:rect l="l" t="t" r="r" b="b"/>
            <a:pathLst>
              <a:path w="0" h="550544">
                <a:moveTo>
                  <a:pt x="0" y="0"/>
                </a:moveTo>
                <a:lnTo>
                  <a:pt x="0" y="5501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86122" y="2633472"/>
            <a:ext cx="0" cy="795655"/>
          </a:xfrm>
          <a:custGeom>
            <a:avLst/>
            <a:gdLst/>
            <a:ahLst/>
            <a:cxnLst/>
            <a:rect l="l" t="t" r="r" b="b"/>
            <a:pathLst>
              <a:path w="0"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34505" y="2947416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30695" y="3267455"/>
            <a:ext cx="315595" cy="292735"/>
          </a:xfrm>
          <a:custGeom>
            <a:avLst/>
            <a:gdLst/>
            <a:ahLst/>
            <a:cxnLst/>
            <a:rect l="l" t="t" r="r" b="b"/>
            <a:pathLst>
              <a:path w="315595" h="292735">
                <a:moveTo>
                  <a:pt x="217136" y="228950"/>
                </a:moveTo>
                <a:lnTo>
                  <a:pt x="0" y="28956"/>
                </a:lnTo>
                <a:lnTo>
                  <a:pt x="25908" y="0"/>
                </a:lnTo>
                <a:lnTo>
                  <a:pt x="243552" y="200462"/>
                </a:lnTo>
                <a:lnTo>
                  <a:pt x="217136" y="228950"/>
                </a:lnTo>
                <a:close/>
              </a:path>
              <a:path w="315595" h="292735">
                <a:moveTo>
                  <a:pt x="296369" y="242316"/>
                </a:moveTo>
                <a:lnTo>
                  <a:pt x="231648" y="242316"/>
                </a:lnTo>
                <a:lnTo>
                  <a:pt x="257556" y="213359"/>
                </a:lnTo>
                <a:lnTo>
                  <a:pt x="243552" y="200462"/>
                </a:lnTo>
                <a:lnTo>
                  <a:pt x="269748" y="172211"/>
                </a:lnTo>
                <a:lnTo>
                  <a:pt x="296369" y="242316"/>
                </a:lnTo>
                <a:close/>
              </a:path>
              <a:path w="315595" h="292735">
                <a:moveTo>
                  <a:pt x="231648" y="242316"/>
                </a:moveTo>
                <a:lnTo>
                  <a:pt x="217136" y="228950"/>
                </a:lnTo>
                <a:lnTo>
                  <a:pt x="243552" y="200462"/>
                </a:lnTo>
                <a:lnTo>
                  <a:pt x="257556" y="213359"/>
                </a:lnTo>
                <a:lnTo>
                  <a:pt x="231648" y="242316"/>
                </a:lnTo>
                <a:close/>
              </a:path>
              <a:path w="315595" h="292735">
                <a:moveTo>
                  <a:pt x="315468" y="292607"/>
                </a:moveTo>
                <a:lnTo>
                  <a:pt x="192024" y="256031"/>
                </a:lnTo>
                <a:lnTo>
                  <a:pt x="217136" y="228950"/>
                </a:lnTo>
                <a:lnTo>
                  <a:pt x="231648" y="242316"/>
                </a:lnTo>
                <a:lnTo>
                  <a:pt x="296369" y="242316"/>
                </a:lnTo>
                <a:lnTo>
                  <a:pt x="315468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09360" y="2906267"/>
            <a:ext cx="330835" cy="256540"/>
          </a:xfrm>
          <a:custGeom>
            <a:avLst/>
            <a:gdLst/>
            <a:ahLst/>
            <a:cxnLst/>
            <a:rect l="l" t="t" r="r" b="b"/>
            <a:pathLst>
              <a:path w="330834" h="256539">
                <a:moveTo>
                  <a:pt x="22859" y="256032"/>
                </a:moveTo>
                <a:lnTo>
                  <a:pt x="0" y="225551"/>
                </a:lnTo>
                <a:lnTo>
                  <a:pt x="307847" y="0"/>
                </a:lnTo>
                <a:lnTo>
                  <a:pt x="330707" y="30480"/>
                </a:lnTo>
                <a:lnTo>
                  <a:pt x="22859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89014" y="3558540"/>
            <a:ext cx="0" cy="1348740"/>
          </a:xfrm>
          <a:custGeom>
            <a:avLst/>
            <a:gdLst/>
            <a:ahLst/>
            <a:cxnLst/>
            <a:rect l="l" t="t" r="r" b="b"/>
            <a:pathLst>
              <a:path w="0" h="1348739">
                <a:moveTo>
                  <a:pt x="0" y="0"/>
                </a:moveTo>
                <a:lnTo>
                  <a:pt x="0" y="13487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98157" y="1607820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98157" y="2508503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58711" y="4907280"/>
            <a:ext cx="266700" cy="58419"/>
          </a:xfrm>
          <a:custGeom>
            <a:avLst/>
            <a:gdLst/>
            <a:ahLst/>
            <a:cxnLst/>
            <a:rect l="l" t="t" r="r" b="b"/>
            <a:pathLst>
              <a:path w="266700" h="58420">
                <a:moveTo>
                  <a:pt x="266699" y="57912"/>
                </a:moveTo>
                <a:lnTo>
                  <a:pt x="0" y="57912"/>
                </a:lnTo>
                <a:lnTo>
                  <a:pt x="0" y="0"/>
                </a:lnTo>
                <a:lnTo>
                  <a:pt x="266699" y="0"/>
                </a:lnTo>
                <a:lnTo>
                  <a:pt x="266699" y="5791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88252" y="2788158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4" h="0">
                <a:moveTo>
                  <a:pt x="0" y="0"/>
                </a:moveTo>
                <a:lnTo>
                  <a:pt x="8321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77683" y="2261616"/>
            <a:ext cx="216535" cy="40005"/>
          </a:xfrm>
          <a:custGeom>
            <a:avLst/>
            <a:gdLst/>
            <a:ahLst/>
            <a:cxnLst/>
            <a:rect l="l" t="t" r="r" b="b"/>
            <a:pathLst>
              <a:path w="216534" h="40005">
                <a:moveTo>
                  <a:pt x="214883" y="39624"/>
                </a:moveTo>
                <a:lnTo>
                  <a:pt x="0" y="38100"/>
                </a:lnTo>
                <a:lnTo>
                  <a:pt x="0" y="0"/>
                </a:lnTo>
                <a:lnTo>
                  <a:pt x="216408" y="1524"/>
                </a:lnTo>
                <a:lnTo>
                  <a:pt x="214883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84185" y="2010155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80376" y="2330195"/>
            <a:ext cx="314325" cy="292735"/>
          </a:xfrm>
          <a:custGeom>
            <a:avLst/>
            <a:gdLst/>
            <a:ahLst/>
            <a:cxnLst/>
            <a:rect l="l" t="t" r="r" b="b"/>
            <a:pathLst>
              <a:path w="314325" h="292735">
                <a:moveTo>
                  <a:pt x="217898" y="229652"/>
                </a:moveTo>
                <a:lnTo>
                  <a:pt x="0" y="28956"/>
                </a:lnTo>
                <a:lnTo>
                  <a:pt x="25907" y="0"/>
                </a:lnTo>
                <a:lnTo>
                  <a:pt x="243598" y="201936"/>
                </a:lnTo>
                <a:lnTo>
                  <a:pt x="217898" y="229652"/>
                </a:lnTo>
                <a:close/>
              </a:path>
              <a:path w="314325" h="292735">
                <a:moveTo>
                  <a:pt x="295245" y="242316"/>
                </a:moveTo>
                <a:lnTo>
                  <a:pt x="231647" y="242316"/>
                </a:lnTo>
                <a:lnTo>
                  <a:pt x="257555" y="214883"/>
                </a:lnTo>
                <a:lnTo>
                  <a:pt x="243598" y="201936"/>
                </a:lnTo>
                <a:lnTo>
                  <a:pt x="269747" y="173736"/>
                </a:lnTo>
                <a:lnTo>
                  <a:pt x="295245" y="242316"/>
                </a:lnTo>
                <a:close/>
              </a:path>
              <a:path w="314325" h="292735">
                <a:moveTo>
                  <a:pt x="231647" y="242316"/>
                </a:moveTo>
                <a:lnTo>
                  <a:pt x="217898" y="229652"/>
                </a:lnTo>
                <a:lnTo>
                  <a:pt x="243598" y="201936"/>
                </a:lnTo>
                <a:lnTo>
                  <a:pt x="257555" y="214883"/>
                </a:lnTo>
                <a:lnTo>
                  <a:pt x="231647" y="242316"/>
                </a:lnTo>
                <a:close/>
              </a:path>
              <a:path w="314325" h="292735">
                <a:moveTo>
                  <a:pt x="313943" y="292607"/>
                </a:moveTo>
                <a:lnTo>
                  <a:pt x="192024" y="257556"/>
                </a:lnTo>
                <a:lnTo>
                  <a:pt x="217898" y="229652"/>
                </a:lnTo>
                <a:lnTo>
                  <a:pt x="231647" y="242316"/>
                </a:lnTo>
                <a:lnTo>
                  <a:pt x="295245" y="242316"/>
                </a:lnTo>
                <a:lnTo>
                  <a:pt x="313943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59040" y="1967483"/>
            <a:ext cx="329565" cy="257810"/>
          </a:xfrm>
          <a:custGeom>
            <a:avLst/>
            <a:gdLst/>
            <a:ahLst/>
            <a:cxnLst/>
            <a:rect l="l" t="t" r="r" b="b"/>
            <a:pathLst>
              <a:path w="329565" h="257810">
                <a:moveTo>
                  <a:pt x="22860" y="257556"/>
                </a:moveTo>
                <a:lnTo>
                  <a:pt x="0" y="227075"/>
                </a:lnTo>
                <a:lnTo>
                  <a:pt x="307848" y="0"/>
                </a:lnTo>
                <a:lnTo>
                  <a:pt x="329183" y="30479"/>
                </a:lnTo>
                <a:lnTo>
                  <a:pt x="2286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12735" y="3392423"/>
            <a:ext cx="216535" cy="40005"/>
          </a:xfrm>
          <a:custGeom>
            <a:avLst/>
            <a:gdLst/>
            <a:ahLst/>
            <a:cxnLst/>
            <a:rect l="l" t="t" r="r" b="b"/>
            <a:pathLst>
              <a:path w="216534" h="40004">
                <a:moveTo>
                  <a:pt x="0" y="39624"/>
                </a:moveTo>
                <a:lnTo>
                  <a:pt x="0" y="1524"/>
                </a:lnTo>
                <a:lnTo>
                  <a:pt x="216408" y="0"/>
                </a:lnTo>
                <a:lnTo>
                  <a:pt x="216408" y="3810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20761" y="3125724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0"/>
                </a:moveTo>
                <a:lnTo>
                  <a:pt x="0" y="5562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29144" y="3057144"/>
            <a:ext cx="266700" cy="291465"/>
          </a:xfrm>
          <a:custGeom>
            <a:avLst/>
            <a:gdLst/>
            <a:ahLst/>
            <a:cxnLst/>
            <a:rect l="l" t="t" r="r" b="b"/>
            <a:pathLst>
              <a:path w="266700" h="291464">
                <a:moveTo>
                  <a:pt x="91786" y="219308"/>
                </a:moveTo>
                <a:lnTo>
                  <a:pt x="63116" y="193198"/>
                </a:lnTo>
                <a:lnTo>
                  <a:pt x="239267" y="0"/>
                </a:lnTo>
                <a:lnTo>
                  <a:pt x="266700" y="25908"/>
                </a:lnTo>
                <a:lnTo>
                  <a:pt x="91786" y="219308"/>
                </a:lnTo>
                <a:close/>
              </a:path>
              <a:path w="266700" h="291464">
                <a:moveTo>
                  <a:pt x="0" y="291084"/>
                </a:moveTo>
                <a:lnTo>
                  <a:pt x="35052" y="167640"/>
                </a:lnTo>
                <a:lnTo>
                  <a:pt x="63116" y="193198"/>
                </a:lnTo>
                <a:lnTo>
                  <a:pt x="50292" y="207264"/>
                </a:lnTo>
                <a:lnTo>
                  <a:pt x="79248" y="233172"/>
                </a:lnTo>
                <a:lnTo>
                  <a:pt x="107008" y="233172"/>
                </a:lnTo>
                <a:lnTo>
                  <a:pt x="120396" y="245364"/>
                </a:lnTo>
                <a:lnTo>
                  <a:pt x="0" y="291084"/>
                </a:lnTo>
                <a:close/>
              </a:path>
              <a:path w="266700" h="291464">
                <a:moveTo>
                  <a:pt x="79248" y="233172"/>
                </a:moveTo>
                <a:lnTo>
                  <a:pt x="50292" y="207264"/>
                </a:lnTo>
                <a:lnTo>
                  <a:pt x="63116" y="193198"/>
                </a:lnTo>
                <a:lnTo>
                  <a:pt x="91786" y="219308"/>
                </a:lnTo>
                <a:lnTo>
                  <a:pt x="79248" y="233172"/>
                </a:lnTo>
                <a:close/>
              </a:path>
              <a:path w="266700" h="291464">
                <a:moveTo>
                  <a:pt x="107008" y="233172"/>
                </a:moveTo>
                <a:lnTo>
                  <a:pt x="79248" y="233172"/>
                </a:lnTo>
                <a:lnTo>
                  <a:pt x="91786" y="219308"/>
                </a:lnTo>
                <a:lnTo>
                  <a:pt x="107008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95616" y="3468623"/>
            <a:ext cx="330835" cy="256540"/>
          </a:xfrm>
          <a:custGeom>
            <a:avLst/>
            <a:gdLst/>
            <a:ahLst/>
            <a:cxnLst/>
            <a:rect l="l" t="t" r="r" b="b"/>
            <a:pathLst>
              <a:path w="330834" h="256539">
                <a:moveTo>
                  <a:pt x="307848" y="256032"/>
                </a:moveTo>
                <a:lnTo>
                  <a:pt x="0" y="30479"/>
                </a:lnTo>
                <a:lnTo>
                  <a:pt x="22860" y="0"/>
                </a:lnTo>
                <a:lnTo>
                  <a:pt x="330707" y="224027"/>
                </a:lnTo>
                <a:lnTo>
                  <a:pt x="30784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86066" y="2272283"/>
            <a:ext cx="0" cy="1158240"/>
          </a:xfrm>
          <a:custGeom>
            <a:avLst/>
            <a:gdLst/>
            <a:ahLst/>
            <a:cxnLst/>
            <a:rect l="l" t="t" r="r" b="b"/>
            <a:pathLst>
              <a:path w="0" h="1158239">
                <a:moveTo>
                  <a:pt x="0" y="0"/>
                </a:moveTo>
                <a:lnTo>
                  <a:pt x="0" y="11582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64602" y="1620012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64602" y="2564892"/>
            <a:ext cx="0" cy="603885"/>
          </a:xfrm>
          <a:custGeom>
            <a:avLst/>
            <a:gdLst/>
            <a:ahLst/>
            <a:cxnLst/>
            <a:rect l="l" t="t" r="r" b="b"/>
            <a:pathLst>
              <a:path w="0" h="603885">
                <a:moveTo>
                  <a:pt x="0" y="0"/>
                </a:moveTo>
                <a:lnTo>
                  <a:pt x="0" y="6035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898130" y="3691127"/>
            <a:ext cx="0" cy="2426335"/>
          </a:xfrm>
          <a:custGeom>
            <a:avLst/>
            <a:gdLst/>
            <a:ahLst/>
            <a:cxnLst/>
            <a:rect l="l" t="t" r="r" b="b"/>
            <a:pathLst>
              <a:path w="0" h="2426335">
                <a:moveTo>
                  <a:pt x="0" y="0"/>
                </a:moveTo>
                <a:lnTo>
                  <a:pt x="0" y="24262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49267" y="6112002"/>
            <a:ext cx="5005070" cy="0"/>
          </a:xfrm>
          <a:custGeom>
            <a:avLst/>
            <a:gdLst/>
            <a:ahLst/>
            <a:cxnLst/>
            <a:rect l="l" t="t" r="r" b="b"/>
            <a:pathLst>
              <a:path w="5005070" h="0">
                <a:moveTo>
                  <a:pt x="0" y="0"/>
                </a:moveTo>
                <a:lnTo>
                  <a:pt x="50048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69935" y="285978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79" h="0">
                <a:moveTo>
                  <a:pt x="0" y="0"/>
                </a:moveTo>
                <a:lnTo>
                  <a:pt x="1147571" y="0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23260" y="2127504"/>
            <a:ext cx="163195" cy="471170"/>
          </a:xfrm>
          <a:custGeom>
            <a:avLst/>
            <a:gdLst/>
            <a:ahLst/>
            <a:cxnLst/>
            <a:rect l="l" t="t" r="r" b="b"/>
            <a:pathLst>
              <a:path w="163195" h="471169">
                <a:moveTo>
                  <a:pt x="0" y="470915"/>
                </a:moveTo>
                <a:lnTo>
                  <a:pt x="0" y="0"/>
                </a:lnTo>
                <a:lnTo>
                  <a:pt x="163067" y="0"/>
                </a:lnTo>
                <a:lnTo>
                  <a:pt x="163067" y="470915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04972" y="2107692"/>
            <a:ext cx="200025" cy="509270"/>
          </a:xfrm>
          <a:custGeom>
            <a:avLst/>
            <a:gdLst/>
            <a:ahLst/>
            <a:cxnLst/>
            <a:rect l="l" t="t" r="r" b="b"/>
            <a:pathLst>
              <a:path w="200025" h="509269">
                <a:moveTo>
                  <a:pt x="199643" y="509015"/>
                </a:moveTo>
                <a:lnTo>
                  <a:pt x="0" y="509015"/>
                </a:lnTo>
                <a:lnTo>
                  <a:pt x="0" y="0"/>
                </a:lnTo>
                <a:lnTo>
                  <a:pt x="199643" y="0"/>
                </a:lnTo>
                <a:lnTo>
                  <a:pt x="199643" y="19811"/>
                </a:lnTo>
                <a:lnTo>
                  <a:pt x="38100" y="19811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70915"/>
                </a:lnTo>
                <a:lnTo>
                  <a:pt x="18288" y="470915"/>
                </a:lnTo>
                <a:lnTo>
                  <a:pt x="38100" y="490727"/>
                </a:lnTo>
                <a:lnTo>
                  <a:pt x="199643" y="490727"/>
                </a:lnTo>
                <a:lnTo>
                  <a:pt x="199643" y="509015"/>
                </a:lnTo>
                <a:close/>
              </a:path>
              <a:path w="200025" h="509269">
                <a:moveTo>
                  <a:pt x="38100" y="38100"/>
                </a:moveTo>
                <a:lnTo>
                  <a:pt x="18288" y="38100"/>
                </a:lnTo>
                <a:lnTo>
                  <a:pt x="38100" y="19811"/>
                </a:lnTo>
                <a:lnTo>
                  <a:pt x="38100" y="38100"/>
                </a:lnTo>
                <a:close/>
              </a:path>
              <a:path w="200025" h="509269">
                <a:moveTo>
                  <a:pt x="161543" y="38100"/>
                </a:moveTo>
                <a:lnTo>
                  <a:pt x="38100" y="38100"/>
                </a:lnTo>
                <a:lnTo>
                  <a:pt x="38100" y="19811"/>
                </a:lnTo>
                <a:lnTo>
                  <a:pt x="161543" y="19811"/>
                </a:lnTo>
                <a:lnTo>
                  <a:pt x="161543" y="38100"/>
                </a:lnTo>
                <a:close/>
              </a:path>
              <a:path w="200025" h="509269">
                <a:moveTo>
                  <a:pt x="161543" y="490727"/>
                </a:moveTo>
                <a:lnTo>
                  <a:pt x="161543" y="19811"/>
                </a:lnTo>
                <a:lnTo>
                  <a:pt x="181356" y="38100"/>
                </a:lnTo>
                <a:lnTo>
                  <a:pt x="199643" y="38100"/>
                </a:lnTo>
                <a:lnTo>
                  <a:pt x="199643" y="470915"/>
                </a:lnTo>
                <a:lnTo>
                  <a:pt x="181356" y="470915"/>
                </a:lnTo>
                <a:lnTo>
                  <a:pt x="161543" y="490727"/>
                </a:lnTo>
                <a:close/>
              </a:path>
              <a:path w="200025" h="509269">
                <a:moveTo>
                  <a:pt x="199643" y="38100"/>
                </a:moveTo>
                <a:lnTo>
                  <a:pt x="181356" y="38100"/>
                </a:lnTo>
                <a:lnTo>
                  <a:pt x="161543" y="19811"/>
                </a:lnTo>
                <a:lnTo>
                  <a:pt x="199643" y="19811"/>
                </a:lnTo>
                <a:lnTo>
                  <a:pt x="199643" y="38100"/>
                </a:lnTo>
                <a:close/>
              </a:path>
              <a:path w="200025" h="509269">
                <a:moveTo>
                  <a:pt x="38100" y="490727"/>
                </a:moveTo>
                <a:lnTo>
                  <a:pt x="18288" y="470915"/>
                </a:lnTo>
                <a:lnTo>
                  <a:pt x="38100" y="470915"/>
                </a:lnTo>
                <a:lnTo>
                  <a:pt x="38100" y="490727"/>
                </a:lnTo>
                <a:close/>
              </a:path>
              <a:path w="200025" h="509269">
                <a:moveTo>
                  <a:pt x="161543" y="490727"/>
                </a:moveTo>
                <a:lnTo>
                  <a:pt x="38100" y="490727"/>
                </a:lnTo>
                <a:lnTo>
                  <a:pt x="38100" y="470915"/>
                </a:lnTo>
                <a:lnTo>
                  <a:pt x="161543" y="470915"/>
                </a:lnTo>
                <a:lnTo>
                  <a:pt x="161543" y="490727"/>
                </a:lnTo>
                <a:close/>
              </a:path>
              <a:path w="200025" h="509269">
                <a:moveTo>
                  <a:pt x="199643" y="490727"/>
                </a:moveTo>
                <a:lnTo>
                  <a:pt x="161543" y="490727"/>
                </a:lnTo>
                <a:lnTo>
                  <a:pt x="181356" y="470915"/>
                </a:lnTo>
                <a:lnTo>
                  <a:pt x="199643" y="470915"/>
                </a:lnTo>
                <a:lnTo>
                  <a:pt x="199643" y="490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87823" y="2161032"/>
            <a:ext cx="161925" cy="472440"/>
          </a:xfrm>
          <a:custGeom>
            <a:avLst/>
            <a:gdLst/>
            <a:ahLst/>
            <a:cxnLst/>
            <a:rect l="l" t="t" r="r" b="b"/>
            <a:pathLst>
              <a:path w="161925" h="472439">
                <a:moveTo>
                  <a:pt x="0" y="472440"/>
                </a:moveTo>
                <a:lnTo>
                  <a:pt x="0" y="0"/>
                </a:lnTo>
                <a:lnTo>
                  <a:pt x="161543" y="0"/>
                </a:lnTo>
                <a:lnTo>
                  <a:pt x="161543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69535" y="2141220"/>
            <a:ext cx="200025" cy="512445"/>
          </a:xfrm>
          <a:custGeom>
            <a:avLst/>
            <a:gdLst/>
            <a:ahLst/>
            <a:cxnLst/>
            <a:rect l="l" t="t" r="r" b="b"/>
            <a:pathLst>
              <a:path w="200025" h="512444">
                <a:moveTo>
                  <a:pt x="199643" y="512063"/>
                </a:moveTo>
                <a:lnTo>
                  <a:pt x="0" y="512063"/>
                </a:lnTo>
                <a:lnTo>
                  <a:pt x="0" y="0"/>
                </a:lnTo>
                <a:lnTo>
                  <a:pt x="199643" y="0"/>
                </a:lnTo>
                <a:lnTo>
                  <a:pt x="199643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473963"/>
                </a:lnTo>
                <a:lnTo>
                  <a:pt x="18288" y="473963"/>
                </a:lnTo>
                <a:lnTo>
                  <a:pt x="38100" y="492251"/>
                </a:lnTo>
                <a:lnTo>
                  <a:pt x="199643" y="492251"/>
                </a:lnTo>
                <a:lnTo>
                  <a:pt x="199643" y="512063"/>
                </a:lnTo>
                <a:close/>
              </a:path>
              <a:path w="200025" h="512444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200025" h="512444">
                <a:moveTo>
                  <a:pt x="161543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161543" y="19811"/>
                </a:lnTo>
                <a:lnTo>
                  <a:pt x="161543" y="38099"/>
                </a:lnTo>
                <a:close/>
              </a:path>
              <a:path w="200025" h="512444">
                <a:moveTo>
                  <a:pt x="161543" y="492251"/>
                </a:moveTo>
                <a:lnTo>
                  <a:pt x="161543" y="19811"/>
                </a:lnTo>
                <a:lnTo>
                  <a:pt x="179831" y="38099"/>
                </a:lnTo>
                <a:lnTo>
                  <a:pt x="199643" y="38099"/>
                </a:lnTo>
                <a:lnTo>
                  <a:pt x="199643" y="473963"/>
                </a:lnTo>
                <a:lnTo>
                  <a:pt x="179831" y="473963"/>
                </a:lnTo>
                <a:lnTo>
                  <a:pt x="161543" y="492251"/>
                </a:lnTo>
                <a:close/>
              </a:path>
              <a:path w="200025" h="512444">
                <a:moveTo>
                  <a:pt x="199643" y="38099"/>
                </a:moveTo>
                <a:lnTo>
                  <a:pt x="179831" y="38099"/>
                </a:lnTo>
                <a:lnTo>
                  <a:pt x="161543" y="19811"/>
                </a:lnTo>
                <a:lnTo>
                  <a:pt x="199643" y="19811"/>
                </a:lnTo>
                <a:lnTo>
                  <a:pt x="199643" y="38099"/>
                </a:lnTo>
                <a:close/>
              </a:path>
              <a:path w="200025" h="512444">
                <a:moveTo>
                  <a:pt x="38100" y="492251"/>
                </a:moveTo>
                <a:lnTo>
                  <a:pt x="18288" y="473963"/>
                </a:lnTo>
                <a:lnTo>
                  <a:pt x="38100" y="473963"/>
                </a:lnTo>
                <a:lnTo>
                  <a:pt x="38100" y="492251"/>
                </a:lnTo>
                <a:close/>
              </a:path>
              <a:path w="200025" h="512444">
                <a:moveTo>
                  <a:pt x="161543" y="492251"/>
                </a:moveTo>
                <a:lnTo>
                  <a:pt x="38100" y="492251"/>
                </a:lnTo>
                <a:lnTo>
                  <a:pt x="38100" y="473963"/>
                </a:lnTo>
                <a:lnTo>
                  <a:pt x="161543" y="473963"/>
                </a:lnTo>
                <a:lnTo>
                  <a:pt x="161543" y="492251"/>
                </a:lnTo>
                <a:close/>
              </a:path>
              <a:path w="200025" h="512444">
                <a:moveTo>
                  <a:pt x="199643" y="492251"/>
                </a:moveTo>
                <a:lnTo>
                  <a:pt x="161543" y="492251"/>
                </a:lnTo>
                <a:lnTo>
                  <a:pt x="179831" y="473963"/>
                </a:lnTo>
                <a:lnTo>
                  <a:pt x="199643" y="473963"/>
                </a:lnTo>
                <a:lnTo>
                  <a:pt x="199643" y="49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10528" y="2034540"/>
            <a:ext cx="160020" cy="474345"/>
          </a:xfrm>
          <a:custGeom>
            <a:avLst/>
            <a:gdLst/>
            <a:ahLst/>
            <a:cxnLst/>
            <a:rect l="l" t="t" r="r" b="b"/>
            <a:pathLst>
              <a:path w="160020" h="474344">
                <a:moveTo>
                  <a:pt x="0" y="473963"/>
                </a:moveTo>
                <a:lnTo>
                  <a:pt x="0" y="0"/>
                </a:lnTo>
                <a:lnTo>
                  <a:pt x="160019" y="0"/>
                </a:lnTo>
                <a:lnTo>
                  <a:pt x="160019" y="473963"/>
                </a:lnTo>
                <a:lnTo>
                  <a:pt x="0" y="473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90715" y="2016251"/>
            <a:ext cx="198120" cy="510540"/>
          </a:xfrm>
          <a:custGeom>
            <a:avLst/>
            <a:gdLst/>
            <a:ahLst/>
            <a:cxnLst/>
            <a:rect l="l" t="t" r="r" b="b"/>
            <a:pathLst>
              <a:path w="198120" h="510539">
                <a:moveTo>
                  <a:pt x="198119" y="510539"/>
                </a:moveTo>
                <a:lnTo>
                  <a:pt x="0" y="510539"/>
                </a:lnTo>
                <a:lnTo>
                  <a:pt x="0" y="0"/>
                </a:lnTo>
                <a:lnTo>
                  <a:pt x="198119" y="0"/>
                </a:lnTo>
                <a:lnTo>
                  <a:pt x="198119" y="18287"/>
                </a:lnTo>
                <a:lnTo>
                  <a:pt x="38100" y="18287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472439"/>
                </a:lnTo>
                <a:lnTo>
                  <a:pt x="19812" y="472439"/>
                </a:lnTo>
                <a:lnTo>
                  <a:pt x="38100" y="492251"/>
                </a:lnTo>
                <a:lnTo>
                  <a:pt x="198119" y="492251"/>
                </a:lnTo>
                <a:lnTo>
                  <a:pt x="198119" y="510539"/>
                </a:lnTo>
                <a:close/>
              </a:path>
              <a:path w="198120" h="510539">
                <a:moveTo>
                  <a:pt x="38100" y="38099"/>
                </a:moveTo>
                <a:lnTo>
                  <a:pt x="19812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198120" h="510539">
                <a:moveTo>
                  <a:pt x="160019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160019" y="18287"/>
                </a:lnTo>
                <a:lnTo>
                  <a:pt x="160019" y="38099"/>
                </a:lnTo>
                <a:close/>
              </a:path>
              <a:path w="198120" h="510539">
                <a:moveTo>
                  <a:pt x="160019" y="492251"/>
                </a:moveTo>
                <a:lnTo>
                  <a:pt x="160019" y="18287"/>
                </a:lnTo>
                <a:lnTo>
                  <a:pt x="179831" y="38099"/>
                </a:lnTo>
                <a:lnTo>
                  <a:pt x="198119" y="38099"/>
                </a:lnTo>
                <a:lnTo>
                  <a:pt x="198119" y="472439"/>
                </a:lnTo>
                <a:lnTo>
                  <a:pt x="179831" y="472439"/>
                </a:lnTo>
                <a:lnTo>
                  <a:pt x="160019" y="492251"/>
                </a:lnTo>
                <a:close/>
              </a:path>
              <a:path w="198120" h="510539">
                <a:moveTo>
                  <a:pt x="198119" y="38099"/>
                </a:moveTo>
                <a:lnTo>
                  <a:pt x="179831" y="38099"/>
                </a:lnTo>
                <a:lnTo>
                  <a:pt x="160019" y="18287"/>
                </a:lnTo>
                <a:lnTo>
                  <a:pt x="198119" y="18287"/>
                </a:lnTo>
                <a:lnTo>
                  <a:pt x="198119" y="38099"/>
                </a:lnTo>
                <a:close/>
              </a:path>
              <a:path w="198120" h="510539">
                <a:moveTo>
                  <a:pt x="38100" y="492251"/>
                </a:moveTo>
                <a:lnTo>
                  <a:pt x="19812" y="472439"/>
                </a:lnTo>
                <a:lnTo>
                  <a:pt x="38100" y="472439"/>
                </a:lnTo>
                <a:lnTo>
                  <a:pt x="38100" y="492251"/>
                </a:lnTo>
                <a:close/>
              </a:path>
              <a:path w="198120" h="510539">
                <a:moveTo>
                  <a:pt x="160019" y="492251"/>
                </a:moveTo>
                <a:lnTo>
                  <a:pt x="38100" y="492251"/>
                </a:lnTo>
                <a:lnTo>
                  <a:pt x="38100" y="472439"/>
                </a:lnTo>
                <a:lnTo>
                  <a:pt x="160019" y="472439"/>
                </a:lnTo>
                <a:lnTo>
                  <a:pt x="160019" y="492251"/>
                </a:lnTo>
                <a:close/>
              </a:path>
              <a:path w="198120" h="510539">
                <a:moveTo>
                  <a:pt x="198119" y="492251"/>
                </a:moveTo>
                <a:lnTo>
                  <a:pt x="160019" y="492251"/>
                </a:lnTo>
                <a:lnTo>
                  <a:pt x="179831" y="472439"/>
                </a:lnTo>
                <a:lnTo>
                  <a:pt x="198119" y="472439"/>
                </a:lnTo>
                <a:lnTo>
                  <a:pt x="198119" y="49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98307" y="2767583"/>
            <a:ext cx="143510" cy="160020"/>
          </a:xfrm>
          <a:custGeom>
            <a:avLst/>
            <a:gdLst/>
            <a:ahLst/>
            <a:cxnLst/>
            <a:rect l="l" t="t" r="r" b="b"/>
            <a:pathLst>
              <a:path w="143509" h="160019">
                <a:moveTo>
                  <a:pt x="71628" y="160020"/>
                </a:moveTo>
                <a:lnTo>
                  <a:pt x="43719" y="153828"/>
                </a:lnTo>
                <a:lnTo>
                  <a:pt x="20955" y="136779"/>
                </a:lnTo>
                <a:lnTo>
                  <a:pt x="5619" y="111156"/>
                </a:lnTo>
                <a:lnTo>
                  <a:pt x="0" y="79248"/>
                </a:lnTo>
                <a:lnTo>
                  <a:pt x="5619" y="48220"/>
                </a:lnTo>
                <a:lnTo>
                  <a:pt x="20955" y="23050"/>
                </a:lnTo>
                <a:lnTo>
                  <a:pt x="43719" y="6167"/>
                </a:lnTo>
                <a:lnTo>
                  <a:pt x="71628" y="0"/>
                </a:lnTo>
                <a:lnTo>
                  <a:pt x="99536" y="6167"/>
                </a:lnTo>
                <a:lnTo>
                  <a:pt x="122300" y="23050"/>
                </a:lnTo>
                <a:lnTo>
                  <a:pt x="137636" y="48220"/>
                </a:lnTo>
                <a:lnTo>
                  <a:pt x="143256" y="79248"/>
                </a:lnTo>
                <a:lnTo>
                  <a:pt x="137636" y="111156"/>
                </a:lnTo>
                <a:lnTo>
                  <a:pt x="122300" y="136779"/>
                </a:lnTo>
                <a:lnTo>
                  <a:pt x="99536" y="153828"/>
                </a:lnTo>
                <a:lnTo>
                  <a:pt x="71628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778496" y="2747772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09" h="200025">
                <a:moveTo>
                  <a:pt x="91439" y="199644"/>
                </a:moveTo>
                <a:lnTo>
                  <a:pt x="64008" y="195072"/>
                </a:lnTo>
                <a:lnTo>
                  <a:pt x="56387" y="192024"/>
                </a:lnTo>
                <a:lnTo>
                  <a:pt x="47244" y="187452"/>
                </a:lnTo>
                <a:lnTo>
                  <a:pt x="41148" y="181356"/>
                </a:lnTo>
                <a:lnTo>
                  <a:pt x="33528" y="176784"/>
                </a:lnTo>
                <a:lnTo>
                  <a:pt x="27432" y="169164"/>
                </a:lnTo>
                <a:lnTo>
                  <a:pt x="16764" y="155448"/>
                </a:lnTo>
                <a:lnTo>
                  <a:pt x="15240" y="155448"/>
                </a:lnTo>
                <a:lnTo>
                  <a:pt x="15240" y="153924"/>
                </a:lnTo>
                <a:lnTo>
                  <a:pt x="10668" y="146304"/>
                </a:lnTo>
                <a:lnTo>
                  <a:pt x="7620" y="138684"/>
                </a:lnTo>
                <a:lnTo>
                  <a:pt x="4572" y="129540"/>
                </a:lnTo>
                <a:lnTo>
                  <a:pt x="1524" y="111252"/>
                </a:lnTo>
                <a:lnTo>
                  <a:pt x="0" y="100584"/>
                </a:lnTo>
                <a:lnTo>
                  <a:pt x="1524" y="91440"/>
                </a:lnTo>
                <a:lnTo>
                  <a:pt x="1524" y="80772"/>
                </a:lnTo>
                <a:lnTo>
                  <a:pt x="10668" y="53340"/>
                </a:lnTo>
                <a:lnTo>
                  <a:pt x="15240" y="45720"/>
                </a:lnTo>
                <a:lnTo>
                  <a:pt x="15240" y="44196"/>
                </a:lnTo>
                <a:lnTo>
                  <a:pt x="16764" y="44196"/>
                </a:lnTo>
                <a:lnTo>
                  <a:pt x="25908" y="32004"/>
                </a:lnTo>
                <a:lnTo>
                  <a:pt x="32004" y="24384"/>
                </a:lnTo>
                <a:lnTo>
                  <a:pt x="71628" y="3048"/>
                </a:lnTo>
                <a:lnTo>
                  <a:pt x="89916" y="0"/>
                </a:lnTo>
                <a:lnTo>
                  <a:pt x="117348" y="4572"/>
                </a:lnTo>
                <a:lnTo>
                  <a:pt x="126491" y="7620"/>
                </a:lnTo>
                <a:lnTo>
                  <a:pt x="134112" y="12192"/>
                </a:lnTo>
                <a:lnTo>
                  <a:pt x="141732" y="18288"/>
                </a:lnTo>
                <a:lnTo>
                  <a:pt x="149352" y="22860"/>
                </a:lnTo>
                <a:lnTo>
                  <a:pt x="155448" y="30480"/>
                </a:lnTo>
                <a:lnTo>
                  <a:pt x="156972" y="30480"/>
                </a:lnTo>
                <a:lnTo>
                  <a:pt x="156972" y="32004"/>
                </a:lnTo>
                <a:lnTo>
                  <a:pt x="161544" y="38100"/>
                </a:lnTo>
                <a:lnTo>
                  <a:pt x="86868" y="38100"/>
                </a:lnTo>
                <a:lnTo>
                  <a:pt x="82296" y="39624"/>
                </a:lnTo>
                <a:lnTo>
                  <a:pt x="76200" y="41148"/>
                </a:lnTo>
                <a:lnTo>
                  <a:pt x="67056" y="45720"/>
                </a:lnTo>
                <a:lnTo>
                  <a:pt x="64008" y="48768"/>
                </a:lnTo>
                <a:lnTo>
                  <a:pt x="59436" y="51816"/>
                </a:lnTo>
                <a:lnTo>
                  <a:pt x="56387" y="54864"/>
                </a:lnTo>
                <a:lnTo>
                  <a:pt x="49530" y="64008"/>
                </a:lnTo>
                <a:lnTo>
                  <a:pt x="48768" y="64008"/>
                </a:lnTo>
                <a:lnTo>
                  <a:pt x="45719" y="68580"/>
                </a:lnTo>
                <a:lnTo>
                  <a:pt x="42672" y="74676"/>
                </a:lnTo>
                <a:lnTo>
                  <a:pt x="39624" y="86868"/>
                </a:lnTo>
                <a:lnTo>
                  <a:pt x="39624" y="92964"/>
                </a:lnTo>
                <a:lnTo>
                  <a:pt x="38100" y="99060"/>
                </a:lnTo>
                <a:lnTo>
                  <a:pt x="38100" y="105156"/>
                </a:lnTo>
                <a:lnTo>
                  <a:pt x="42672" y="123444"/>
                </a:lnTo>
                <a:lnTo>
                  <a:pt x="48006" y="134112"/>
                </a:lnTo>
                <a:lnTo>
                  <a:pt x="47244" y="134112"/>
                </a:lnTo>
                <a:lnTo>
                  <a:pt x="54864" y="143256"/>
                </a:lnTo>
                <a:lnTo>
                  <a:pt x="57912" y="147828"/>
                </a:lnTo>
                <a:lnTo>
                  <a:pt x="62484" y="150876"/>
                </a:lnTo>
                <a:lnTo>
                  <a:pt x="65532" y="153924"/>
                </a:lnTo>
                <a:lnTo>
                  <a:pt x="70104" y="155448"/>
                </a:lnTo>
                <a:lnTo>
                  <a:pt x="74676" y="158496"/>
                </a:lnTo>
                <a:lnTo>
                  <a:pt x="79248" y="160020"/>
                </a:lnTo>
                <a:lnTo>
                  <a:pt x="85344" y="160020"/>
                </a:lnTo>
                <a:lnTo>
                  <a:pt x="89916" y="161544"/>
                </a:lnTo>
                <a:lnTo>
                  <a:pt x="161713" y="161544"/>
                </a:lnTo>
                <a:lnTo>
                  <a:pt x="156972" y="167640"/>
                </a:lnTo>
                <a:lnTo>
                  <a:pt x="156972" y="169164"/>
                </a:lnTo>
                <a:lnTo>
                  <a:pt x="155448" y="169164"/>
                </a:lnTo>
                <a:lnTo>
                  <a:pt x="143256" y="181356"/>
                </a:lnTo>
                <a:lnTo>
                  <a:pt x="128016" y="190500"/>
                </a:lnTo>
                <a:lnTo>
                  <a:pt x="118872" y="193548"/>
                </a:lnTo>
                <a:lnTo>
                  <a:pt x="111252" y="196596"/>
                </a:lnTo>
                <a:lnTo>
                  <a:pt x="102108" y="198120"/>
                </a:lnTo>
                <a:lnTo>
                  <a:pt x="91439" y="199644"/>
                </a:lnTo>
                <a:close/>
              </a:path>
              <a:path w="181609" h="200025">
                <a:moveTo>
                  <a:pt x="172211" y="56388"/>
                </a:moveTo>
                <a:lnTo>
                  <a:pt x="128016" y="56388"/>
                </a:lnTo>
                <a:lnTo>
                  <a:pt x="120396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2108" y="39624"/>
                </a:lnTo>
                <a:lnTo>
                  <a:pt x="97536" y="39624"/>
                </a:lnTo>
                <a:lnTo>
                  <a:pt x="91439" y="38100"/>
                </a:lnTo>
                <a:lnTo>
                  <a:pt x="161544" y="38100"/>
                </a:lnTo>
                <a:lnTo>
                  <a:pt x="166116" y="44196"/>
                </a:lnTo>
                <a:lnTo>
                  <a:pt x="170688" y="51816"/>
                </a:lnTo>
                <a:lnTo>
                  <a:pt x="172211" y="56388"/>
                </a:lnTo>
                <a:close/>
              </a:path>
              <a:path w="181609" h="200025">
                <a:moveTo>
                  <a:pt x="126491" y="144780"/>
                </a:moveTo>
                <a:lnTo>
                  <a:pt x="134112" y="135636"/>
                </a:lnTo>
                <a:lnTo>
                  <a:pt x="135636" y="131064"/>
                </a:lnTo>
                <a:lnTo>
                  <a:pt x="138684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3256" y="106680"/>
                </a:lnTo>
                <a:lnTo>
                  <a:pt x="143256" y="94488"/>
                </a:lnTo>
                <a:lnTo>
                  <a:pt x="141732" y="88392"/>
                </a:lnTo>
                <a:lnTo>
                  <a:pt x="141732" y="82296"/>
                </a:lnTo>
                <a:lnTo>
                  <a:pt x="138684" y="76200"/>
                </a:lnTo>
                <a:lnTo>
                  <a:pt x="137160" y="70104"/>
                </a:lnTo>
                <a:lnTo>
                  <a:pt x="135636" y="65532"/>
                </a:lnTo>
                <a:lnTo>
                  <a:pt x="126491" y="54864"/>
                </a:lnTo>
                <a:lnTo>
                  <a:pt x="128016" y="56388"/>
                </a:lnTo>
                <a:lnTo>
                  <a:pt x="172211" y="56388"/>
                </a:lnTo>
                <a:lnTo>
                  <a:pt x="179831" y="79248"/>
                </a:lnTo>
                <a:lnTo>
                  <a:pt x="181356" y="89916"/>
                </a:lnTo>
                <a:lnTo>
                  <a:pt x="181356" y="108204"/>
                </a:lnTo>
                <a:lnTo>
                  <a:pt x="179831" y="118872"/>
                </a:lnTo>
                <a:lnTo>
                  <a:pt x="178307" y="128016"/>
                </a:lnTo>
                <a:lnTo>
                  <a:pt x="175260" y="137160"/>
                </a:lnTo>
                <a:lnTo>
                  <a:pt x="171602" y="143256"/>
                </a:lnTo>
                <a:lnTo>
                  <a:pt x="128016" y="143256"/>
                </a:lnTo>
                <a:lnTo>
                  <a:pt x="126491" y="144780"/>
                </a:lnTo>
                <a:close/>
              </a:path>
              <a:path w="181609" h="200025">
                <a:moveTo>
                  <a:pt x="47244" y="67056"/>
                </a:moveTo>
                <a:lnTo>
                  <a:pt x="48768" y="64008"/>
                </a:lnTo>
                <a:lnTo>
                  <a:pt x="49530" y="64008"/>
                </a:lnTo>
                <a:lnTo>
                  <a:pt x="47244" y="67056"/>
                </a:lnTo>
                <a:close/>
              </a:path>
              <a:path w="181609" h="200025">
                <a:moveTo>
                  <a:pt x="48768" y="135636"/>
                </a:moveTo>
                <a:lnTo>
                  <a:pt x="47244" y="134112"/>
                </a:lnTo>
                <a:lnTo>
                  <a:pt x="48006" y="134112"/>
                </a:lnTo>
                <a:lnTo>
                  <a:pt x="48768" y="135636"/>
                </a:lnTo>
                <a:close/>
              </a:path>
              <a:path w="181609" h="200025">
                <a:moveTo>
                  <a:pt x="161713" y="161544"/>
                </a:moveTo>
                <a:lnTo>
                  <a:pt x="94488" y="161544"/>
                </a:lnTo>
                <a:lnTo>
                  <a:pt x="100584" y="160020"/>
                </a:lnTo>
                <a:lnTo>
                  <a:pt x="109728" y="156972"/>
                </a:lnTo>
                <a:lnTo>
                  <a:pt x="114300" y="153924"/>
                </a:lnTo>
                <a:lnTo>
                  <a:pt x="118872" y="152400"/>
                </a:lnTo>
                <a:lnTo>
                  <a:pt x="128016" y="143256"/>
                </a:lnTo>
                <a:lnTo>
                  <a:pt x="171602" y="143256"/>
                </a:lnTo>
                <a:lnTo>
                  <a:pt x="170688" y="144780"/>
                </a:lnTo>
                <a:lnTo>
                  <a:pt x="167640" y="153924"/>
                </a:lnTo>
                <a:lnTo>
                  <a:pt x="161713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98307" y="1511808"/>
            <a:ext cx="143510" cy="160020"/>
          </a:xfrm>
          <a:custGeom>
            <a:avLst/>
            <a:gdLst/>
            <a:ahLst/>
            <a:cxnLst/>
            <a:rect l="l" t="t" r="r" b="b"/>
            <a:pathLst>
              <a:path w="143509" h="160019">
                <a:moveTo>
                  <a:pt x="71628" y="160020"/>
                </a:moveTo>
                <a:lnTo>
                  <a:pt x="43719" y="153852"/>
                </a:lnTo>
                <a:lnTo>
                  <a:pt x="20955" y="136969"/>
                </a:lnTo>
                <a:lnTo>
                  <a:pt x="5619" y="111799"/>
                </a:lnTo>
                <a:lnTo>
                  <a:pt x="0" y="80772"/>
                </a:lnTo>
                <a:lnTo>
                  <a:pt x="5619" y="48863"/>
                </a:lnTo>
                <a:lnTo>
                  <a:pt x="20955" y="23241"/>
                </a:lnTo>
                <a:lnTo>
                  <a:pt x="43719" y="6191"/>
                </a:lnTo>
                <a:lnTo>
                  <a:pt x="71628" y="0"/>
                </a:lnTo>
                <a:lnTo>
                  <a:pt x="99536" y="6191"/>
                </a:lnTo>
                <a:lnTo>
                  <a:pt x="122300" y="23241"/>
                </a:lnTo>
                <a:lnTo>
                  <a:pt x="137636" y="48863"/>
                </a:lnTo>
                <a:lnTo>
                  <a:pt x="143256" y="80772"/>
                </a:lnTo>
                <a:lnTo>
                  <a:pt x="137636" y="111799"/>
                </a:lnTo>
                <a:lnTo>
                  <a:pt x="122300" y="136969"/>
                </a:lnTo>
                <a:lnTo>
                  <a:pt x="99536" y="153852"/>
                </a:lnTo>
                <a:lnTo>
                  <a:pt x="71628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78496" y="1491995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09" h="200025">
                <a:moveTo>
                  <a:pt x="91439" y="199644"/>
                </a:moveTo>
                <a:lnTo>
                  <a:pt x="47244" y="187452"/>
                </a:lnTo>
                <a:lnTo>
                  <a:pt x="16764" y="155448"/>
                </a:lnTo>
                <a:lnTo>
                  <a:pt x="15240" y="155448"/>
                </a:lnTo>
                <a:lnTo>
                  <a:pt x="15240" y="153924"/>
                </a:lnTo>
                <a:lnTo>
                  <a:pt x="10668" y="146304"/>
                </a:lnTo>
                <a:lnTo>
                  <a:pt x="7620" y="138684"/>
                </a:lnTo>
                <a:lnTo>
                  <a:pt x="4572" y="129540"/>
                </a:lnTo>
                <a:lnTo>
                  <a:pt x="1524" y="111252"/>
                </a:lnTo>
                <a:lnTo>
                  <a:pt x="0" y="100584"/>
                </a:lnTo>
                <a:lnTo>
                  <a:pt x="1524" y="91440"/>
                </a:lnTo>
                <a:lnTo>
                  <a:pt x="1524" y="80772"/>
                </a:lnTo>
                <a:lnTo>
                  <a:pt x="10668" y="53340"/>
                </a:lnTo>
                <a:lnTo>
                  <a:pt x="15240" y="45720"/>
                </a:lnTo>
                <a:lnTo>
                  <a:pt x="15240" y="44196"/>
                </a:lnTo>
                <a:lnTo>
                  <a:pt x="16764" y="44196"/>
                </a:lnTo>
                <a:lnTo>
                  <a:pt x="25908" y="32004"/>
                </a:lnTo>
                <a:lnTo>
                  <a:pt x="32004" y="24384"/>
                </a:lnTo>
                <a:lnTo>
                  <a:pt x="71628" y="3048"/>
                </a:lnTo>
                <a:lnTo>
                  <a:pt x="89916" y="0"/>
                </a:lnTo>
                <a:lnTo>
                  <a:pt x="117348" y="4572"/>
                </a:lnTo>
                <a:lnTo>
                  <a:pt x="126491" y="7620"/>
                </a:lnTo>
                <a:lnTo>
                  <a:pt x="134112" y="12192"/>
                </a:lnTo>
                <a:lnTo>
                  <a:pt x="141732" y="18288"/>
                </a:lnTo>
                <a:lnTo>
                  <a:pt x="149352" y="22860"/>
                </a:lnTo>
                <a:lnTo>
                  <a:pt x="155448" y="30480"/>
                </a:lnTo>
                <a:lnTo>
                  <a:pt x="156972" y="30480"/>
                </a:lnTo>
                <a:lnTo>
                  <a:pt x="156972" y="32004"/>
                </a:lnTo>
                <a:lnTo>
                  <a:pt x="161544" y="38100"/>
                </a:lnTo>
                <a:lnTo>
                  <a:pt x="86868" y="38100"/>
                </a:lnTo>
                <a:lnTo>
                  <a:pt x="82296" y="39624"/>
                </a:lnTo>
                <a:lnTo>
                  <a:pt x="76200" y="41148"/>
                </a:lnTo>
                <a:lnTo>
                  <a:pt x="67056" y="45720"/>
                </a:lnTo>
                <a:lnTo>
                  <a:pt x="64008" y="48768"/>
                </a:lnTo>
                <a:lnTo>
                  <a:pt x="59436" y="51816"/>
                </a:lnTo>
                <a:lnTo>
                  <a:pt x="56387" y="54864"/>
                </a:lnTo>
                <a:lnTo>
                  <a:pt x="49530" y="64008"/>
                </a:lnTo>
                <a:lnTo>
                  <a:pt x="48768" y="64008"/>
                </a:lnTo>
                <a:lnTo>
                  <a:pt x="45719" y="70104"/>
                </a:lnTo>
                <a:lnTo>
                  <a:pt x="42672" y="74676"/>
                </a:lnTo>
                <a:lnTo>
                  <a:pt x="39624" y="86868"/>
                </a:lnTo>
                <a:lnTo>
                  <a:pt x="39624" y="92964"/>
                </a:lnTo>
                <a:lnTo>
                  <a:pt x="38100" y="99060"/>
                </a:lnTo>
                <a:lnTo>
                  <a:pt x="38100" y="105156"/>
                </a:lnTo>
                <a:lnTo>
                  <a:pt x="42672" y="123444"/>
                </a:lnTo>
                <a:lnTo>
                  <a:pt x="48006" y="134112"/>
                </a:lnTo>
                <a:lnTo>
                  <a:pt x="47244" y="134112"/>
                </a:lnTo>
                <a:lnTo>
                  <a:pt x="54864" y="143256"/>
                </a:lnTo>
                <a:lnTo>
                  <a:pt x="57912" y="147828"/>
                </a:lnTo>
                <a:lnTo>
                  <a:pt x="62484" y="150876"/>
                </a:lnTo>
                <a:lnTo>
                  <a:pt x="65532" y="153924"/>
                </a:lnTo>
                <a:lnTo>
                  <a:pt x="70104" y="155448"/>
                </a:lnTo>
                <a:lnTo>
                  <a:pt x="74676" y="158496"/>
                </a:lnTo>
                <a:lnTo>
                  <a:pt x="79248" y="160020"/>
                </a:lnTo>
                <a:lnTo>
                  <a:pt x="85344" y="160020"/>
                </a:lnTo>
                <a:lnTo>
                  <a:pt x="89916" y="161544"/>
                </a:lnTo>
                <a:lnTo>
                  <a:pt x="161713" y="161544"/>
                </a:lnTo>
                <a:lnTo>
                  <a:pt x="156972" y="167640"/>
                </a:lnTo>
                <a:lnTo>
                  <a:pt x="156972" y="169164"/>
                </a:lnTo>
                <a:lnTo>
                  <a:pt x="155448" y="169164"/>
                </a:lnTo>
                <a:lnTo>
                  <a:pt x="143256" y="181356"/>
                </a:lnTo>
                <a:lnTo>
                  <a:pt x="128016" y="190500"/>
                </a:lnTo>
                <a:lnTo>
                  <a:pt x="118872" y="193548"/>
                </a:lnTo>
                <a:lnTo>
                  <a:pt x="111252" y="196596"/>
                </a:lnTo>
                <a:lnTo>
                  <a:pt x="102108" y="198120"/>
                </a:lnTo>
                <a:lnTo>
                  <a:pt x="91439" y="199644"/>
                </a:lnTo>
                <a:close/>
              </a:path>
              <a:path w="181609" h="200025">
                <a:moveTo>
                  <a:pt x="171907" y="56388"/>
                </a:moveTo>
                <a:lnTo>
                  <a:pt x="128016" y="56388"/>
                </a:lnTo>
                <a:lnTo>
                  <a:pt x="120396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2108" y="39624"/>
                </a:lnTo>
                <a:lnTo>
                  <a:pt x="97536" y="39624"/>
                </a:lnTo>
                <a:lnTo>
                  <a:pt x="91439" y="38100"/>
                </a:lnTo>
                <a:lnTo>
                  <a:pt x="161544" y="38100"/>
                </a:lnTo>
                <a:lnTo>
                  <a:pt x="166116" y="44196"/>
                </a:lnTo>
                <a:lnTo>
                  <a:pt x="170688" y="53340"/>
                </a:lnTo>
                <a:lnTo>
                  <a:pt x="171907" y="56388"/>
                </a:lnTo>
                <a:close/>
              </a:path>
              <a:path w="181609" h="200025">
                <a:moveTo>
                  <a:pt x="126491" y="144780"/>
                </a:moveTo>
                <a:lnTo>
                  <a:pt x="134112" y="135636"/>
                </a:lnTo>
                <a:lnTo>
                  <a:pt x="135636" y="131064"/>
                </a:lnTo>
                <a:lnTo>
                  <a:pt x="138684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3256" y="106680"/>
                </a:lnTo>
                <a:lnTo>
                  <a:pt x="143256" y="94488"/>
                </a:lnTo>
                <a:lnTo>
                  <a:pt x="141732" y="88392"/>
                </a:lnTo>
                <a:lnTo>
                  <a:pt x="141732" y="82296"/>
                </a:lnTo>
                <a:lnTo>
                  <a:pt x="138684" y="76200"/>
                </a:lnTo>
                <a:lnTo>
                  <a:pt x="137160" y="70104"/>
                </a:lnTo>
                <a:lnTo>
                  <a:pt x="135636" y="67056"/>
                </a:lnTo>
                <a:lnTo>
                  <a:pt x="126491" y="54864"/>
                </a:lnTo>
                <a:lnTo>
                  <a:pt x="128016" y="56388"/>
                </a:lnTo>
                <a:lnTo>
                  <a:pt x="171907" y="56388"/>
                </a:lnTo>
                <a:lnTo>
                  <a:pt x="173736" y="60960"/>
                </a:lnTo>
                <a:lnTo>
                  <a:pt x="179831" y="79248"/>
                </a:lnTo>
                <a:lnTo>
                  <a:pt x="181356" y="89916"/>
                </a:lnTo>
                <a:lnTo>
                  <a:pt x="181356" y="109728"/>
                </a:lnTo>
                <a:lnTo>
                  <a:pt x="178307" y="128016"/>
                </a:lnTo>
                <a:lnTo>
                  <a:pt x="175260" y="137160"/>
                </a:lnTo>
                <a:lnTo>
                  <a:pt x="172212" y="143256"/>
                </a:lnTo>
                <a:lnTo>
                  <a:pt x="128016" y="143256"/>
                </a:lnTo>
                <a:lnTo>
                  <a:pt x="126491" y="144780"/>
                </a:lnTo>
                <a:close/>
              </a:path>
              <a:path w="181609" h="200025">
                <a:moveTo>
                  <a:pt x="47244" y="67056"/>
                </a:moveTo>
                <a:lnTo>
                  <a:pt x="48768" y="64008"/>
                </a:lnTo>
                <a:lnTo>
                  <a:pt x="49530" y="64008"/>
                </a:lnTo>
                <a:lnTo>
                  <a:pt x="47244" y="67056"/>
                </a:lnTo>
                <a:close/>
              </a:path>
              <a:path w="181609" h="200025">
                <a:moveTo>
                  <a:pt x="48768" y="135636"/>
                </a:moveTo>
                <a:lnTo>
                  <a:pt x="47244" y="134112"/>
                </a:lnTo>
                <a:lnTo>
                  <a:pt x="48006" y="134112"/>
                </a:lnTo>
                <a:lnTo>
                  <a:pt x="48768" y="135636"/>
                </a:lnTo>
                <a:close/>
              </a:path>
              <a:path w="181609" h="200025">
                <a:moveTo>
                  <a:pt x="161713" y="161544"/>
                </a:moveTo>
                <a:lnTo>
                  <a:pt x="94488" y="161544"/>
                </a:lnTo>
                <a:lnTo>
                  <a:pt x="100584" y="160020"/>
                </a:lnTo>
                <a:lnTo>
                  <a:pt x="109728" y="156972"/>
                </a:lnTo>
                <a:lnTo>
                  <a:pt x="114300" y="153924"/>
                </a:lnTo>
                <a:lnTo>
                  <a:pt x="118872" y="152400"/>
                </a:lnTo>
                <a:lnTo>
                  <a:pt x="128016" y="143256"/>
                </a:lnTo>
                <a:lnTo>
                  <a:pt x="172212" y="143256"/>
                </a:lnTo>
                <a:lnTo>
                  <a:pt x="170688" y="146304"/>
                </a:lnTo>
                <a:lnTo>
                  <a:pt x="167640" y="153924"/>
                </a:lnTo>
                <a:lnTo>
                  <a:pt x="161713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31864" y="2694431"/>
            <a:ext cx="142240" cy="161925"/>
          </a:xfrm>
          <a:custGeom>
            <a:avLst/>
            <a:gdLst/>
            <a:ahLst/>
            <a:cxnLst/>
            <a:rect l="l" t="t" r="r" b="b"/>
            <a:pathLst>
              <a:path w="142240" h="161925">
                <a:moveTo>
                  <a:pt x="70104" y="161544"/>
                </a:moveTo>
                <a:lnTo>
                  <a:pt x="43076" y="155138"/>
                </a:lnTo>
                <a:lnTo>
                  <a:pt x="20764" y="137731"/>
                </a:lnTo>
                <a:lnTo>
                  <a:pt x="5595" y="112037"/>
                </a:lnTo>
                <a:lnTo>
                  <a:pt x="0" y="80772"/>
                </a:lnTo>
                <a:lnTo>
                  <a:pt x="5595" y="49506"/>
                </a:lnTo>
                <a:lnTo>
                  <a:pt x="20764" y="23812"/>
                </a:lnTo>
                <a:lnTo>
                  <a:pt x="43076" y="6405"/>
                </a:lnTo>
                <a:lnTo>
                  <a:pt x="70104" y="0"/>
                </a:lnTo>
                <a:lnTo>
                  <a:pt x="98012" y="6405"/>
                </a:lnTo>
                <a:lnTo>
                  <a:pt x="120776" y="23812"/>
                </a:lnTo>
                <a:lnTo>
                  <a:pt x="136112" y="49506"/>
                </a:lnTo>
                <a:lnTo>
                  <a:pt x="141732" y="80772"/>
                </a:lnTo>
                <a:lnTo>
                  <a:pt x="136112" y="112037"/>
                </a:lnTo>
                <a:lnTo>
                  <a:pt x="120777" y="137731"/>
                </a:lnTo>
                <a:lnTo>
                  <a:pt x="98012" y="155138"/>
                </a:lnTo>
                <a:lnTo>
                  <a:pt x="70104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512052" y="2674619"/>
            <a:ext cx="181610" cy="201295"/>
          </a:xfrm>
          <a:custGeom>
            <a:avLst/>
            <a:gdLst/>
            <a:ahLst/>
            <a:cxnLst/>
            <a:rect l="l" t="t" r="r" b="b"/>
            <a:pathLst>
              <a:path w="181609" h="201294">
                <a:moveTo>
                  <a:pt x="91439" y="201168"/>
                </a:moveTo>
                <a:lnTo>
                  <a:pt x="64008" y="196596"/>
                </a:lnTo>
                <a:lnTo>
                  <a:pt x="54864" y="193548"/>
                </a:lnTo>
                <a:lnTo>
                  <a:pt x="47244" y="188976"/>
                </a:lnTo>
                <a:lnTo>
                  <a:pt x="39624" y="182880"/>
                </a:lnTo>
                <a:lnTo>
                  <a:pt x="33528" y="178308"/>
                </a:lnTo>
                <a:lnTo>
                  <a:pt x="25908" y="170688"/>
                </a:lnTo>
                <a:lnTo>
                  <a:pt x="15240" y="156972"/>
                </a:lnTo>
                <a:lnTo>
                  <a:pt x="15240" y="155448"/>
                </a:lnTo>
                <a:lnTo>
                  <a:pt x="10668" y="147828"/>
                </a:lnTo>
                <a:lnTo>
                  <a:pt x="7620" y="140208"/>
                </a:lnTo>
                <a:lnTo>
                  <a:pt x="1524" y="121920"/>
                </a:lnTo>
                <a:lnTo>
                  <a:pt x="0" y="111252"/>
                </a:lnTo>
                <a:lnTo>
                  <a:pt x="0" y="91440"/>
                </a:lnTo>
                <a:lnTo>
                  <a:pt x="1524" y="82296"/>
                </a:lnTo>
                <a:lnTo>
                  <a:pt x="4572" y="71628"/>
                </a:lnTo>
                <a:lnTo>
                  <a:pt x="6096" y="64008"/>
                </a:lnTo>
                <a:lnTo>
                  <a:pt x="10668" y="54864"/>
                </a:lnTo>
                <a:lnTo>
                  <a:pt x="15240" y="47244"/>
                </a:lnTo>
                <a:lnTo>
                  <a:pt x="15240" y="44196"/>
                </a:lnTo>
                <a:lnTo>
                  <a:pt x="53339" y="9144"/>
                </a:lnTo>
                <a:lnTo>
                  <a:pt x="89916" y="0"/>
                </a:lnTo>
                <a:lnTo>
                  <a:pt x="117348" y="4572"/>
                </a:lnTo>
                <a:lnTo>
                  <a:pt x="126491" y="9144"/>
                </a:lnTo>
                <a:lnTo>
                  <a:pt x="134112" y="12192"/>
                </a:lnTo>
                <a:lnTo>
                  <a:pt x="141732" y="18288"/>
                </a:lnTo>
                <a:lnTo>
                  <a:pt x="147828" y="24384"/>
                </a:lnTo>
                <a:lnTo>
                  <a:pt x="155448" y="30480"/>
                </a:lnTo>
                <a:lnTo>
                  <a:pt x="155448" y="32004"/>
                </a:lnTo>
                <a:lnTo>
                  <a:pt x="156972" y="32004"/>
                </a:lnTo>
                <a:lnTo>
                  <a:pt x="160782" y="38100"/>
                </a:lnTo>
                <a:lnTo>
                  <a:pt x="91439" y="38100"/>
                </a:lnTo>
                <a:lnTo>
                  <a:pt x="86868" y="39624"/>
                </a:lnTo>
                <a:lnTo>
                  <a:pt x="82296" y="39624"/>
                </a:lnTo>
                <a:lnTo>
                  <a:pt x="76200" y="41148"/>
                </a:lnTo>
                <a:lnTo>
                  <a:pt x="71628" y="42672"/>
                </a:lnTo>
                <a:lnTo>
                  <a:pt x="62484" y="48768"/>
                </a:lnTo>
                <a:lnTo>
                  <a:pt x="59436" y="51816"/>
                </a:lnTo>
                <a:lnTo>
                  <a:pt x="54864" y="54864"/>
                </a:lnTo>
                <a:lnTo>
                  <a:pt x="49149" y="64008"/>
                </a:lnTo>
                <a:lnTo>
                  <a:pt x="48768" y="64008"/>
                </a:lnTo>
                <a:lnTo>
                  <a:pt x="45719" y="70104"/>
                </a:lnTo>
                <a:lnTo>
                  <a:pt x="42672" y="74676"/>
                </a:lnTo>
                <a:lnTo>
                  <a:pt x="38100" y="92964"/>
                </a:lnTo>
                <a:lnTo>
                  <a:pt x="38100" y="106680"/>
                </a:lnTo>
                <a:lnTo>
                  <a:pt x="44195" y="131064"/>
                </a:lnTo>
                <a:lnTo>
                  <a:pt x="48768" y="137160"/>
                </a:lnTo>
                <a:lnTo>
                  <a:pt x="48985" y="137160"/>
                </a:lnTo>
                <a:lnTo>
                  <a:pt x="53339" y="144780"/>
                </a:lnTo>
                <a:lnTo>
                  <a:pt x="60960" y="152400"/>
                </a:lnTo>
                <a:lnTo>
                  <a:pt x="70104" y="158496"/>
                </a:lnTo>
                <a:lnTo>
                  <a:pt x="79248" y="161544"/>
                </a:lnTo>
                <a:lnTo>
                  <a:pt x="83820" y="161544"/>
                </a:lnTo>
                <a:lnTo>
                  <a:pt x="89916" y="163068"/>
                </a:lnTo>
                <a:lnTo>
                  <a:pt x="161036" y="163068"/>
                </a:lnTo>
                <a:lnTo>
                  <a:pt x="156972" y="169164"/>
                </a:lnTo>
                <a:lnTo>
                  <a:pt x="155448" y="169164"/>
                </a:lnTo>
                <a:lnTo>
                  <a:pt x="155448" y="170688"/>
                </a:lnTo>
                <a:lnTo>
                  <a:pt x="143256" y="182880"/>
                </a:lnTo>
                <a:lnTo>
                  <a:pt x="128016" y="192024"/>
                </a:lnTo>
                <a:lnTo>
                  <a:pt x="109728" y="198120"/>
                </a:lnTo>
                <a:lnTo>
                  <a:pt x="91439" y="201168"/>
                </a:lnTo>
                <a:close/>
              </a:path>
              <a:path w="181609" h="201294">
                <a:moveTo>
                  <a:pt x="127036" y="55734"/>
                </a:moveTo>
                <a:lnTo>
                  <a:pt x="123444" y="53340"/>
                </a:lnTo>
                <a:lnTo>
                  <a:pt x="120396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2108" y="39624"/>
                </a:lnTo>
                <a:lnTo>
                  <a:pt x="97536" y="39624"/>
                </a:lnTo>
                <a:lnTo>
                  <a:pt x="91439" y="38100"/>
                </a:lnTo>
                <a:lnTo>
                  <a:pt x="160782" y="38100"/>
                </a:lnTo>
                <a:lnTo>
                  <a:pt x="164592" y="44196"/>
                </a:lnTo>
                <a:lnTo>
                  <a:pt x="170688" y="53340"/>
                </a:lnTo>
                <a:lnTo>
                  <a:pt x="171196" y="54864"/>
                </a:lnTo>
                <a:lnTo>
                  <a:pt x="126491" y="54864"/>
                </a:lnTo>
                <a:lnTo>
                  <a:pt x="127036" y="55734"/>
                </a:lnTo>
                <a:close/>
              </a:path>
              <a:path w="181609" h="201294">
                <a:moveTo>
                  <a:pt x="128016" y="56388"/>
                </a:moveTo>
                <a:lnTo>
                  <a:pt x="127036" y="55734"/>
                </a:lnTo>
                <a:lnTo>
                  <a:pt x="126491" y="54864"/>
                </a:lnTo>
                <a:lnTo>
                  <a:pt x="128016" y="56388"/>
                </a:lnTo>
                <a:close/>
              </a:path>
              <a:path w="181609" h="201294">
                <a:moveTo>
                  <a:pt x="171704" y="56388"/>
                </a:moveTo>
                <a:lnTo>
                  <a:pt x="128016" y="56388"/>
                </a:lnTo>
                <a:lnTo>
                  <a:pt x="126491" y="54864"/>
                </a:lnTo>
                <a:lnTo>
                  <a:pt x="171196" y="54864"/>
                </a:lnTo>
                <a:lnTo>
                  <a:pt x="171704" y="56388"/>
                </a:lnTo>
                <a:close/>
              </a:path>
              <a:path w="181609" h="201294">
                <a:moveTo>
                  <a:pt x="127000" y="145542"/>
                </a:moveTo>
                <a:lnTo>
                  <a:pt x="135636" y="132588"/>
                </a:lnTo>
                <a:lnTo>
                  <a:pt x="138684" y="126492"/>
                </a:lnTo>
                <a:lnTo>
                  <a:pt x="143256" y="108204"/>
                </a:lnTo>
                <a:lnTo>
                  <a:pt x="143256" y="94488"/>
                </a:lnTo>
                <a:lnTo>
                  <a:pt x="138684" y="76200"/>
                </a:lnTo>
                <a:lnTo>
                  <a:pt x="137160" y="71628"/>
                </a:lnTo>
                <a:lnTo>
                  <a:pt x="134112" y="67056"/>
                </a:lnTo>
                <a:lnTo>
                  <a:pt x="127036" y="55734"/>
                </a:lnTo>
                <a:lnTo>
                  <a:pt x="128016" y="56388"/>
                </a:lnTo>
                <a:lnTo>
                  <a:pt x="171704" y="56388"/>
                </a:lnTo>
                <a:lnTo>
                  <a:pt x="173736" y="62484"/>
                </a:lnTo>
                <a:lnTo>
                  <a:pt x="176783" y="70104"/>
                </a:lnTo>
                <a:lnTo>
                  <a:pt x="179831" y="80772"/>
                </a:lnTo>
                <a:lnTo>
                  <a:pt x="179831" y="89916"/>
                </a:lnTo>
                <a:lnTo>
                  <a:pt x="181356" y="100584"/>
                </a:lnTo>
                <a:lnTo>
                  <a:pt x="181356" y="109728"/>
                </a:lnTo>
                <a:lnTo>
                  <a:pt x="179831" y="118872"/>
                </a:lnTo>
                <a:lnTo>
                  <a:pt x="176783" y="129540"/>
                </a:lnTo>
                <a:lnTo>
                  <a:pt x="175260" y="138684"/>
                </a:lnTo>
                <a:lnTo>
                  <a:pt x="171602" y="144780"/>
                </a:lnTo>
                <a:lnTo>
                  <a:pt x="128016" y="144780"/>
                </a:lnTo>
                <a:lnTo>
                  <a:pt x="127000" y="145542"/>
                </a:lnTo>
                <a:close/>
              </a:path>
              <a:path w="181609" h="201294">
                <a:moveTo>
                  <a:pt x="47244" y="67056"/>
                </a:moveTo>
                <a:lnTo>
                  <a:pt x="48768" y="64008"/>
                </a:lnTo>
                <a:lnTo>
                  <a:pt x="49149" y="64008"/>
                </a:lnTo>
                <a:lnTo>
                  <a:pt x="47244" y="67056"/>
                </a:lnTo>
                <a:close/>
              </a:path>
              <a:path w="181609" h="201294">
                <a:moveTo>
                  <a:pt x="48985" y="137160"/>
                </a:moveTo>
                <a:lnTo>
                  <a:pt x="48768" y="137160"/>
                </a:lnTo>
                <a:lnTo>
                  <a:pt x="47244" y="134112"/>
                </a:lnTo>
                <a:lnTo>
                  <a:pt x="48985" y="137160"/>
                </a:lnTo>
                <a:close/>
              </a:path>
              <a:path w="181609" h="201294">
                <a:moveTo>
                  <a:pt x="126491" y="146304"/>
                </a:moveTo>
                <a:lnTo>
                  <a:pt x="127000" y="145542"/>
                </a:lnTo>
                <a:lnTo>
                  <a:pt x="128016" y="144780"/>
                </a:lnTo>
                <a:lnTo>
                  <a:pt x="126491" y="146304"/>
                </a:lnTo>
                <a:close/>
              </a:path>
              <a:path w="181609" h="201294">
                <a:moveTo>
                  <a:pt x="170688" y="146304"/>
                </a:moveTo>
                <a:lnTo>
                  <a:pt x="126491" y="146304"/>
                </a:lnTo>
                <a:lnTo>
                  <a:pt x="128016" y="144780"/>
                </a:lnTo>
                <a:lnTo>
                  <a:pt x="171602" y="144780"/>
                </a:lnTo>
                <a:lnTo>
                  <a:pt x="170688" y="146304"/>
                </a:lnTo>
                <a:close/>
              </a:path>
              <a:path w="181609" h="201294">
                <a:moveTo>
                  <a:pt x="161036" y="163068"/>
                </a:moveTo>
                <a:lnTo>
                  <a:pt x="94488" y="163068"/>
                </a:lnTo>
                <a:lnTo>
                  <a:pt x="99060" y="161544"/>
                </a:lnTo>
                <a:lnTo>
                  <a:pt x="105155" y="160020"/>
                </a:lnTo>
                <a:lnTo>
                  <a:pt x="114300" y="156972"/>
                </a:lnTo>
                <a:lnTo>
                  <a:pt x="118872" y="153924"/>
                </a:lnTo>
                <a:lnTo>
                  <a:pt x="121920" y="149352"/>
                </a:lnTo>
                <a:lnTo>
                  <a:pt x="127000" y="145542"/>
                </a:lnTo>
                <a:lnTo>
                  <a:pt x="126491" y="146304"/>
                </a:lnTo>
                <a:lnTo>
                  <a:pt x="170688" y="146304"/>
                </a:lnTo>
                <a:lnTo>
                  <a:pt x="166116" y="155448"/>
                </a:lnTo>
                <a:lnTo>
                  <a:pt x="16103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31864" y="1511808"/>
            <a:ext cx="142240" cy="160020"/>
          </a:xfrm>
          <a:custGeom>
            <a:avLst/>
            <a:gdLst/>
            <a:ahLst/>
            <a:cxnLst/>
            <a:rect l="l" t="t" r="r" b="b"/>
            <a:pathLst>
              <a:path w="142240" h="160019">
                <a:moveTo>
                  <a:pt x="70104" y="160020"/>
                </a:moveTo>
                <a:lnTo>
                  <a:pt x="43076" y="153852"/>
                </a:lnTo>
                <a:lnTo>
                  <a:pt x="20764" y="136969"/>
                </a:lnTo>
                <a:lnTo>
                  <a:pt x="5595" y="111799"/>
                </a:lnTo>
                <a:lnTo>
                  <a:pt x="0" y="80772"/>
                </a:lnTo>
                <a:lnTo>
                  <a:pt x="5595" y="48863"/>
                </a:lnTo>
                <a:lnTo>
                  <a:pt x="20764" y="23241"/>
                </a:lnTo>
                <a:lnTo>
                  <a:pt x="43076" y="6191"/>
                </a:lnTo>
                <a:lnTo>
                  <a:pt x="70104" y="0"/>
                </a:lnTo>
                <a:lnTo>
                  <a:pt x="98012" y="6191"/>
                </a:lnTo>
                <a:lnTo>
                  <a:pt x="120776" y="23241"/>
                </a:lnTo>
                <a:lnTo>
                  <a:pt x="136112" y="48863"/>
                </a:lnTo>
                <a:lnTo>
                  <a:pt x="141732" y="80772"/>
                </a:lnTo>
                <a:lnTo>
                  <a:pt x="136112" y="111799"/>
                </a:lnTo>
                <a:lnTo>
                  <a:pt x="120777" y="136969"/>
                </a:lnTo>
                <a:lnTo>
                  <a:pt x="98012" y="153852"/>
                </a:lnTo>
                <a:lnTo>
                  <a:pt x="70104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12052" y="1491995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09" h="200025">
                <a:moveTo>
                  <a:pt x="91439" y="199644"/>
                </a:moveTo>
                <a:lnTo>
                  <a:pt x="47244" y="187452"/>
                </a:lnTo>
                <a:lnTo>
                  <a:pt x="16764" y="155448"/>
                </a:lnTo>
                <a:lnTo>
                  <a:pt x="15240" y="155448"/>
                </a:lnTo>
                <a:lnTo>
                  <a:pt x="15240" y="153924"/>
                </a:lnTo>
                <a:lnTo>
                  <a:pt x="10668" y="146304"/>
                </a:lnTo>
                <a:lnTo>
                  <a:pt x="7620" y="138684"/>
                </a:lnTo>
                <a:lnTo>
                  <a:pt x="1524" y="120396"/>
                </a:lnTo>
                <a:lnTo>
                  <a:pt x="0" y="111252"/>
                </a:lnTo>
                <a:lnTo>
                  <a:pt x="0" y="91440"/>
                </a:lnTo>
                <a:lnTo>
                  <a:pt x="1524" y="80772"/>
                </a:lnTo>
                <a:lnTo>
                  <a:pt x="4572" y="71628"/>
                </a:lnTo>
                <a:lnTo>
                  <a:pt x="6096" y="62484"/>
                </a:lnTo>
                <a:lnTo>
                  <a:pt x="10668" y="53340"/>
                </a:lnTo>
                <a:lnTo>
                  <a:pt x="15240" y="45720"/>
                </a:lnTo>
                <a:lnTo>
                  <a:pt x="15240" y="44196"/>
                </a:lnTo>
                <a:lnTo>
                  <a:pt x="16764" y="44196"/>
                </a:lnTo>
                <a:lnTo>
                  <a:pt x="24384" y="32004"/>
                </a:lnTo>
                <a:lnTo>
                  <a:pt x="38100" y="18288"/>
                </a:lnTo>
                <a:lnTo>
                  <a:pt x="53339" y="9144"/>
                </a:lnTo>
                <a:lnTo>
                  <a:pt x="71628" y="3048"/>
                </a:lnTo>
                <a:lnTo>
                  <a:pt x="79248" y="1524"/>
                </a:lnTo>
                <a:lnTo>
                  <a:pt x="89916" y="0"/>
                </a:lnTo>
                <a:lnTo>
                  <a:pt x="117348" y="4572"/>
                </a:lnTo>
                <a:lnTo>
                  <a:pt x="124968" y="7620"/>
                </a:lnTo>
                <a:lnTo>
                  <a:pt x="134112" y="12192"/>
                </a:lnTo>
                <a:lnTo>
                  <a:pt x="141732" y="18288"/>
                </a:lnTo>
                <a:lnTo>
                  <a:pt x="147828" y="22860"/>
                </a:lnTo>
                <a:lnTo>
                  <a:pt x="156972" y="32004"/>
                </a:lnTo>
                <a:lnTo>
                  <a:pt x="160782" y="38100"/>
                </a:lnTo>
                <a:lnTo>
                  <a:pt x="86868" y="38100"/>
                </a:lnTo>
                <a:lnTo>
                  <a:pt x="82296" y="39624"/>
                </a:lnTo>
                <a:lnTo>
                  <a:pt x="76200" y="41148"/>
                </a:lnTo>
                <a:lnTo>
                  <a:pt x="71628" y="42672"/>
                </a:lnTo>
                <a:lnTo>
                  <a:pt x="62484" y="48768"/>
                </a:lnTo>
                <a:lnTo>
                  <a:pt x="59436" y="51816"/>
                </a:lnTo>
                <a:lnTo>
                  <a:pt x="54864" y="54864"/>
                </a:lnTo>
                <a:lnTo>
                  <a:pt x="49149" y="64008"/>
                </a:lnTo>
                <a:lnTo>
                  <a:pt x="48768" y="64008"/>
                </a:lnTo>
                <a:lnTo>
                  <a:pt x="45719" y="70104"/>
                </a:lnTo>
                <a:lnTo>
                  <a:pt x="42672" y="74676"/>
                </a:lnTo>
                <a:lnTo>
                  <a:pt x="38100" y="92964"/>
                </a:lnTo>
                <a:lnTo>
                  <a:pt x="38100" y="105156"/>
                </a:lnTo>
                <a:lnTo>
                  <a:pt x="44195" y="129540"/>
                </a:lnTo>
                <a:lnTo>
                  <a:pt x="47625" y="134112"/>
                </a:lnTo>
                <a:lnTo>
                  <a:pt x="47244" y="134112"/>
                </a:lnTo>
                <a:lnTo>
                  <a:pt x="53339" y="143256"/>
                </a:lnTo>
                <a:lnTo>
                  <a:pt x="60960" y="150876"/>
                </a:lnTo>
                <a:lnTo>
                  <a:pt x="65532" y="153924"/>
                </a:lnTo>
                <a:lnTo>
                  <a:pt x="70104" y="155448"/>
                </a:lnTo>
                <a:lnTo>
                  <a:pt x="74676" y="158496"/>
                </a:lnTo>
                <a:lnTo>
                  <a:pt x="79248" y="160020"/>
                </a:lnTo>
                <a:lnTo>
                  <a:pt x="83820" y="160020"/>
                </a:lnTo>
                <a:lnTo>
                  <a:pt x="89916" y="161544"/>
                </a:lnTo>
                <a:lnTo>
                  <a:pt x="161036" y="161544"/>
                </a:lnTo>
                <a:lnTo>
                  <a:pt x="156972" y="167640"/>
                </a:lnTo>
                <a:lnTo>
                  <a:pt x="143256" y="181356"/>
                </a:lnTo>
                <a:lnTo>
                  <a:pt x="128016" y="190500"/>
                </a:lnTo>
                <a:lnTo>
                  <a:pt x="109728" y="196596"/>
                </a:lnTo>
                <a:lnTo>
                  <a:pt x="91439" y="199644"/>
                </a:lnTo>
                <a:close/>
              </a:path>
              <a:path w="181609" h="200025">
                <a:moveTo>
                  <a:pt x="171907" y="56388"/>
                </a:moveTo>
                <a:lnTo>
                  <a:pt x="128016" y="56388"/>
                </a:lnTo>
                <a:lnTo>
                  <a:pt x="120396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2108" y="39624"/>
                </a:lnTo>
                <a:lnTo>
                  <a:pt x="97536" y="39624"/>
                </a:lnTo>
                <a:lnTo>
                  <a:pt x="91439" y="38100"/>
                </a:lnTo>
                <a:lnTo>
                  <a:pt x="160782" y="38100"/>
                </a:lnTo>
                <a:lnTo>
                  <a:pt x="164592" y="44196"/>
                </a:lnTo>
                <a:lnTo>
                  <a:pt x="170688" y="53340"/>
                </a:lnTo>
                <a:lnTo>
                  <a:pt x="171907" y="56388"/>
                </a:lnTo>
                <a:close/>
              </a:path>
              <a:path w="181609" h="200025">
                <a:moveTo>
                  <a:pt x="127000" y="144018"/>
                </a:moveTo>
                <a:lnTo>
                  <a:pt x="135636" y="131064"/>
                </a:lnTo>
                <a:lnTo>
                  <a:pt x="138684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3256" y="106680"/>
                </a:lnTo>
                <a:lnTo>
                  <a:pt x="143256" y="94488"/>
                </a:lnTo>
                <a:lnTo>
                  <a:pt x="137160" y="70104"/>
                </a:lnTo>
                <a:lnTo>
                  <a:pt x="134112" y="67056"/>
                </a:lnTo>
                <a:lnTo>
                  <a:pt x="126491" y="54864"/>
                </a:lnTo>
                <a:lnTo>
                  <a:pt x="128016" y="56388"/>
                </a:lnTo>
                <a:lnTo>
                  <a:pt x="171907" y="56388"/>
                </a:lnTo>
                <a:lnTo>
                  <a:pt x="173736" y="60960"/>
                </a:lnTo>
                <a:lnTo>
                  <a:pt x="179831" y="79248"/>
                </a:lnTo>
                <a:lnTo>
                  <a:pt x="179831" y="89916"/>
                </a:lnTo>
                <a:lnTo>
                  <a:pt x="181356" y="99060"/>
                </a:lnTo>
                <a:lnTo>
                  <a:pt x="181356" y="109728"/>
                </a:lnTo>
                <a:lnTo>
                  <a:pt x="179831" y="118872"/>
                </a:lnTo>
                <a:lnTo>
                  <a:pt x="176783" y="128016"/>
                </a:lnTo>
                <a:lnTo>
                  <a:pt x="175260" y="137160"/>
                </a:lnTo>
                <a:lnTo>
                  <a:pt x="172212" y="143256"/>
                </a:lnTo>
                <a:lnTo>
                  <a:pt x="128016" y="143256"/>
                </a:lnTo>
                <a:lnTo>
                  <a:pt x="127000" y="144018"/>
                </a:lnTo>
                <a:close/>
              </a:path>
              <a:path w="181609" h="200025">
                <a:moveTo>
                  <a:pt x="47244" y="67056"/>
                </a:moveTo>
                <a:lnTo>
                  <a:pt x="48768" y="64008"/>
                </a:lnTo>
                <a:lnTo>
                  <a:pt x="49149" y="64008"/>
                </a:lnTo>
                <a:lnTo>
                  <a:pt x="47244" y="67056"/>
                </a:lnTo>
                <a:close/>
              </a:path>
              <a:path w="181609" h="200025">
                <a:moveTo>
                  <a:pt x="48768" y="135636"/>
                </a:moveTo>
                <a:lnTo>
                  <a:pt x="47244" y="134112"/>
                </a:lnTo>
                <a:lnTo>
                  <a:pt x="47625" y="134112"/>
                </a:lnTo>
                <a:lnTo>
                  <a:pt x="48768" y="135636"/>
                </a:lnTo>
                <a:close/>
              </a:path>
              <a:path w="181609" h="200025">
                <a:moveTo>
                  <a:pt x="126491" y="144780"/>
                </a:moveTo>
                <a:lnTo>
                  <a:pt x="127000" y="144018"/>
                </a:lnTo>
                <a:lnTo>
                  <a:pt x="128016" y="143256"/>
                </a:lnTo>
                <a:lnTo>
                  <a:pt x="126491" y="144780"/>
                </a:lnTo>
                <a:close/>
              </a:path>
              <a:path w="181609" h="200025">
                <a:moveTo>
                  <a:pt x="171450" y="144780"/>
                </a:moveTo>
                <a:lnTo>
                  <a:pt x="126491" y="144780"/>
                </a:lnTo>
                <a:lnTo>
                  <a:pt x="128016" y="143256"/>
                </a:lnTo>
                <a:lnTo>
                  <a:pt x="172212" y="143256"/>
                </a:lnTo>
                <a:lnTo>
                  <a:pt x="171450" y="144780"/>
                </a:lnTo>
                <a:close/>
              </a:path>
              <a:path w="181609" h="200025">
                <a:moveTo>
                  <a:pt x="161036" y="161544"/>
                </a:moveTo>
                <a:lnTo>
                  <a:pt x="94488" y="161544"/>
                </a:lnTo>
                <a:lnTo>
                  <a:pt x="99060" y="160020"/>
                </a:lnTo>
                <a:lnTo>
                  <a:pt x="105155" y="158496"/>
                </a:lnTo>
                <a:lnTo>
                  <a:pt x="109728" y="156972"/>
                </a:lnTo>
                <a:lnTo>
                  <a:pt x="114300" y="153924"/>
                </a:lnTo>
                <a:lnTo>
                  <a:pt x="118872" y="152400"/>
                </a:lnTo>
                <a:lnTo>
                  <a:pt x="121920" y="147828"/>
                </a:lnTo>
                <a:lnTo>
                  <a:pt x="127000" y="144018"/>
                </a:lnTo>
                <a:lnTo>
                  <a:pt x="126491" y="144780"/>
                </a:lnTo>
                <a:lnTo>
                  <a:pt x="171450" y="144780"/>
                </a:lnTo>
                <a:lnTo>
                  <a:pt x="170688" y="146304"/>
                </a:lnTo>
                <a:lnTo>
                  <a:pt x="166116" y="153924"/>
                </a:lnTo>
                <a:lnTo>
                  <a:pt x="16103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10684" y="3124200"/>
            <a:ext cx="143510" cy="163195"/>
          </a:xfrm>
          <a:custGeom>
            <a:avLst/>
            <a:gdLst/>
            <a:ahLst/>
            <a:cxnLst/>
            <a:rect l="l" t="t" r="r" b="b"/>
            <a:pathLst>
              <a:path w="143510" h="163195">
                <a:moveTo>
                  <a:pt x="71628" y="163068"/>
                </a:moveTo>
                <a:lnTo>
                  <a:pt x="43719" y="156638"/>
                </a:lnTo>
                <a:lnTo>
                  <a:pt x="20955" y="139065"/>
                </a:lnTo>
                <a:lnTo>
                  <a:pt x="5619" y="112918"/>
                </a:lnTo>
                <a:lnTo>
                  <a:pt x="0" y="80772"/>
                </a:lnTo>
                <a:lnTo>
                  <a:pt x="5619" y="49506"/>
                </a:lnTo>
                <a:lnTo>
                  <a:pt x="20955" y="23812"/>
                </a:lnTo>
                <a:lnTo>
                  <a:pt x="43719" y="6405"/>
                </a:lnTo>
                <a:lnTo>
                  <a:pt x="71628" y="0"/>
                </a:lnTo>
                <a:lnTo>
                  <a:pt x="99536" y="6405"/>
                </a:lnTo>
                <a:lnTo>
                  <a:pt x="122300" y="23812"/>
                </a:lnTo>
                <a:lnTo>
                  <a:pt x="137636" y="49506"/>
                </a:lnTo>
                <a:lnTo>
                  <a:pt x="143256" y="80772"/>
                </a:lnTo>
                <a:lnTo>
                  <a:pt x="137636" y="112918"/>
                </a:lnTo>
                <a:lnTo>
                  <a:pt x="122300" y="139065"/>
                </a:lnTo>
                <a:lnTo>
                  <a:pt x="99536" y="156638"/>
                </a:lnTo>
                <a:lnTo>
                  <a:pt x="71628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90872" y="3105912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102108" y="199644"/>
                </a:moveTo>
                <a:lnTo>
                  <a:pt x="82296" y="199644"/>
                </a:lnTo>
                <a:lnTo>
                  <a:pt x="73152" y="198120"/>
                </a:lnTo>
                <a:lnTo>
                  <a:pt x="27432" y="170688"/>
                </a:lnTo>
                <a:lnTo>
                  <a:pt x="16764" y="155448"/>
                </a:lnTo>
                <a:lnTo>
                  <a:pt x="15240" y="155448"/>
                </a:lnTo>
                <a:lnTo>
                  <a:pt x="15240" y="153924"/>
                </a:lnTo>
                <a:lnTo>
                  <a:pt x="10668" y="147828"/>
                </a:lnTo>
                <a:lnTo>
                  <a:pt x="4572" y="129540"/>
                </a:lnTo>
                <a:lnTo>
                  <a:pt x="3048" y="120396"/>
                </a:lnTo>
                <a:lnTo>
                  <a:pt x="1524" y="109728"/>
                </a:lnTo>
                <a:lnTo>
                  <a:pt x="0" y="100584"/>
                </a:lnTo>
                <a:lnTo>
                  <a:pt x="1524" y="89916"/>
                </a:lnTo>
                <a:lnTo>
                  <a:pt x="1524" y="80772"/>
                </a:lnTo>
                <a:lnTo>
                  <a:pt x="10668" y="53340"/>
                </a:lnTo>
                <a:lnTo>
                  <a:pt x="15240" y="45720"/>
                </a:lnTo>
                <a:lnTo>
                  <a:pt x="15240" y="44196"/>
                </a:lnTo>
                <a:lnTo>
                  <a:pt x="16764" y="42672"/>
                </a:lnTo>
                <a:lnTo>
                  <a:pt x="24384" y="30480"/>
                </a:lnTo>
                <a:lnTo>
                  <a:pt x="32004" y="24384"/>
                </a:lnTo>
                <a:lnTo>
                  <a:pt x="38100" y="18288"/>
                </a:lnTo>
                <a:lnTo>
                  <a:pt x="45719" y="12192"/>
                </a:lnTo>
                <a:lnTo>
                  <a:pt x="53339" y="9144"/>
                </a:lnTo>
                <a:lnTo>
                  <a:pt x="62484" y="4572"/>
                </a:lnTo>
                <a:lnTo>
                  <a:pt x="71628" y="1524"/>
                </a:lnTo>
                <a:lnTo>
                  <a:pt x="80772" y="0"/>
                </a:lnTo>
                <a:lnTo>
                  <a:pt x="99060" y="0"/>
                </a:lnTo>
                <a:lnTo>
                  <a:pt x="141732" y="16764"/>
                </a:lnTo>
                <a:lnTo>
                  <a:pt x="155448" y="28956"/>
                </a:lnTo>
                <a:lnTo>
                  <a:pt x="155448" y="30480"/>
                </a:lnTo>
                <a:lnTo>
                  <a:pt x="156972" y="30480"/>
                </a:lnTo>
                <a:lnTo>
                  <a:pt x="156972" y="32004"/>
                </a:lnTo>
                <a:lnTo>
                  <a:pt x="162197" y="38100"/>
                </a:lnTo>
                <a:lnTo>
                  <a:pt x="82296" y="38100"/>
                </a:lnTo>
                <a:lnTo>
                  <a:pt x="77724" y="39624"/>
                </a:lnTo>
                <a:lnTo>
                  <a:pt x="71628" y="41148"/>
                </a:lnTo>
                <a:lnTo>
                  <a:pt x="67056" y="44196"/>
                </a:lnTo>
                <a:lnTo>
                  <a:pt x="64008" y="47244"/>
                </a:lnTo>
                <a:lnTo>
                  <a:pt x="59436" y="50292"/>
                </a:lnTo>
                <a:lnTo>
                  <a:pt x="56387" y="53340"/>
                </a:lnTo>
                <a:lnTo>
                  <a:pt x="47244" y="65532"/>
                </a:lnTo>
                <a:lnTo>
                  <a:pt x="47752" y="65532"/>
                </a:lnTo>
                <a:lnTo>
                  <a:pt x="45719" y="68580"/>
                </a:lnTo>
                <a:lnTo>
                  <a:pt x="42672" y="74676"/>
                </a:lnTo>
                <a:lnTo>
                  <a:pt x="41148" y="79248"/>
                </a:lnTo>
                <a:lnTo>
                  <a:pt x="39624" y="85344"/>
                </a:lnTo>
                <a:lnTo>
                  <a:pt x="39624" y="92964"/>
                </a:lnTo>
                <a:lnTo>
                  <a:pt x="38100" y="99060"/>
                </a:lnTo>
                <a:lnTo>
                  <a:pt x="38100" y="105156"/>
                </a:lnTo>
                <a:lnTo>
                  <a:pt x="42672" y="123444"/>
                </a:lnTo>
                <a:lnTo>
                  <a:pt x="48006" y="134112"/>
                </a:lnTo>
                <a:lnTo>
                  <a:pt x="47244" y="134112"/>
                </a:lnTo>
                <a:lnTo>
                  <a:pt x="54864" y="143256"/>
                </a:lnTo>
                <a:lnTo>
                  <a:pt x="57912" y="147828"/>
                </a:lnTo>
                <a:lnTo>
                  <a:pt x="62484" y="150876"/>
                </a:lnTo>
                <a:lnTo>
                  <a:pt x="65532" y="153924"/>
                </a:lnTo>
                <a:lnTo>
                  <a:pt x="70104" y="156972"/>
                </a:lnTo>
                <a:lnTo>
                  <a:pt x="79248" y="160020"/>
                </a:lnTo>
                <a:lnTo>
                  <a:pt x="85344" y="161544"/>
                </a:lnTo>
                <a:lnTo>
                  <a:pt x="161713" y="161544"/>
                </a:lnTo>
                <a:lnTo>
                  <a:pt x="156972" y="167640"/>
                </a:lnTo>
                <a:lnTo>
                  <a:pt x="156972" y="169164"/>
                </a:lnTo>
                <a:lnTo>
                  <a:pt x="155448" y="169164"/>
                </a:lnTo>
                <a:lnTo>
                  <a:pt x="155448" y="170688"/>
                </a:lnTo>
                <a:lnTo>
                  <a:pt x="149352" y="175260"/>
                </a:lnTo>
                <a:lnTo>
                  <a:pt x="143256" y="181356"/>
                </a:lnTo>
                <a:lnTo>
                  <a:pt x="128016" y="190500"/>
                </a:lnTo>
                <a:lnTo>
                  <a:pt x="118872" y="195072"/>
                </a:lnTo>
                <a:lnTo>
                  <a:pt x="111252" y="196596"/>
                </a:lnTo>
                <a:lnTo>
                  <a:pt x="102108" y="199644"/>
                </a:lnTo>
                <a:close/>
              </a:path>
              <a:path w="181610" h="200025">
                <a:moveTo>
                  <a:pt x="128016" y="56388"/>
                </a:moveTo>
                <a:lnTo>
                  <a:pt x="120396" y="48768"/>
                </a:lnTo>
                <a:lnTo>
                  <a:pt x="111252" y="42672"/>
                </a:lnTo>
                <a:lnTo>
                  <a:pt x="97536" y="38100"/>
                </a:lnTo>
                <a:lnTo>
                  <a:pt x="162197" y="38100"/>
                </a:lnTo>
                <a:lnTo>
                  <a:pt x="166116" y="42672"/>
                </a:lnTo>
                <a:lnTo>
                  <a:pt x="170688" y="51816"/>
                </a:lnTo>
                <a:lnTo>
                  <a:pt x="171195" y="53340"/>
                </a:lnTo>
                <a:lnTo>
                  <a:pt x="126491" y="53340"/>
                </a:lnTo>
                <a:lnTo>
                  <a:pt x="128016" y="56388"/>
                </a:lnTo>
                <a:close/>
              </a:path>
              <a:path w="181610" h="200025">
                <a:moveTo>
                  <a:pt x="170688" y="146304"/>
                </a:moveTo>
                <a:lnTo>
                  <a:pt x="126491" y="146304"/>
                </a:lnTo>
                <a:lnTo>
                  <a:pt x="134112" y="135636"/>
                </a:lnTo>
                <a:lnTo>
                  <a:pt x="135636" y="131064"/>
                </a:lnTo>
                <a:lnTo>
                  <a:pt x="138684" y="124968"/>
                </a:lnTo>
                <a:lnTo>
                  <a:pt x="143256" y="106680"/>
                </a:lnTo>
                <a:lnTo>
                  <a:pt x="143256" y="94488"/>
                </a:lnTo>
                <a:lnTo>
                  <a:pt x="141732" y="88392"/>
                </a:lnTo>
                <a:lnTo>
                  <a:pt x="141732" y="80772"/>
                </a:lnTo>
                <a:lnTo>
                  <a:pt x="138684" y="76200"/>
                </a:lnTo>
                <a:lnTo>
                  <a:pt x="137160" y="70104"/>
                </a:lnTo>
                <a:lnTo>
                  <a:pt x="134112" y="65532"/>
                </a:lnTo>
                <a:lnTo>
                  <a:pt x="126491" y="53340"/>
                </a:lnTo>
                <a:lnTo>
                  <a:pt x="171195" y="53340"/>
                </a:lnTo>
                <a:lnTo>
                  <a:pt x="179831" y="79248"/>
                </a:lnTo>
                <a:lnTo>
                  <a:pt x="181356" y="88392"/>
                </a:lnTo>
                <a:lnTo>
                  <a:pt x="181356" y="108204"/>
                </a:lnTo>
                <a:lnTo>
                  <a:pt x="179831" y="118872"/>
                </a:lnTo>
                <a:lnTo>
                  <a:pt x="178307" y="128016"/>
                </a:lnTo>
                <a:lnTo>
                  <a:pt x="175260" y="137160"/>
                </a:lnTo>
                <a:lnTo>
                  <a:pt x="170688" y="146304"/>
                </a:lnTo>
                <a:close/>
              </a:path>
              <a:path w="181610" h="200025">
                <a:moveTo>
                  <a:pt x="47752" y="65532"/>
                </a:moveTo>
                <a:lnTo>
                  <a:pt x="47244" y="65532"/>
                </a:lnTo>
                <a:lnTo>
                  <a:pt x="48768" y="64008"/>
                </a:lnTo>
                <a:lnTo>
                  <a:pt x="47752" y="65532"/>
                </a:lnTo>
                <a:close/>
              </a:path>
              <a:path w="181610" h="200025">
                <a:moveTo>
                  <a:pt x="48768" y="135636"/>
                </a:moveTo>
                <a:lnTo>
                  <a:pt x="47244" y="134112"/>
                </a:lnTo>
                <a:lnTo>
                  <a:pt x="48006" y="134112"/>
                </a:lnTo>
                <a:lnTo>
                  <a:pt x="48768" y="135636"/>
                </a:lnTo>
                <a:close/>
              </a:path>
              <a:path w="181610" h="200025">
                <a:moveTo>
                  <a:pt x="161713" y="161544"/>
                </a:moveTo>
                <a:lnTo>
                  <a:pt x="94488" y="161544"/>
                </a:lnTo>
                <a:lnTo>
                  <a:pt x="100584" y="160020"/>
                </a:lnTo>
                <a:lnTo>
                  <a:pt x="105155" y="160020"/>
                </a:lnTo>
                <a:lnTo>
                  <a:pt x="109728" y="156972"/>
                </a:lnTo>
                <a:lnTo>
                  <a:pt x="114300" y="155448"/>
                </a:lnTo>
                <a:lnTo>
                  <a:pt x="123444" y="149352"/>
                </a:lnTo>
                <a:lnTo>
                  <a:pt x="128016" y="143256"/>
                </a:lnTo>
                <a:lnTo>
                  <a:pt x="126491" y="146304"/>
                </a:lnTo>
                <a:lnTo>
                  <a:pt x="170688" y="146304"/>
                </a:lnTo>
                <a:lnTo>
                  <a:pt x="167640" y="153924"/>
                </a:lnTo>
                <a:lnTo>
                  <a:pt x="161713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10684" y="1511808"/>
            <a:ext cx="143510" cy="160020"/>
          </a:xfrm>
          <a:custGeom>
            <a:avLst/>
            <a:gdLst/>
            <a:ahLst/>
            <a:cxnLst/>
            <a:rect l="l" t="t" r="r" b="b"/>
            <a:pathLst>
              <a:path w="143510" h="160019">
                <a:moveTo>
                  <a:pt x="71628" y="160020"/>
                </a:moveTo>
                <a:lnTo>
                  <a:pt x="43719" y="153852"/>
                </a:lnTo>
                <a:lnTo>
                  <a:pt x="20955" y="136969"/>
                </a:lnTo>
                <a:lnTo>
                  <a:pt x="5619" y="111799"/>
                </a:lnTo>
                <a:lnTo>
                  <a:pt x="0" y="80772"/>
                </a:lnTo>
                <a:lnTo>
                  <a:pt x="5619" y="48863"/>
                </a:lnTo>
                <a:lnTo>
                  <a:pt x="20955" y="23241"/>
                </a:lnTo>
                <a:lnTo>
                  <a:pt x="43719" y="6191"/>
                </a:lnTo>
                <a:lnTo>
                  <a:pt x="71628" y="0"/>
                </a:lnTo>
                <a:lnTo>
                  <a:pt x="99536" y="6191"/>
                </a:lnTo>
                <a:lnTo>
                  <a:pt x="122300" y="23241"/>
                </a:lnTo>
                <a:lnTo>
                  <a:pt x="137636" y="48863"/>
                </a:lnTo>
                <a:lnTo>
                  <a:pt x="143256" y="80772"/>
                </a:lnTo>
                <a:lnTo>
                  <a:pt x="137636" y="111799"/>
                </a:lnTo>
                <a:lnTo>
                  <a:pt x="122300" y="136969"/>
                </a:lnTo>
                <a:lnTo>
                  <a:pt x="99536" y="153852"/>
                </a:lnTo>
                <a:lnTo>
                  <a:pt x="71628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90872" y="1491995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91439" y="199644"/>
                </a:moveTo>
                <a:lnTo>
                  <a:pt x="47244" y="187452"/>
                </a:lnTo>
                <a:lnTo>
                  <a:pt x="16764" y="155448"/>
                </a:lnTo>
                <a:lnTo>
                  <a:pt x="15240" y="155448"/>
                </a:lnTo>
                <a:lnTo>
                  <a:pt x="15240" y="153924"/>
                </a:lnTo>
                <a:lnTo>
                  <a:pt x="10668" y="146304"/>
                </a:lnTo>
                <a:lnTo>
                  <a:pt x="7620" y="138684"/>
                </a:lnTo>
                <a:lnTo>
                  <a:pt x="4572" y="129540"/>
                </a:lnTo>
                <a:lnTo>
                  <a:pt x="1524" y="111252"/>
                </a:lnTo>
                <a:lnTo>
                  <a:pt x="0" y="100584"/>
                </a:lnTo>
                <a:lnTo>
                  <a:pt x="1524" y="91440"/>
                </a:lnTo>
                <a:lnTo>
                  <a:pt x="1524" y="80772"/>
                </a:lnTo>
                <a:lnTo>
                  <a:pt x="10668" y="53340"/>
                </a:lnTo>
                <a:lnTo>
                  <a:pt x="15240" y="45720"/>
                </a:lnTo>
                <a:lnTo>
                  <a:pt x="15240" y="44196"/>
                </a:lnTo>
                <a:lnTo>
                  <a:pt x="16764" y="44196"/>
                </a:lnTo>
                <a:lnTo>
                  <a:pt x="25908" y="32004"/>
                </a:lnTo>
                <a:lnTo>
                  <a:pt x="32004" y="24384"/>
                </a:lnTo>
                <a:lnTo>
                  <a:pt x="71628" y="3048"/>
                </a:lnTo>
                <a:lnTo>
                  <a:pt x="89916" y="0"/>
                </a:lnTo>
                <a:lnTo>
                  <a:pt x="117348" y="4572"/>
                </a:lnTo>
                <a:lnTo>
                  <a:pt x="126491" y="7620"/>
                </a:lnTo>
                <a:lnTo>
                  <a:pt x="134112" y="12192"/>
                </a:lnTo>
                <a:lnTo>
                  <a:pt x="141732" y="18288"/>
                </a:lnTo>
                <a:lnTo>
                  <a:pt x="149352" y="22860"/>
                </a:lnTo>
                <a:lnTo>
                  <a:pt x="155448" y="30480"/>
                </a:lnTo>
                <a:lnTo>
                  <a:pt x="156972" y="30480"/>
                </a:lnTo>
                <a:lnTo>
                  <a:pt x="156972" y="32004"/>
                </a:lnTo>
                <a:lnTo>
                  <a:pt x="161544" y="38100"/>
                </a:lnTo>
                <a:lnTo>
                  <a:pt x="86868" y="38100"/>
                </a:lnTo>
                <a:lnTo>
                  <a:pt x="82296" y="39624"/>
                </a:lnTo>
                <a:lnTo>
                  <a:pt x="49530" y="64008"/>
                </a:lnTo>
                <a:lnTo>
                  <a:pt x="48768" y="64008"/>
                </a:lnTo>
                <a:lnTo>
                  <a:pt x="45719" y="70104"/>
                </a:lnTo>
                <a:lnTo>
                  <a:pt x="42672" y="74676"/>
                </a:lnTo>
                <a:lnTo>
                  <a:pt x="39624" y="86868"/>
                </a:lnTo>
                <a:lnTo>
                  <a:pt x="39624" y="92964"/>
                </a:lnTo>
                <a:lnTo>
                  <a:pt x="38100" y="99060"/>
                </a:lnTo>
                <a:lnTo>
                  <a:pt x="38100" y="105156"/>
                </a:lnTo>
                <a:lnTo>
                  <a:pt x="42672" y="123444"/>
                </a:lnTo>
                <a:lnTo>
                  <a:pt x="48006" y="134112"/>
                </a:lnTo>
                <a:lnTo>
                  <a:pt x="47244" y="134112"/>
                </a:lnTo>
                <a:lnTo>
                  <a:pt x="54864" y="143256"/>
                </a:lnTo>
                <a:lnTo>
                  <a:pt x="57912" y="147828"/>
                </a:lnTo>
                <a:lnTo>
                  <a:pt x="62484" y="150876"/>
                </a:lnTo>
                <a:lnTo>
                  <a:pt x="65532" y="153924"/>
                </a:lnTo>
                <a:lnTo>
                  <a:pt x="70104" y="155448"/>
                </a:lnTo>
                <a:lnTo>
                  <a:pt x="74676" y="158496"/>
                </a:lnTo>
                <a:lnTo>
                  <a:pt x="79248" y="160020"/>
                </a:lnTo>
                <a:lnTo>
                  <a:pt x="85344" y="160020"/>
                </a:lnTo>
                <a:lnTo>
                  <a:pt x="89916" y="161544"/>
                </a:lnTo>
                <a:lnTo>
                  <a:pt x="161713" y="161544"/>
                </a:lnTo>
                <a:lnTo>
                  <a:pt x="156972" y="167640"/>
                </a:lnTo>
                <a:lnTo>
                  <a:pt x="156972" y="169164"/>
                </a:lnTo>
                <a:lnTo>
                  <a:pt x="155448" y="169164"/>
                </a:lnTo>
                <a:lnTo>
                  <a:pt x="143256" y="181356"/>
                </a:lnTo>
                <a:lnTo>
                  <a:pt x="128016" y="190500"/>
                </a:lnTo>
                <a:lnTo>
                  <a:pt x="118872" y="193548"/>
                </a:lnTo>
                <a:lnTo>
                  <a:pt x="111252" y="196596"/>
                </a:lnTo>
                <a:lnTo>
                  <a:pt x="102108" y="198120"/>
                </a:lnTo>
                <a:lnTo>
                  <a:pt x="91439" y="199644"/>
                </a:lnTo>
                <a:close/>
              </a:path>
              <a:path w="181610" h="200025">
                <a:moveTo>
                  <a:pt x="171907" y="56388"/>
                </a:moveTo>
                <a:lnTo>
                  <a:pt x="128016" y="56388"/>
                </a:lnTo>
                <a:lnTo>
                  <a:pt x="120396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2108" y="39624"/>
                </a:lnTo>
                <a:lnTo>
                  <a:pt x="97536" y="39624"/>
                </a:lnTo>
                <a:lnTo>
                  <a:pt x="91439" y="38100"/>
                </a:lnTo>
                <a:lnTo>
                  <a:pt x="161544" y="38100"/>
                </a:lnTo>
                <a:lnTo>
                  <a:pt x="166116" y="44196"/>
                </a:lnTo>
                <a:lnTo>
                  <a:pt x="170688" y="53340"/>
                </a:lnTo>
                <a:lnTo>
                  <a:pt x="171907" y="56388"/>
                </a:lnTo>
                <a:close/>
              </a:path>
              <a:path w="181610" h="200025">
                <a:moveTo>
                  <a:pt x="126491" y="144780"/>
                </a:moveTo>
                <a:lnTo>
                  <a:pt x="134112" y="135636"/>
                </a:lnTo>
                <a:lnTo>
                  <a:pt x="135636" y="131064"/>
                </a:lnTo>
                <a:lnTo>
                  <a:pt x="138684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3256" y="106680"/>
                </a:lnTo>
                <a:lnTo>
                  <a:pt x="143256" y="94488"/>
                </a:lnTo>
                <a:lnTo>
                  <a:pt x="141732" y="88392"/>
                </a:lnTo>
                <a:lnTo>
                  <a:pt x="141732" y="82296"/>
                </a:lnTo>
                <a:lnTo>
                  <a:pt x="138684" y="76200"/>
                </a:lnTo>
                <a:lnTo>
                  <a:pt x="137160" y="70104"/>
                </a:lnTo>
                <a:lnTo>
                  <a:pt x="134112" y="67056"/>
                </a:lnTo>
                <a:lnTo>
                  <a:pt x="126491" y="54864"/>
                </a:lnTo>
                <a:lnTo>
                  <a:pt x="128016" y="56388"/>
                </a:lnTo>
                <a:lnTo>
                  <a:pt x="171907" y="56388"/>
                </a:lnTo>
                <a:lnTo>
                  <a:pt x="173736" y="60960"/>
                </a:lnTo>
                <a:lnTo>
                  <a:pt x="179831" y="79248"/>
                </a:lnTo>
                <a:lnTo>
                  <a:pt x="181356" y="89916"/>
                </a:lnTo>
                <a:lnTo>
                  <a:pt x="181356" y="109728"/>
                </a:lnTo>
                <a:lnTo>
                  <a:pt x="178307" y="128016"/>
                </a:lnTo>
                <a:lnTo>
                  <a:pt x="175260" y="137160"/>
                </a:lnTo>
                <a:lnTo>
                  <a:pt x="172212" y="143256"/>
                </a:lnTo>
                <a:lnTo>
                  <a:pt x="128016" y="143256"/>
                </a:lnTo>
                <a:lnTo>
                  <a:pt x="126491" y="144780"/>
                </a:lnTo>
                <a:close/>
              </a:path>
              <a:path w="181610" h="200025">
                <a:moveTo>
                  <a:pt x="47244" y="67056"/>
                </a:moveTo>
                <a:lnTo>
                  <a:pt x="48768" y="64008"/>
                </a:lnTo>
                <a:lnTo>
                  <a:pt x="49530" y="64008"/>
                </a:lnTo>
                <a:lnTo>
                  <a:pt x="47244" y="67056"/>
                </a:lnTo>
                <a:close/>
              </a:path>
              <a:path w="181610" h="200025">
                <a:moveTo>
                  <a:pt x="48768" y="135636"/>
                </a:moveTo>
                <a:lnTo>
                  <a:pt x="47244" y="134112"/>
                </a:lnTo>
                <a:lnTo>
                  <a:pt x="48006" y="134112"/>
                </a:lnTo>
                <a:lnTo>
                  <a:pt x="48768" y="135636"/>
                </a:lnTo>
                <a:close/>
              </a:path>
              <a:path w="181610" h="200025">
                <a:moveTo>
                  <a:pt x="161713" y="161544"/>
                </a:moveTo>
                <a:lnTo>
                  <a:pt x="94488" y="161544"/>
                </a:lnTo>
                <a:lnTo>
                  <a:pt x="100584" y="160020"/>
                </a:lnTo>
                <a:lnTo>
                  <a:pt x="109728" y="156972"/>
                </a:lnTo>
                <a:lnTo>
                  <a:pt x="114300" y="153924"/>
                </a:lnTo>
                <a:lnTo>
                  <a:pt x="118872" y="152400"/>
                </a:lnTo>
                <a:lnTo>
                  <a:pt x="128016" y="143256"/>
                </a:lnTo>
                <a:lnTo>
                  <a:pt x="172212" y="143256"/>
                </a:lnTo>
                <a:lnTo>
                  <a:pt x="170688" y="146304"/>
                </a:lnTo>
                <a:lnTo>
                  <a:pt x="167640" y="153924"/>
                </a:lnTo>
                <a:lnTo>
                  <a:pt x="161713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34883" y="6031991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4" h="106679">
                <a:moveTo>
                  <a:pt x="53339" y="106679"/>
                </a:moveTo>
                <a:lnTo>
                  <a:pt x="32789" y="102631"/>
                </a:lnTo>
                <a:lnTo>
                  <a:pt x="15811" y="91439"/>
                </a:lnTo>
                <a:lnTo>
                  <a:pt x="4262" y="74533"/>
                </a:lnTo>
                <a:lnTo>
                  <a:pt x="0" y="53339"/>
                </a:lnTo>
                <a:lnTo>
                  <a:pt x="4262" y="32146"/>
                </a:lnTo>
                <a:lnTo>
                  <a:pt x="15811" y="15239"/>
                </a:lnTo>
                <a:lnTo>
                  <a:pt x="32789" y="4048"/>
                </a:lnTo>
                <a:lnTo>
                  <a:pt x="53339" y="0"/>
                </a:lnTo>
                <a:lnTo>
                  <a:pt x="74771" y="4048"/>
                </a:lnTo>
                <a:lnTo>
                  <a:pt x="92202" y="15239"/>
                </a:lnTo>
                <a:lnTo>
                  <a:pt x="103917" y="32146"/>
                </a:lnTo>
                <a:lnTo>
                  <a:pt x="108204" y="53339"/>
                </a:lnTo>
                <a:lnTo>
                  <a:pt x="103917" y="74533"/>
                </a:lnTo>
                <a:lnTo>
                  <a:pt x="92202" y="91439"/>
                </a:lnTo>
                <a:lnTo>
                  <a:pt x="74771" y="102631"/>
                </a:lnTo>
                <a:lnTo>
                  <a:pt x="53339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15071" y="601217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76200" y="0"/>
                </a:lnTo>
                <a:lnTo>
                  <a:pt x="86868" y="1523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5719" y="6095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112775" y="12191"/>
                </a:moveTo>
                <a:lnTo>
                  <a:pt x="33528" y="12191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1"/>
                </a:lnTo>
                <a:close/>
              </a:path>
              <a:path w="146684" h="146685">
                <a:moveTo>
                  <a:pt x="114300" y="134111"/>
                </a:moveTo>
                <a:lnTo>
                  <a:pt x="32004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2859" y="124967"/>
                </a:lnTo>
                <a:lnTo>
                  <a:pt x="21336" y="124967"/>
                </a:lnTo>
                <a:lnTo>
                  <a:pt x="21336" y="123443"/>
                </a:lnTo>
                <a:lnTo>
                  <a:pt x="13716" y="115823"/>
                </a:lnTo>
                <a:lnTo>
                  <a:pt x="13716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99059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5719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21336" y="22859"/>
                </a:lnTo>
                <a:lnTo>
                  <a:pt x="21336" y="21335"/>
                </a:lnTo>
                <a:lnTo>
                  <a:pt x="22859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7912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47244" y="50291"/>
                </a:lnTo>
                <a:lnTo>
                  <a:pt x="47853" y="50291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8970" y="77723"/>
                </a:lnTo>
                <a:lnTo>
                  <a:pt x="38100" y="77723"/>
                </a:lnTo>
                <a:lnTo>
                  <a:pt x="39624" y="82295"/>
                </a:lnTo>
                <a:lnTo>
                  <a:pt x="40059" y="82295"/>
                </a:lnTo>
                <a:lnTo>
                  <a:pt x="41365" y="85343"/>
                </a:lnTo>
                <a:lnTo>
                  <a:pt x="41148" y="85343"/>
                </a:lnTo>
                <a:lnTo>
                  <a:pt x="45719" y="94487"/>
                </a:lnTo>
                <a:lnTo>
                  <a:pt x="46634" y="94487"/>
                </a:lnTo>
                <a:lnTo>
                  <a:pt x="47853" y="96011"/>
                </a:lnTo>
                <a:lnTo>
                  <a:pt x="47244" y="96011"/>
                </a:lnTo>
                <a:lnTo>
                  <a:pt x="54864" y="103631"/>
                </a:lnTo>
                <a:lnTo>
                  <a:pt x="56387" y="103631"/>
                </a:lnTo>
                <a:lnTo>
                  <a:pt x="58674" y="105155"/>
                </a:lnTo>
                <a:lnTo>
                  <a:pt x="57912" y="105155"/>
                </a:lnTo>
                <a:lnTo>
                  <a:pt x="60960" y="106679"/>
                </a:lnTo>
                <a:lnTo>
                  <a:pt x="63245" y="106679"/>
                </a:lnTo>
                <a:lnTo>
                  <a:pt x="68580" y="108203"/>
                </a:lnTo>
                <a:lnTo>
                  <a:pt x="137922" y="108203"/>
                </a:lnTo>
                <a:lnTo>
                  <a:pt x="135636" y="112775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6491" y="123443"/>
                </a:lnTo>
                <a:lnTo>
                  <a:pt x="123444" y="126491"/>
                </a:lnTo>
                <a:lnTo>
                  <a:pt x="115824" y="132587"/>
                </a:lnTo>
                <a:lnTo>
                  <a:pt x="114300" y="134111"/>
                </a:lnTo>
                <a:close/>
              </a:path>
              <a:path w="146684" h="146685">
                <a:moveTo>
                  <a:pt x="64008" y="39623"/>
                </a:moveTo>
                <a:lnTo>
                  <a:pt x="68580" y="38099"/>
                </a:lnTo>
                <a:lnTo>
                  <a:pt x="71628" y="38099"/>
                </a:lnTo>
                <a:lnTo>
                  <a:pt x="73761" y="38404"/>
                </a:lnTo>
                <a:lnTo>
                  <a:pt x="64008" y="39623"/>
                </a:lnTo>
                <a:close/>
              </a:path>
              <a:path w="146684" h="146685">
                <a:moveTo>
                  <a:pt x="73761" y="38404"/>
                </a:moveTo>
                <a:lnTo>
                  <a:pt x="71628" y="38099"/>
                </a:lnTo>
                <a:lnTo>
                  <a:pt x="76200" y="38099"/>
                </a:lnTo>
                <a:lnTo>
                  <a:pt x="73761" y="38404"/>
                </a:lnTo>
                <a:close/>
              </a:path>
              <a:path w="146684" h="146685">
                <a:moveTo>
                  <a:pt x="82296" y="39623"/>
                </a:moveTo>
                <a:lnTo>
                  <a:pt x="73761" y="38404"/>
                </a:lnTo>
                <a:lnTo>
                  <a:pt x="76200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4" h="146685">
                <a:moveTo>
                  <a:pt x="86868" y="40639"/>
                </a:moveTo>
                <a:lnTo>
                  <a:pt x="79248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6868" y="40639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59245" y="40766"/>
                </a:lnTo>
                <a:lnTo>
                  <a:pt x="57912" y="41147"/>
                </a:lnTo>
                <a:close/>
              </a:path>
              <a:path w="146684" h="146685">
                <a:moveTo>
                  <a:pt x="59245" y="40766"/>
                </a:moveTo>
                <a:lnTo>
                  <a:pt x="60960" y="39623"/>
                </a:lnTo>
                <a:lnTo>
                  <a:pt x="63246" y="39623"/>
                </a:lnTo>
                <a:lnTo>
                  <a:pt x="59245" y="40766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6868" y="40639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139446" y="41147"/>
                </a:moveTo>
                <a:lnTo>
                  <a:pt x="88391" y="41147"/>
                </a:lnTo>
                <a:lnTo>
                  <a:pt x="85344" y="39623"/>
                </a:lnTo>
                <a:lnTo>
                  <a:pt x="138684" y="39623"/>
                </a:lnTo>
                <a:lnTo>
                  <a:pt x="139446" y="41147"/>
                </a:lnTo>
                <a:close/>
              </a:path>
              <a:path w="146684" h="146685">
                <a:moveTo>
                  <a:pt x="94488" y="45719"/>
                </a:moveTo>
                <a:lnTo>
                  <a:pt x="86868" y="40639"/>
                </a:lnTo>
                <a:lnTo>
                  <a:pt x="88391" y="41147"/>
                </a:lnTo>
                <a:lnTo>
                  <a:pt x="139446" y="41147"/>
                </a:lnTo>
                <a:lnTo>
                  <a:pt x="140208" y="42671"/>
                </a:lnTo>
                <a:lnTo>
                  <a:pt x="91439" y="42671"/>
                </a:lnTo>
                <a:lnTo>
                  <a:pt x="94488" y="45719"/>
                </a:lnTo>
                <a:close/>
              </a:path>
              <a:path w="146684" h="146685">
                <a:moveTo>
                  <a:pt x="58674" y="41147"/>
                </a:moveTo>
                <a:lnTo>
                  <a:pt x="57912" y="41147"/>
                </a:lnTo>
                <a:lnTo>
                  <a:pt x="59245" y="40766"/>
                </a:lnTo>
                <a:lnTo>
                  <a:pt x="58674" y="41147"/>
                </a:lnTo>
                <a:close/>
              </a:path>
              <a:path w="146684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6684" h="146685">
                <a:moveTo>
                  <a:pt x="99060" y="50291"/>
                </a:moveTo>
                <a:lnTo>
                  <a:pt x="91439" y="42671"/>
                </a:lnTo>
                <a:lnTo>
                  <a:pt x="140208" y="42671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2167" y="47243"/>
                </a:lnTo>
                <a:lnTo>
                  <a:pt x="97536" y="47243"/>
                </a:lnTo>
                <a:lnTo>
                  <a:pt x="99060" y="50291"/>
                </a:lnTo>
                <a:close/>
              </a:path>
              <a:path w="146684" h="146685">
                <a:moveTo>
                  <a:pt x="47853" y="50291"/>
                </a:moveTo>
                <a:lnTo>
                  <a:pt x="47244" y="50291"/>
                </a:lnTo>
                <a:lnTo>
                  <a:pt x="50292" y="47243"/>
                </a:lnTo>
                <a:lnTo>
                  <a:pt x="47853" y="50291"/>
                </a:lnTo>
                <a:close/>
              </a:path>
              <a:path w="146684" h="146685">
                <a:moveTo>
                  <a:pt x="103632" y="54863"/>
                </a:moveTo>
                <a:lnTo>
                  <a:pt x="97536" y="47243"/>
                </a:lnTo>
                <a:lnTo>
                  <a:pt x="142167" y="47243"/>
                </a:lnTo>
                <a:lnTo>
                  <a:pt x="143473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4" h="146685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473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4" h="146685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4" h="146685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4" h="146685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4" h="146685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4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4" y="82295"/>
                </a:moveTo>
                <a:lnTo>
                  <a:pt x="38100" y="77723"/>
                </a:lnTo>
                <a:lnTo>
                  <a:pt x="39406" y="80771"/>
                </a:lnTo>
                <a:lnTo>
                  <a:pt x="39624" y="82295"/>
                </a:lnTo>
                <a:close/>
              </a:path>
              <a:path w="146684" h="146685">
                <a:moveTo>
                  <a:pt x="39406" y="80771"/>
                </a:moveTo>
                <a:lnTo>
                  <a:pt x="38100" y="77723"/>
                </a:lnTo>
                <a:lnTo>
                  <a:pt x="38970" y="77723"/>
                </a:lnTo>
                <a:lnTo>
                  <a:pt x="39406" y="80771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779" y="85343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4" h="146685">
                <a:moveTo>
                  <a:pt x="40059" y="82295"/>
                </a:moveTo>
                <a:lnTo>
                  <a:pt x="39624" y="82295"/>
                </a:lnTo>
                <a:lnTo>
                  <a:pt x="39406" y="80771"/>
                </a:lnTo>
                <a:lnTo>
                  <a:pt x="40059" y="82295"/>
                </a:lnTo>
                <a:close/>
              </a:path>
              <a:path w="146684" h="146685">
                <a:moveTo>
                  <a:pt x="42672" y="88391"/>
                </a:moveTo>
                <a:lnTo>
                  <a:pt x="41148" y="85343"/>
                </a:lnTo>
                <a:lnTo>
                  <a:pt x="41365" y="85343"/>
                </a:lnTo>
                <a:lnTo>
                  <a:pt x="42672" y="88391"/>
                </a:lnTo>
                <a:close/>
              </a:path>
              <a:path w="146684" h="146685">
                <a:moveTo>
                  <a:pt x="143256" y="94487"/>
                </a:moveTo>
                <a:lnTo>
                  <a:pt x="102108" y="94487"/>
                </a:lnTo>
                <a:lnTo>
                  <a:pt x="106679" y="85343"/>
                </a:lnTo>
                <a:lnTo>
                  <a:pt x="144779" y="85343"/>
                </a:lnTo>
                <a:lnTo>
                  <a:pt x="144779" y="89915"/>
                </a:lnTo>
                <a:lnTo>
                  <a:pt x="143256" y="94487"/>
                </a:lnTo>
                <a:close/>
              </a:path>
              <a:path w="146684" h="146685">
                <a:moveTo>
                  <a:pt x="46634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634" y="94487"/>
                </a:lnTo>
                <a:close/>
              </a:path>
              <a:path w="146684" h="146685">
                <a:moveTo>
                  <a:pt x="141732" y="99059"/>
                </a:moveTo>
                <a:lnTo>
                  <a:pt x="97536" y="99059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256" y="94487"/>
                </a:lnTo>
                <a:lnTo>
                  <a:pt x="141732" y="99059"/>
                </a:lnTo>
                <a:close/>
              </a:path>
              <a:path w="146684" h="146685">
                <a:moveTo>
                  <a:pt x="50292" y="99059"/>
                </a:moveTo>
                <a:lnTo>
                  <a:pt x="47244" y="96011"/>
                </a:lnTo>
                <a:lnTo>
                  <a:pt x="47853" y="96011"/>
                </a:lnTo>
                <a:lnTo>
                  <a:pt x="50292" y="99059"/>
                </a:lnTo>
                <a:close/>
              </a:path>
              <a:path w="146684" h="146685">
                <a:moveTo>
                  <a:pt x="140208" y="103631"/>
                </a:moveTo>
                <a:lnTo>
                  <a:pt x="91439" y="103631"/>
                </a:lnTo>
                <a:lnTo>
                  <a:pt x="99060" y="96011"/>
                </a:lnTo>
                <a:lnTo>
                  <a:pt x="97536" y="99059"/>
                </a:lnTo>
                <a:lnTo>
                  <a:pt x="141732" y="99059"/>
                </a:lnTo>
                <a:lnTo>
                  <a:pt x="141732" y="100583"/>
                </a:lnTo>
                <a:lnTo>
                  <a:pt x="140208" y="102107"/>
                </a:lnTo>
                <a:lnTo>
                  <a:pt x="140208" y="103631"/>
                </a:lnTo>
                <a:close/>
              </a:path>
              <a:path w="146684" h="146685">
                <a:moveTo>
                  <a:pt x="56387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7" y="103631"/>
                </a:lnTo>
                <a:close/>
              </a:path>
              <a:path w="146684" h="146685">
                <a:moveTo>
                  <a:pt x="86868" y="105663"/>
                </a:moveTo>
                <a:lnTo>
                  <a:pt x="94488" y="100583"/>
                </a:lnTo>
                <a:lnTo>
                  <a:pt x="91439" y="103631"/>
                </a:lnTo>
                <a:lnTo>
                  <a:pt x="140208" y="103631"/>
                </a:lnTo>
                <a:lnTo>
                  <a:pt x="139446" y="105155"/>
                </a:lnTo>
                <a:lnTo>
                  <a:pt x="88391" y="105155"/>
                </a:lnTo>
                <a:lnTo>
                  <a:pt x="86868" y="105663"/>
                </a:lnTo>
                <a:close/>
              </a:path>
              <a:path w="146684" h="146685">
                <a:moveTo>
                  <a:pt x="60960" y="106679"/>
                </a:moveTo>
                <a:lnTo>
                  <a:pt x="57912" y="105155"/>
                </a:lnTo>
                <a:lnTo>
                  <a:pt x="59245" y="105536"/>
                </a:lnTo>
                <a:lnTo>
                  <a:pt x="60960" y="106679"/>
                </a:lnTo>
                <a:close/>
              </a:path>
              <a:path w="146684" h="146685">
                <a:moveTo>
                  <a:pt x="59245" y="105536"/>
                </a:moveTo>
                <a:lnTo>
                  <a:pt x="57912" y="105155"/>
                </a:lnTo>
                <a:lnTo>
                  <a:pt x="58674" y="105155"/>
                </a:lnTo>
                <a:lnTo>
                  <a:pt x="59245" y="105536"/>
                </a:lnTo>
                <a:close/>
              </a:path>
              <a:path w="146684" h="146685">
                <a:moveTo>
                  <a:pt x="85344" y="106679"/>
                </a:moveTo>
                <a:lnTo>
                  <a:pt x="86868" y="105663"/>
                </a:lnTo>
                <a:lnTo>
                  <a:pt x="88391" y="105155"/>
                </a:lnTo>
                <a:lnTo>
                  <a:pt x="85344" y="106679"/>
                </a:lnTo>
                <a:close/>
              </a:path>
              <a:path w="146684" h="146685">
                <a:moveTo>
                  <a:pt x="138684" y="106679"/>
                </a:moveTo>
                <a:lnTo>
                  <a:pt x="85344" y="106679"/>
                </a:lnTo>
                <a:lnTo>
                  <a:pt x="88391" y="105155"/>
                </a:lnTo>
                <a:lnTo>
                  <a:pt x="139446" y="105155"/>
                </a:lnTo>
                <a:lnTo>
                  <a:pt x="138684" y="106679"/>
                </a:lnTo>
                <a:close/>
              </a:path>
              <a:path w="146684" h="146685">
                <a:moveTo>
                  <a:pt x="63245" y="106679"/>
                </a:moveTo>
                <a:lnTo>
                  <a:pt x="60960" y="106679"/>
                </a:lnTo>
                <a:lnTo>
                  <a:pt x="59245" y="105536"/>
                </a:lnTo>
                <a:lnTo>
                  <a:pt x="63245" y="106679"/>
                </a:lnTo>
                <a:close/>
              </a:path>
              <a:path w="146684" h="146685">
                <a:moveTo>
                  <a:pt x="137922" y="108203"/>
                </a:moveTo>
                <a:lnTo>
                  <a:pt x="79248" y="108203"/>
                </a:lnTo>
                <a:lnTo>
                  <a:pt x="86868" y="105663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922" y="108203"/>
                </a:lnTo>
                <a:close/>
              </a:path>
              <a:path w="146684" h="146685">
                <a:moveTo>
                  <a:pt x="71628" y="108203"/>
                </a:moveTo>
                <a:lnTo>
                  <a:pt x="68580" y="108203"/>
                </a:lnTo>
                <a:lnTo>
                  <a:pt x="64008" y="106679"/>
                </a:lnTo>
                <a:lnTo>
                  <a:pt x="73761" y="107899"/>
                </a:lnTo>
                <a:lnTo>
                  <a:pt x="71628" y="108203"/>
                </a:lnTo>
                <a:close/>
              </a:path>
              <a:path w="146684" h="146685">
                <a:moveTo>
                  <a:pt x="79248" y="108203"/>
                </a:moveTo>
                <a:lnTo>
                  <a:pt x="76200" y="108203"/>
                </a:lnTo>
                <a:lnTo>
                  <a:pt x="73761" y="107899"/>
                </a:lnTo>
                <a:lnTo>
                  <a:pt x="82296" y="106679"/>
                </a:lnTo>
                <a:lnTo>
                  <a:pt x="79248" y="108203"/>
                </a:lnTo>
                <a:close/>
              </a:path>
              <a:path w="146684" h="146685">
                <a:moveTo>
                  <a:pt x="76200" y="108203"/>
                </a:moveTo>
                <a:lnTo>
                  <a:pt x="71628" y="108203"/>
                </a:lnTo>
                <a:lnTo>
                  <a:pt x="73761" y="107899"/>
                </a:lnTo>
                <a:lnTo>
                  <a:pt x="76200" y="108203"/>
                </a:lnTo>
                <a:close/>
              </a:path>
              <a:path w="146684" h="146685">
                <a:moveTo>
                  <a:pt x="103632" y="140207"/>
                </a:moveTo>
                <a:lnTo>
                  <a:pt x="42672" y="140207"/>
                </a:lnTo>
                <a:lnTo>
                  <a:pt x="33528" y="134111"/>
                </a:lnTo>
                <a:lnTo>
                  <a:pt x="112775" y="134111"/>
                </a:lnTo>
                <a:lnTo>
                  <a:pt x="103632" y="140207"/>
                </a:lnTo>
                <a:close/>
              </a:path>
              <a:path w="146684" h="146685">
                <a:moveTo>
                  <a:pt x="89916" y="144779"/>
                </a:moveTo>
                <a:lnTo>
                  <a:pt x="56387" y="144779"/>
                </a:lnTo>
                <a:lnTo>
                  <a:pt x="47244" y="141731"/>
                </a:lnTo>
                <a:lnTo>
                  <a:pt x="45719" y="140207"/>
                </a:lnTo>
                <a:lnTo>
                  <a:pt x="102108" y="140207"/>
                </a:lnTo>
                <a:lnTo>
                  <a:pt x="100584" y="141731"/>
                </a:lnTo>
                <a:lnTo>
                  <a:pt x="89916" y="144779"/>
                </a:lnTo>
                <a:close/>
              </a:path>
              <a:path w="146684" h="146685">
                <a:moveTo>
                  <a:pt x="76200" y="146303"/>
                </a:moveTo>
                <a:lnTo>
                  <a:pt x="71628" y="146303"/>
                </a:lnTo>
                <a:lnTo>
                  <a:pt x="60960" y="144779"/>
                </a:lnTo>
                <a:lnTo>
                  <a:pt x="86868" y="144779"/>
                </a:lnTo>
                <a:lnTo>
                  <a:pt x="76200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97452" y="4255008"/>
            <a:ext cx="143510" cy="161925"/>
          </a:xfrm>
          <a:custGeom>
            <a:avLst/>
            <a:gdLst/>
            <a:ahLst/>
            <a:cxnLst/>
            <a:rect l="l" t="t" r="r" b="b"/>
            <a:pathLst>
              <a:path w="143510" h="161925">
                <a:moveTo>
                  <a:pt x="71628" y="161544"/>
                </a:moveTo>
                <a:lnTo>
                  <a:pt x="43719" y="155138"/>
                </a:lnTo>
                <a:lnTo>
                  <a:pt x="20955" y="137731"/>
                </a:lnTo>
                <a:lnTo>
                  <a:pt x="5619" y="112037"/>
                </a:lnTo>
                <a:lnTo>
                  <a:pt x="0" y="80772"/>
                </a:lnTo>
                <a:lnTo>
                  <a:pt x="5619" y="49506"/>
                </a:lnTo>
                <a:lnTo>
                  <a:pt x="20955" y="23812"/>
                </a:lnTo>
                <a:lnTo>
                  <a:pt x="43719" y="6405"/>
                </a:lnTo>
                <a:lnTo>
                  <a:pt x="71628" y="0"/>
                </a:lnTo>
                <a:lnTo>
                  <a:pt x="99536" y="6405"/>
                </a:lnTo>
                <a:lnTo>
                  <a:pt x="122300" y="23812"/>
                </a:lnTo>
                <a:lnTo>
                  <a:pt x="137636" y="49506"/>
                </a:lnTo>
                <a:lnTo>
                  <a:pt x="143256" y="80772"/>
                </a:lnTo>
                <a:lnTo>
                  <a:pt x="137636" y="112037"/>
                </a:lnTo>
                <a:lnTo>
                  <a:pt x="122300" y="137731"/>
                </a:lnTo>
                <a:lnTo>
                  <a:pt x="99536" y="155138"/>
                </a:lnTo>
                <a:lnTo>
                  <a:pt x="71628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79164" y="4235195"/>
            <a:ext cx="180340" cy="201295"/>
          </a:xfrm>
          <a:custGeom>
            <a:avLst/>
            <a:gdLst/>
            <a:ahLst/>
            <a:cxnLst/>
            <a:rect l="l" t="t" r="r" b="b"/>
            <a:pathLst>
              <a:path w="180339" h="201295">
                <a:moveTo>
                  <a:pt x="91439" y="201168"/>
                </a:moveTo>
                <a:lnTo>
                  <a:pt x="82296" y="199644"/>
                </a:lnTo>
                <a:lnTo>
                  <a:pt x="71628" y="198120"/>
                </a:lnTo>
                <a:lnTo>
                  <a:pt x="64008" y="196596"/>
                </a:lnTo>
                <a:lnTo>
                  <a:pt x="54864" y="193548"/>
                </a:lnTo>
                <a:lnTo>
                  <a:pt x="47244" y="188976"/>
                </a:lnTo>
                <a:lnTo>
                  <a:pt x="39624" y="182880"/>
                </a:lnTo>
                <a:lnTo>
                  <a:pt x="32004" y="178308"/>
                </a:lnTo>
                <a:lnTo>
                  <a:pt x="25908" y="170688"/>
                </a:lnTo>
                <a:lnTo>
                  <a:pt x="15240" y="156972"/>
                </a:lnTo>
                <a:lnTo>
                  <a:pt x="13716" y="155448"/>
                </a:lnTo>
                <a:lnTo>
                  <a:pt x="10668" y="147828"/>
                </a:lnTo>
                <a:lnTo>
                  <a:pt x="6096" y="140208"/>
                </a:lnTo>
                <a:lnTo>
                  <a:pt x="3048" y="131064"/>
                </a:lnTo>
                <a:lnTo>
                  <a:pt x="1524" y="121920"/>
                </a:lnTo>
                <a:lnTo>
                  <a:pt x="0" y="111252"/>
                </a:lnTo>
                <a:lnTo>
                  <a:pt x="0" y="91440"/>
                </a:lnTo>
                <a:lnTo>
                  <a:pt x="1524" y="82296"/>
                </a:lnTo>
                <a:lnTo>
                  <a:pt x="3048" y="71628"/>
                </a:lnTo>
                <a:lnTo>
                  <a:pt x="6096" y="64008"/>
                </a:lnTo>
                <a:lnTo>
                  <a:pt x="9144" y="54864"/>
                </a:lnTo>
                <a:lnTo>
                  <a:pt x="13716" y="47244"/>
                </a:lnTo>
                <a:lnTo>
                  <a:pt x="13716" y="45720"/>
                </a:lnTo>
                <a:lnTo>
                  <a:pt x="15240" y="44196"/>
                </a:lnTo>
                <a:lnTo>
                  <a:pt x="24384" y="32004"/>
                </a:lnTo>
                <a:lnTo>
                  <a:pt x="60960" y="6096"/>
                </a:lnTo>
                <a:lnTo>
                  <a:pt x="88391" y="0"/>
                </a:lnTo>
                <a:lnTo>
                  <a:pt x="97536" y="1524"/>
                </a:lnTo>
                <a:lnTo>
                  <a:pt x="108204" y="3048"/>
                </a:lnTo>
                <a:lnTo>
                  <a:pt x="115824" y="4572"/>
                </a:lnTo>
                <a:lnTo>
                  <a:pt x="124968" y="9144"/>
                </a:lnTo>
                <a:lnTo>
                  <a:pt x="132588" y="12192"/>
                </a:lnTo>
                <a:lnTo>
                  <a:pt x="147828" y="24384"/>
                </a:lnTo>
                <a:lnTo>
                  <a:pt x="153924" y="3048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020" y="38100"/>
                </a:lnTo>
                <a:lnTo>
                  <a:pt x="85344" y="38100"/>
                </a:lnTo>
                <a:lnTo>
                  <a:pt x="71628" y="42672"/>
                </a:lnTo>
                <a:lnTo>
                  <a:pt x="57912" y="51816"/>
                </a:lnTo>
                <a:lnTo>
                  <a:pt x="54864" y="54864"/>
                </a:lnTo>
                <a:lnTo>
                  <a:pt x="48006" y="64008"/>
                </a:lnTo>
                <a:lnTo>
                  <a:pt x="47244" y="64008"/>
                </a:lnTo>
                <a:lnTo>
                  <a:pt x="44195" y="70104"/>
                </a:lnTo>
                <a:lnTo>
                  <a:pt x="42672" y="74676"/>
                </a:lnTo>
                <a:lnTo>
                  <a:pt x="39624" y="80772"/>
                </a:lnTo>
                <a:lnTo>
                  <a:pt x="38100" y="86868"/>
                </a:lnTo>
                <a:lnTo>
                  <a:pt x="38100" y="112776"/>
                </a:lnTo>
                <a:lnTo>
                  <a:pt x="41148" y="124968"/>
                </a:lnTo>
                <a:lnTo>
                  <a:pt x="47244" y="137160"/>
                </a:lnTo>
                <a:lnTo>
                  <a:pt x="47897" y="137160"/>
                </a:lnTo>
                <a:lnTo>
                  <a:pt x="53339" y="144780"/>
                </a:lnTo>
                <a:lnTo>
                  <a:pt x="56387" y="149352"/>
                </a:lnTo>
                <a:lnTo>
                  <a:pt x="65532" y="155448"/>
                </a:lnTo>
                <a:lnTo>
                  <a:pt x="70104" y="156972"/>
                </a:lnTo>
                <a:lnTo>
                  <a:pt x="74676" y="160020"/>
                </a:lnTo>
                <a:lnTo>
                  <a:pt x="79248" y="161544"/>
                </a:lnTo>
                <a:lnTo>
                  <a:pt x="83820" y="161544"/>
                </a:lnTo>
                <a:lnTo>
                  <a:pt x="88391" y="163068"/>
                </a:lnTo>
                <a:lnTo>
                  <a:pt x="160189" y="163068"/>
                </a:lnTo>
                <a:lnTo>
                  <a:pt x="155448" y="169164"/>
                </a:lnTo>
                <a:lnTo>
                  <a:pt x="155448" y="170688"/>
                </a:lnTo>
                <a:lnTo>
                  <a:pt x="153924" y="170688"/>
                </a:lnTo>
                <a:lnTo>
                  <a:pt x="149352" y="176784"/>
                </a:lnTo>
                <a:lnTo>
                  <a:pt x="141732" y="182880"/>
                </a:lnTo>
                <a:lnTo>
                  <a:pt x="126491" y="192024"/>
                </a:lnTo>
                <a:lnTo>
                  <a:pt x="118872" y="195072"/>
                </a:lnTo>
                <a:lnTo>
                  <a:pt x="109728" y="198120"/>
                </a:lnTo>
                <a:lnTo>
                  <a:pt x="91439" y="201168"/>
                </a:lnTo>
                <a:close/>
              </a:path>
              <a:path w="180339" h="201295">
                <a:moveTo>
                  <a:pt x="170688" y="56388"/>
                </a:moveTo>
                <a:lnTo>
                  <a:pt x="126491" y="56388"/>
                </a:lnTo>
                <a:lnTo>
                  <a:pt x="118872" y="48768"/>
                </a:lnTo>
                <a:lnTo>
                  <a:pt x="114300" y="45720"/>
                </a:lnTo>
                <a:lnTo>
                  <a:pt x="109728" y="44196"/>
                </a:lnTo>
                <a:lnTo>
                  <a:pt x="105155" y="41148"/>
                </a:lnTo>
                <a:lnTo>
                  <a:pt x="100584" y="39624"/>
                </a:lnTo>
                <a:lnTo>
                  <a:pt x="96012" y="39624"/>
                </a:lnTo>
                <a:lnTo>
                  <a:pt x="91439" y="38100"/>
                </a:lnTo>
                <a:lnTo>
                  <a:pt x="160020" y="38100"/>
                </a:lnTo>
                <a:lnTo>
                  <a:pt x="164592" y="44196"/>
                </a:lnTo>
                <a:lnTo>
                  <a:pt x="170688" y="56388"/>
                </a:lnTo>
                <a:close/>
              </a:path>
              <a:path w="180339" h="201295">
                <a:moveTo>
                  <a:pt x="124968" y="146304"/>
                </a:moveTo>
                <a:lnTo>
                  <a:pt x="132588" y="137160"/>
                </a:lnTo>
                <a:lnTo>
                  <a:pt x="135636" y="132588"/>
                </a:lnTo>
                <a:lnTo>
                  <a:pt x="137160" y="126492"/>
                </a:lnTo>
                <a:lnTo>
                  <a:pt x="140208" y="120396"/>
                </a:lnTo>
                <a:lnTo>
                  <a:pt x="141732" y="114300"/>
                </a:lnTo>
                <a:lnTo>
                  <a:pt x="141732" y="88392"/>
                </a:lnTo>
                <a:lnTo>
                  <a:pt x="138684" y="76200"/>
                </a:lnTo>
                <a:lnTo>
                  <a:pt x="135636" y="71628"/>
                </a:lnTo>
                <a:lnTo>
                  <a:pt x="134112" y="67056"/>
                </a:lnTo>
                <a:lnTo>
                  <a:pt x="124968" y="54864"/>
                </a:lnTo>
                <a:lnTo>
                  <a:pt x="126491" y="56388"/>
                </a:lnTo>
                <a:lnTo>
                  <a:pt x="170688" y="56388"/>
                </a:lnTo>
                <a:lnTo>
                  <a:pt x="173736" y="62484"/>
                </a:lnTo>
                <a:lnTo>
                  <a:pt x="176783" y="70104"/>
                </a:lnTo>
                <a:lnTo>
                  <a:pt x="178307" y="80772"/>
                </a:lnTo>
                <a:lnTo>
                  <a:pt x="179831" y="89916"/>
                </a:lnTo>
                <a:lnTo>
                  <a:pt x="179831" y="109728"/>
                </a:lnTo>
                <a:lnTo>
                  <a:pt x="178307" y="118872"/>
                </a:lnTo>
                <a:lnTo>
                  <a:pt x="176783" y="129540"/>
                </a:lnTo>
                <a:lnTo>
                  <a:pt x="173736" y="138684"/>
                </a:lnTo>
                <a:lnTo>
                  <a:pt x="171297" y="144780"/>
                </a:lnTo>
                <a:lnTo>
                  <a:pt x="126491" y="144780"/>
                </a:lnTo>
                <a:lnTo>
                  <a:pt x="124968" y="146304"/>
                </a:lnTo>
                <a:close/>
              </a:path>
              <a:path w="180339" h="201295">
                <a:moveTo>
                  <a:pt x="45719" y="67056"/>
                </a:moveTo>
                <a:lnTo>
                  <a:pt x="47244" y="64008"/>
                </a:lnTo>
                <a:lnTo>
                  <a:pt x="48006" y="64008"/>
                </a:lnTo>
                <a:lnTo>
                  <a:pt x="45719" y="67056"/>
                </a:lnTo>
                <a:close/>
              </a:path>
              <a:path w="180339" h="201295">
                <a:moveTo>
                  <a:pt x="47897" y="137160"/>
                </a:moveTo>
                <a:lnTo>
                  <a:pt x="47244" y="137160"/>
                </a:lnTo>
                <a:lnTo>
                  <a:pt x="45719" y="134112"/>
                </a:lnTo>
                <a:lnTo>
                  <a:pt x="47897" y="137160"/>
                </a:lnTo>
                <a:close/>
              </a:path>
              <a:path w="180339" h="201295">
                <a:moveTo>
                  <a:pt x="160189" y="163068"/>
                </a:moveTo>
                <a:lnTo>
                  <a:pt x="94488" y="163068"/>
                </a:lnTo>
                <a:lnTo>
                  <a:pt x="112775" y="156972"/>
                </a:lnTo>
                <a:lnTo>
                  <a:pt x="117348" y="153924"/>
                </a:lnTo>
                <a:lnTo>
                  <a:pt x="126491" y="144780"/>
                </a:lnTo>
                <a:lnTo>
                  <a:pt x="171297" y="144780"/>
                </a:lnTo>
                <a:lnTo>
                  <a:pt x="170688" y="146304"/>
                </a:lnTo>
                <a:lnTo>
                  <a:pt x="166116" y="155448"/>
                </a:lnTo>
                <a:lnTo>
                  <a:pt x="160189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904732" y="1510283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09" h="200025">
                <a:moveTo>
                  <a:pt x="100584" y="199644"/>
                </a:moveTo>
                <a:lnTo>
                  <a:pt x="82296" y="199644"/>
                </a:lnTo>
                <a:lnTo>
                  <a:pt x="73152" y="198120"/>
                </a:lnTo>
                <a:lnTo>
                  <a:pt x="32004" y="176784"/>
                </a:lnTo>
                <a:lnTo>
                  <a:pt x="15240" y="156972"/>
                </a:lnTo>
                <a:lnTo>
                  <a:pt x="15240" y="155448"/>
                </a:lnTo>
                <a:lnTo>
                  <a:pt x="13716" y="153924"/>
                </a:lnTo>
                <a:lnTo>
                  <a:pt x="10668" y="147828"/>
                </a:lnTo>
                <a:lnTo>
                  <a:pt x="1524" y="120396"/>
                </a:lnTo>
                <a:lnTo>
                  <a:pt x="0" y="111252"/>
                </a:lnTo>
                <a:lnTo>
                  <a:pt x="0" y="89916"/>
                </a:lnTo>
                <a:lnTo>
                  <a:pt x="3048" y="71628"/>
                </a:lnTo>
                <a:lnTo>
                  <a:pt x="6096" y="62484"/>
                </a:lnTo>
                <a:lnTo>
                  <a:pt x="10668" y="53340"/>
                </a:lnTo>
                <a:lnTo>
                  <a:pt x="13716" y="45720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2004"/>
                </a:lnTo>
                <a:lnTo>
                  <a:pt x="30480" y="24384"/>
                </a:lnTo>
                <a:lnTo>
                  <a:pt x="45719" y="12192"/>
                </a:lnTo>
                <a:lnTo>
                  <a:pt x="53339" y="9144"/>
                </a:lnTo>
                <a:lnTo>
                  <a:pt x="60960" y="4572"/>
                </a:lnTo>
                <a:lnTo>
                  <a:pt x="70104" y="1524"/>
                </a:lnTo>
                <a:lnTo>
                  <a:pt x="79248" y="0"/>
                </a:lnTo>
                <a:lnTo>
                  <a:pt x="99060" y="0"/>
                </a:lnTo>
                <a:lnTo>
                  <a:pt x="141732" y="16764"/>
                </a:lnTo>
                <a:lnTo>
                  <a:pt x="160782" y="38100"/>
                </a:lnTo>
                <a:lnTo>
                  <a:pt x="80772" y="38100"/>
                </a:lnTo>
                <a:lnTo>
                  <a:pt x="76200" y="39624"/>
                </a:lnTo>
                <a:lnTo>
                  <a:pt x="71628" y="42672"/>
                </a:lnTo>
                <a:lnTo>
                  <a:pt x="67056" y="44196"/>
                </a:lnTo>
                <a:lnTo>
                  <a:pt x="57912" y="50292"/>
                </a:lnTo>
                <a:lnTo>
                  <a:pt x="54864" y="53340"/>
                </a:lnTo>
                <a:lnTo>
                  <a:pt x="45719" y="65532"/>
                </a:lnTo>
                <a:lnTo>
                  <a:pt x="46736" y="65532"/>
                </a:lnTo>
                <a:lnTo>
                  <a:pt x="45719" y="68580"/>
                </a:lnTo>
                <a:lnTo>
                  <a:pt x="42672" y="74676"/>
                </a:lnTo>
                <a:lnTo>
                  <a:pt x="41148" y="80772"/>
                </a:lnTo>
                <a:lnTo>
                  <a:pt x="39624" y="85344"/>
                </a:lnTo>
                <a:lnTo>
                  <a:pt x="38100" y="92964"/>
                </a:lnTo>
                <a:lnTo>
                  <a:pt x="38100" y="111252"/>
                </a:lnTo>
                <a:lnTo>
                  <a:pt x="39624" y="118872"/>
                </a:lnTo>
                <a:lnTo>
                  <a:pt x="42672" y="123444"/>
                </a:lnTo>
                <a:lnTo>
                  <a:pt x="44195" y="129540"/>
                </a:lnTo>
                <a:lnTo>
                  <a:pt x="46482" y="134112"/>
                </a:lnTo>
                <a:lnTo>
                  <a:pt x="45719" y="134112"/>
                </a:lnTo>
                <a:lnTo>
                  <a:pt x="53339" y="143256"/>
                </a:lnTo>
                <a:lnTo>
                  <a:pt x="60960" y="150876"/>
                </a:lnTo>
                <a:lnTo>
                  <a:pt x="70104" y="156972"/>
                </a:lnTo>
                <a:lnTo>
                  <a:pt x="83820" y="161544"/>
                </a:lnTo>
                <a:lnTo>
                  <a:pt x="161036" y="161544"/>
                </a:lnTo>
                <a:lnTo>
                  <a:pt x="156972" y="167640"/>
                </a:lnTo>
                <a:lnTo>
                  <a:pt x="143256" y="181356"/>
                </a:lnTo>
                <a:lnTo>
                  <a:pt x="135636" y="187452"/>
                </a:lnTo>
                <a:lnTo>
                  <a:pt x="126491" y="190500"/>
                </a:lnTo>
                <a:lnTo>
                  <a:pt x="118872" y="195072"/>
                </a:lnTo>
                <a:lnTo>
                  <a:pt x="109728" y="198120"/>
                </a:lnTo>
                <a:lnTo>
                  <a:pt x="100584" y="199644"/>
                </a:lnTo>
                <a:close/>
              </a:path>
              <a:path w="181609" h="200025">
                <a:moveTo>
                  <a:pt x="171450" y="56388"/>
                </a:moveTo>
                <a:lnTo>
                  <a:pt x="128016" y="56388"/>
                </a:lnTo>
                <a:lnTo>
                  <a:pt x="123444" y="51816"/>
                </a:lnTo>
                <a:lnTo>
                  <a:pt x="118872" y="48768"/>
                </a:lnTo>
                <a:lnTo>
                  <a:pt x="115824" y="45720"/>
                </a:lnTo>
                <a:lnTo>
                  <a:pt x="111252" y="42672"/>
                </a:lnTo>
                <a:lnTo>
                  <a:pt x="102108" y="39624"/>
                </a:lnTo>
                <a:lnTo>
                  <a:pt x="96012" y="38100"/>
                </a:lnTo>
                <a:lnTo>
                  <a:pt x="160782" y="38100"/>
                </a:lnTo>
                <a:lnTo>
                  <a:pt x="164592" y="44196"/>
                </a:lnTo>
                <a:lnTo>
                  <a:pt x="169164" y="51816"/>
                </a:lnTo>
                <a:lnTo>
                  <a:pt x="171450" y="56388"/>
                </a:lnTo>
                <a:close/>
              </a:path>
              <a:path w="181609" h="200025">
                <a:moveTo>
                  <a:pt x="124968" y="146304"/>
                </a:moveTo>
                <a:lnTo>
                  <a:pt x="141732" y="114300"/>
                </a:lnTo>
                <a:lnTo>
                  <a:pt x="141732" y="106680"/>
                </a:lnTo>
                <a:lnTo>
                  <a:pt x="143256" y="100584"/>
                </a:lnTo>
                <a:lnTo>
                  <a:pt x="141732" y="94488"/>
                </a:lnTo>
                <a:lnTo>
                  <a:pt x="141732" y="88392"/>
                </a:lnTo>
                <a:lnTo>
                  <a:pt x="137160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28016" y="56388"/>
                </a:lnTo>
                <a:lnTo>
                  <a:pt x="171450" y="56388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9831" y="88392"/>
                </a:lnTo>
                <a:lnTo>
                  <a:pt x="181356" y="99060"/>
                </a:lnTo>
                <a:lnTo>
                  <a:pt x="179831" y="109728"/>
                </a:lnTo>
                <a:lnTo>
                  <a:pt x="179831" y="118872"/>
                </a:lnTo>
                <a:lnTo>
                  <a:pt x="171703" y="143256"/>
                </a:lnTo>
                <a:lnTo>
                  <a:pt x="128016" y="143256"/>
                </a:lnTo>
                <a:lnTo>
                  <a:pt x="124968" y="146304"/>
                </a:lnTo>
                <a:close/>
              </a:path>
              <a:path w="181609" h="200025">
                <a:moveTo>
                  <a:pt x="46736" y="65532"/>
                </a:moveTo>
                <a:lnTo>
                  <a:pt x="45719" y="65532"/>
                </a:lnTo>
                <a:lnTo>
                  <a:pt x="47244" y="64008"/>
                </a:lnTo>
                <a:lnTo>
                  <a:pt x="46736" y="65532"/>
                </a:lnTo>
                <a:close/>
              </a:path>
              <a:path w="181609" h="200025">
                <a:moveTo>
                  <a:pt x="47244" y="135636"/>
                </a:moveTo>
                <a:lnTo>
                  <a:pt x="45719" y="134112"/>
                </a:lnTo>
                <a:lnTo>
                  <a:pt x="46482" y="134112"/>
                </a:lnTo>
                <a:lnTo>
                  <a:pt x="47244" y="135636"/>
                </a:lnTo>
                <a:close/>
              </a:path>
              <a:path w="181609" h="200025">
                <a:moveTo>
                  <a:pt x="161036" y="161544"/>
                </a:moveTo>
                <a:lnTo>
                  <a:pt x="99060" y="161544"/>
                </a:lnTo>
                <a:lnTo>
                  <a:pt x="103632" y="160020"/>
                </a:lnTo>
                <a:lnTo>
                  <a:pt x="109728" y="156972"/>
                </a:lnTo>
                <a:lnTo>
                  <a:pt x="114300" y="155448"/>
                </a:lnTo>
                <a:lnTo>
                  <a:pt x="117348" y="152400"/>
                </a:lnTo>
                <a:lnTo>
                  <a:pt x="121920" y="149352"/>
                </a:lnTo>
                <a:lnTo>
                  <a:pt x="128016" y="143256"/>
                </a:lnTo>
                <a:lnTo>
                  <a:pt x="171703" y="143256"/>
                </a:lnTo>
                <a:lnTo>
                  <a:pt x="170688" y="146304"/>
                </a:lnTo>
                <a:lnTo>
                  <a:pt x="166116" y="153924"/>
                </a:lnTo>
                <a:lnTo>
                  <a:pt x="16103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011411" y="6012179"/>
            <a:ext cx="180340" cy="198120"/>
          </a:xfrm>
          <a:custGeom>
            <a:avLst/>
            <a:gdLst/>
            <a:ahLst/>
            <a:cxnLst/>
            <a:rect l="l" t="t" r="r" b="b"/>
            <a:pathLst>
              <a:path w="180340" h="198120">
                <a:moveTo>
                  <a:pt x="100584" y="198120"/>
                </a:moveTo>
                <a:lnTo>
                  <a:pt x="82296" y="198120"/>
                </a:lnTo>
                <a:lnTo>
                  <a:pt x="71628" y="196596"/>
                </a:lnTo>
                <a:lnTo>
                  <a:pt x="64008" y="193548"/>
                </a:lnTo>
                <a:lnTo>
                  <a:pt x="54864" y="190500"/>
                </a:lnTo>
                <a:lnTo>
                  <a:pt x="39624" y="181356"/>
                </a:lnTo>
                <a:lnTo>
                  <a:pt x="32004" y="175260"/>
                </a:lnTo>
                <a:lnTo>
                  <a:pt x="25908" y="169164"/>
                </a:lnTo>
                <a:lnTo>
                  <a:pt x="15240" y="155448"/>
                </a:lnTo>
                <a:lnTo>
                  <a:pt x="13716" y="153924"/>
                </a:lnTo>
                <a:lnTo>
                  <a:pt x="13716" y="152400"/>
                </a:lnTo>
                <a:lnTo>
                  <a:pt x="10668" y="146304"/>
                </a:lnTo>
                <a:lnTo>
                  <a:pt x="6096" y="138684"/>
                </a:lnTo>
                <a:lnTo>
                  <a:pt x="3048" y="129540"/>
                </a:lnTo>
                <a:lnTo>
                  <a:pt x="1524" y="120396"/>
                </a:lnTo>
                <a:lnTo>
                  <a:pt x="0" y="109728"/>
                </a:lnTo>
                <a:lnTo>
                  <a:pt x="0" y="89916"/>
                </a:lnTo>
                <a:lnTo>
                  <a:pt x="3048" y="71628"/>
                </a:lnTo>
                <a:lnTo>
                  <a:pt x="9144" y="53340"/>
                </a:lnTo>
                <a:lnTo>
                  <a:pt x="13716" y="45720"/>
                </a:lnTo>
                <a:lnTo>
                  <a:pt x="13716" y="44196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2004"/>
                </a:lnTo>
                <a:lnTo>
                  <a:pt x="30480" y="24384"/>
                </a:lnTo>
                <a:lnTo>
                  <a:pt x="38100" y="18288"/>
                </a:lnTo>
                <a:lnTo>
                  <a:pt x="60960" y="4572"/>
                </a:lnTo>
                <a:lnTo>
                  <a:pt x="70104" y="3048"/>
                </a:lnTo>
                <a:lnTo>
                  <a:pt x="79248" y="0"/>
                </a:lnTo>
                <a:lnTo>
                  <a:pt x="99060" y="0"/>
                </a:lnTo>
                <a:lnTo>
                  <a:pt x="108204" y="1524"/>
                </a:lnTo>
                <a:lnTo>
                  <a:pt x="115824" y="4572"/>
                </a:lnTo>
                <a:lnTo>
                  <a:pt x="124968" y="7620"/>
                </a:lnTo>
                <a:lnTo>
                  <a:pt x="140208" y="16764"/>
                </a:lnTo>
                <a:lnTo>
                  <a:pt x="147828" y="2286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673" y="38100"/>
                </a:lnTo>
                <a:lnTo>
                  <a:pt x="85344" y="38100"/>
                </a:lnTo>
                <a:lnTo>
                  <a:pt x="67056" y="44196"/>
                </a:lnTo>
                <a:lnTo>
                  <a:pt x="57912" y="50292"/>
                </a:lnTo>
                <a:lnTo>
                  <a:pt x="54864" y="53340"/>
                </a:lnTo>
                <a:lnTo>
                  <a:pt x="45719" y="65532"/>
                </a:lnTo>
                <a:lnTo>
                  <a:pt x="46228" y="65532"/>
                </a:lnTo>
                <a:lnTo>
                  <a:pt x="44195" y="68580"/>
                </a:lnTo>
                <a:lnTo>
                  <a:pt x="42672" y="73152"/>
                </a:lnTo>
                <a:lnTo>
                  <a:pt x="39624" y="79248"/>
                </a:lnTo>
                <a:lnTo>
                  <a:pt x="39624" y="85344"/>
                </a:lnTo>
                <a:lnTo>
                  <a:pt x="38100" y="91440"/>
                </a:lnTo>
                <a:lnTo>
                  <a:pt x="38100" y="111252"/>
                </a:lnTo>
                <a:lnTo>
                  <a:pt x="41148" y="123444"/>
                </a:lnTo>
                <a:lnTo>
                  <a:pt x="44195" y="128016"/>
                </a:lnTo>
                <a:lnTo>
                  <a:pt x="46024" y="132588"/>
                </a:lnTo>
                <a:lnTo>
                  <a:pt x="45719" y="132588"/>
                </a:lnTo>
                <a:lnTo>
                  <a:pt x="47244" y="135636"/>
                </a:lnTo>
                <a:lnTo>
                  <a:pt x="47897" y="135636"/>
                </a:lnTo>
                <a:lnTo>
                  <a:pt x="53339" y="143256"/>
                </a:lnTo>
                <a:lnTo>
                  <a:pt x="56387" y="146304"/>
                </a:lnTo>
                <a:lnTo>
                  <a:pt x="70104" y="155448"/>
                </a:lnTo>
                <a:lnTo>
                  <a:pt x="83820" y="160020"/>
                </a:lnTo>
                <a:lnTo>
                  <a:pt x="161374" y="160020"/>
                </a:lnTo>
                <a:lnTo>
                  <a:pt x="155448" y="167640"/>
                </a:lnTo>
                <a:lnTo>
                  <a:pt x="155448" y="169164"/>
                </a:lnTo>
                <a:lnTo>
                  <a:pt x="153924" y="169164"/>
                </a:lnTo>
                <a:lnTo>
                  <a:pt x="149352" y="175260"/>
                </a:lnTo>
                <a:lnTo>
                  <a:pt x="141732" y="179832"/>
                </a:lnTo>
                <a:lnTo>
                  <a:pt x="134112" y="185928"/>
                </a:lnTo>
                <a:lnTo>
                  <a:pt x="126491" y="190500"/>
                </a:lnTo>
                <a:lnTo>
                  <a:pt x="118872" y="193548"/>
                </a:lnTo>
                <a:lnTo>
                  <a:pt x="109728" y="196596"/>
                </a:lnTo>
                <a:lnTo>
                  <a:pt x="100584" y="198120"/>
                </a:lnTo>
                <a:close/>
              </a:path>
              <a:path w="180340" h="198120">
                <a:moveTo>
                  <a:pt x="126491" y="56388"/>
                </a:moveTo>
                <a:lnTo>
                  <a:pt x="123444" y="51816"/>
                </a:lnTo>
                <a:lnTo>
                  <a:pt x="114300" y="45720"/>
                </a:lnTo>
                <a:lnTo>
                  <a:pt x="111252" y="42672"/>
                </a:lnTo>
                <a:lnTo>
                  <a:pt x="105155" y="41148"/>
                </a:lnTo>
                <a:lnTo>
                  <a:pt x="96012" y="38100"/>
                </a:lnTo>
                <a:lnTo>
                  <a:pt x="160673" y="38100"/>
                </a:lnTo>
                <a:lnTo>
                  <a:pt x="164592" y="42672"/>
                </a:lnTo>
                <a:lnTo>
                  <a:pt x="169926" y="53340"/>
                </a:lnTo>
                <a:lnTo>
                  <a:pt x="124968" y="53340"/>
                </a:lnTo>
                <a:lnTo>
                  <a:pt x="126491" y="56388"/>
                </a:lnTo>
                <a:close/>
              </a:path>
              <a:path w="180340" h="198120">
                <a:moveTo>
                  <a:pt x="124968" y="144780"/>
                </a:moveTo>
                <a:lnTo>
                  <a:pt x="132588" y="135636"/>
                </a:lnTo>
                <a:lnTo>
                  <a:pt x="135636" y="129540"/>
                </a:lnTo>
                <a:lnTo>
                  <a:pt x="137160" y="124968"/>
                </a:lnTo>
                <a:lnTo>
                  <a:pt x="140208" y="118872"/>
                </a:lnTo>
                <a:lnTo>
                  <a:pt x="141732" y="112776"/>
                </a:lnTo>
                <a:lnTo>
                  <a:pt x="141732" y="86868"/>
                </a:lnTo>
                <a:lnTo>
                  <a:pt x="140208" y="80772"/>
                </a:lnTo>
                <a:lnTo>
                  <a:pt x="138684" y="76200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69926" y="53340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9831" y="88392"/>
                </a:lnTo>
                <a:lnTo>
                  <a:pt x="179831" y="108204"/>
                </a:lnTo>
                <a:lnTo>
                  <a:pt x="178307" y="117348"/>
                </a:lnTo>
                <a:lnTo>
                  <a:pt x="176783" y="128016"/>
                </a:lnTo>
                <a:lnTo>
                  <a:pt x="173736" y="135636"/>
                </a:lnTo>
                <a:lnTo>
                  <a:pt x="171196" y="143256"/>
                </a:lnTo>
                <a:lnTo>
                  <a:pt x="126491" y="143256"/>
                </a:lnTo>
                <a:lnTo>
                  <a:pt x="124968" y="144780"/>
                </a:lnTo>
                <a:close/>
              </a:path>
              <a:path w="180340" h="198120">
                <a:moveTo>
                  <a:pt x="46228" y="65532"/>
                </a:moveTo>
                <a:lnTo>
                  <a:pt x="45719" y="65532"/>
                </a:lnTo>
                <a:lnTo>
                  <a:pt x="47244" y="64008"/>
                </a:lnTo>
                <a:lnTo>
                  <a:pt x="46228" y="65532"/>
                </a:lnTo>
                <a:close/>
              </a:path>
              <a:path w="180340" h="198120">
                <a:moveTo>
                  <a:pt x="47244" y="135636"/>
                </a:moveTo>
                <a:lnTo>
                  <a:pt x="45719" y="132588"/>
                </a:lnTo>
                <a:lnTo>
                  <a:pt x="46412" y="133557"/>
                </a:lnTo>
                <a:lnTo>
                  <a:pt x="47244" y="135636"/>
                </a:lnTo>
                <a:close/>
              </a:path>
              <a:path w="180340" h="198120">
                <a:moveTo>
                  <a:pt x="46412" y="133557"/>
                </a:moveTo>
                <a:lnTo>
                  <a:pt x="45719" y="132588"/>
                </a:lnTo>
                <a:lnTo>
                  <a:pt x="46024" y="132588"/>
                </a:lnTo>
                <a:lnTo>
                  <a:pt x="46412" y="133557"/>
                </a:lnTo>
                <a:close/>
              </a:path>
              <a:path w="180340" h="198120">
                <a:moveTo>
                  <a:pt x="47897" y="135636"/>
                </a:moveTo>
                <a:lnTo>
                  <a:pt x="47244" y="135636"/>
                </a:lnTo>
                <a:lnTo>
                  <a:pt x="46412" y="133557"/>
                </a:lnTo>
                <a:lnTo>
                  <a:pt x="47897" y="135636"/>
                </a:lnTo>
                <a:close/>
              </a:path>
              <a:path w="180340" h="198120">
                <a:moveTo>
                  <a:pt x="161374" y="160020"/>
                </a:moveTo>
                <a:lnTo>
                  <a:pt x="99060" y="160020"/>
                </a:lnTo>
                <a:lnTo>
                  <a:pt x="108204" y="156972"/>
                </a:lnTo>
                <a:lnTo>
                  <a:pt x="121920" y="147828"/>
                </a:lnTo>
                <a:lnTo>
                  <a:pt x="126491" y="143256"/>
                </a:lnTo>
                <a:lnTo>
                  <a:pt x="171196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1374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76359" y="2747772"/>
            <a:ext cx="180340" cy="200025"/>
          </a:xfrm>
          <a:custGeom>
            <a:avLst/>
            <a:gdLst/>
            <a:ahLst/>
            <a:cxnLst/>
            <a:rect l="l" t="t" r="r" b="b"/>
            <a:pathLst>
              <a:path w="180340" h="200025">
                <a:moveTo>
                  <a:pt x="91439" y="199644"/>
                </a:moveTo>
                <a:lnTo>
                  <a:pt x="64008" y="195072"/>
                </a:lnTo>
                <a:lnTo>
                  <a:pt x="54864" y="192024"/>
                </a:lnTo>
                <a:lnTo>
                  <a:pt x="47244" y="187452"/>
                </a:lnTo>
                <a:lnTo>
                  <a:pt x="39624" y="181356"/>
                </a:lnTo>
                <a:lnTo>
                  <a:pt x="32004" y="176784"/>
                </a:lnTo>
                <a:lnTo>
                  <a:pt x="25908" y="169164"/>
                </a:lnTo>
                <a:lnTo>
                  <a:pt x="15240" y="155448"/>
                </a:lnTo>
                <a:lnTo>
                  <a:pt x="15240" y="153924"/>
                </a:lnTo>
                <a:lnTo>
                  <a:pt x="13716" y="153924"/>
                </a:lnTo>
                <a:lnTo>
                  <a:pt x="10668" y="146304"/>
                </a:lnTo>
                <a:lnTo>
                  <a:pt x="6096" y="138684"/>
                </a:lnTo>
                <a:lnTo>
                  <a:pt x="3048" y="129540"/>
                </a:lnTo>
                <a:lnTo>
                  <a:pt x="0" y="111252"/>
                </a:lnTo>
                <a:lnTo>
                  <a:pt x="0" y="91440"/>
                </a:lnTo>
                <a:lnTo>
                  <a:pt x="1524" y="80772"/>
                </a:lnTo>
                <a:lnTo>
                  <a:pt x="3048" y="71628"/>
                </a:lnTo>
                <a:lnTo>
                  <a:pt x="9144" y="53340"/>
                </a:lnTo>
                <a:lnTo>
                  <a:pt x="13716" y="45720"/>
                </a:lnTo>
                <a:lnTo>
                  <a:pt x="15240" y="45720"/>
                </a:lnTo>
                <a:lnTo>
                  <a:pt x="15240" y="44196"/>
                </a:lnTo>
                <a:lnTo>
                  <a:pt x="53339" y="9144"/>
                </a:lnTo>
                <a:lnTo>
                  <a:pt x="88391" y="0"/>
                </a:lnTo>
                <a:lnTo>
                  <a:pt x="99060" y="1524"/>
                </a:lnTo>
                <a:lnTo>
                  <a:pt x="117348" y="4572"/>
                </a:lnTo>
                <a:lnTo>
                  <a:pt x="124968" y="7620"/>
                </a:lnTo>
                <a:lnTo>
                  <a:pt x="132588" y="12192"/>
                </a:lnTo>
                <a:lnTo>
                  <a:pt x="140208" y="18288"/>
                </a:lnTo>
                <a:lnTo>
                  <a:pt x="147828" y="22860"/>
                </a:lnTo>
                <a:lnTo>
                  <a:pt x="153924" y="3048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020" y="38100"/>
                </a:lnTo>
                <a:lnTo>
                  <a:pt x="85344" y="38100"/>
                </a:lnTo>
                <a:lnTo>
                  <a:pt x="71628" y="42672"/>
                </a:lnTo>
                <a:lnTo>
                  <a:pt x="57912" y="51816"/>
                </a:lnTo>
                <a:lnTo>
                  <a:pt x="54864" y="54864"/>
                </a:lnTo>
                <a:lnTo>
                  <a:pt x="48006" y="64008"/>
                </a:lnTo>
                <a:lnTo>
                  <a:pt x="47244" y="64008"/>
                </a:lnTo>
                <a:lnTo>
                  <a:pt x="44195" y="68580"/>
                </a:lnTo>
                <a:lnTo>
                  <a:pt x="38100" y="92964"/>
                </a:lnTo>
                <a:lnTo>
                  <a:pt x="38100" y="111252"/>
                </a:lnTo>
                <a:lnTo>
                  <a:pt x="41148" y="123444"/>
                </a:lnTo>
                <a:lnTo>
                  <a:pt x="46482" y="134112"/>
                </a:lnTo>
                <a:lnTo>
                  <a:pt x="45719" y="134112"/>
                </a:lnTo>
                <a:lnTo>
                  <a:pt x="53339" y="143256"/>
                </a:lnTo>
                <a:lnTo>
                  <a:pt x="56387" y="147828"/>
                </a:lnTo>
                <a:lnTo>
                  <a:pt x="65532" y="153924"/>
                </a:lnTo>
                <a:lnTo>
                  <a:pt x="70104" y="155448"/>
                </a:lnTo>
                <a:lnTo>
                  <a:pt x="74676" y="158496"/>
                </a:lnTo>
                <a:lnTo>
                  <a:pt x="79248" y="160020"/>
                </a:lnTo>
                <a:lnTo>
                  <a:pt x="83820" y="160020"/>
                </a:lnTo>
                <a:lnTo>
                  <a:pt x="88391" y="161544"/>
                </a:lnTo>
                <a:lnTo>
                  <a:pt x="160189" y="161544"/>
                </a:lnTo>
                <a:lnTo>
                  <a:pt x="155448" y="167640"/>
                </a:lnTo>
                <a:lnTo>
                  <a:pt x="155448" y="169164"/>
                </a:lnTo>
                <a:lnTo>
                  <a:pt x="153924" y="169164"/>
                </a:lnTo>
                <a:lnTo>
                  <a:pt x="118872" y="193548"/>
                </a:lnTo>
                <a:lnTo>
                  <a:pt x="109728" y="196596"/>
                </a:lnTo>
                <a:lnTo>
                  <a:pt x="91439" y="199644"/>
                </a:lnTo>
                <a:close/>
              </a:path>
              <a:path w="180340" h="200025">
                <a:moveTo>
                  <a:pt x="171450" y="56388"/>
                </a:moveTo>
                <a:lnTo>
                  <a:pt x="126491" y="56388"/>
                </a:lnTo>
                <a:lnTo>
                  <a:pt x="123444" y="51816"/>
                </a:lnTo>
                <a:lnTo>
                  <a:pt x="118872" y="48768"/>
                </a:lnTo>
                <a:lnTo>
                  <a:pt x="115824" y="45720"/>
                </a:lnTo>
                <a:lnTo>
                  <a:pt x="111252" y="44196"/>
                </a:lnTo>
                <a:lnTo>
                  <a:pt x="106679" y="41148"/>
                </a:lnTo>
                <a:lnTo>
                  <a:pt x="100584" y="39624"/>
                </a:lnTo>
                <a:lnTo>
                  <a:pt x="96012" y="39624"/>
                </a:lnTo>
                <a:lnTo>
                  <a:pt x="91439" y="38100"/>
                </a:lnTo>
                <a:lnTo>
                  <a:pt x="160020" y="38100"/>
                </a:lnTo>
                <a:lnTo>
                  <a:pt x="164592" y="44196"/>
                </a:lnTo>
                <a:lnTo>
                  <a:pt x="169164" y="51816"/>
                </a:lnTo>
                <a:lnTo>
                  <a:pt x="171450" y="56388"/>
                </a:lnTo>
                <a:close/>
              </a:path>
              <a:path w="180340" h="200025">
                <a:moveTo>
                  <a:pt x="124968" y="144780"/>
                </a:moveTo>
                <a:lnTo>
                  <a:pt x="132588" y="135636"/>
                </a:lnTo>
                <a:lnTo>
                  <a:pt x="135636" y="131064"/>
                </a:lnTo>
                <a:lnTo>
                  <a:pt x="137160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1732" y="106680"/>
                </a:lnTo>
                <a:lnTo>
                  <a:pt x="143256" y="100584"/>
                </a:lnTo>
                <a:lnTo>
                  <a:pt x="141732" y="94488"/>
                </a:lnTo>
                <a:lnTo>
                  <a:pt x="141732" y="88392"/>
                </a:lnTo>
                <a:lnTo>
                  <a:pt x="138684" y="76200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4864"/>
                </a:lnTo>
                <a:lnTo>
                  <a:pt x="126491" y="56388"/>
                </a:lnTo>
                <a:lnTo>
                  <a:pt x="171450" y="56388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8307" y="79248"/>
                </a:lnTo>
                <a:lnTo>
                  <a:pt x="179831" y="89916"/>
                </a:lnTo>
                <a:lnTo>
                  <a:pt x="179831" y="108204"/>
                </a:lnTo>
                <a:lnTo>
                  <a:pt x="178307" y="118872"/>
                </a:lnTo>
                <a:lnTo>
                  <a:pt x="176783" y="128016"/>
                </a:lnTo>
                <a:lnTo>
                  <a:pt x="173736" y="137160"/>
                </a:lnTo>
                <a:lnTo>
                  <a:pt x="171297" y="143256"/>
                </a:lnTo>
                <a:lnTo>
                  <a:pt x="126491" y="143256"/>
                </a:lnTo>
                <a:lnTo>
                  <a:pt x="124968" y="144780"/>
                </a:lnTo>
                <a:close/>
              </a:path>
              <a:path w="180340" h="200025">
                <a:moveTo>
                  <a:pt x="45719" y="67056"/>
                </a:moveTo>
                <a:lnTo>
                  <a:pt x="47244" y="64008"/>
                </a:lnTo>
                <a:lnTo>
                  <a:pt x="48006" y="64008"/>
                </a:lnTo>
                <a:lnTo>
                  <a:pt x="45719" y="67056"/>
                </a:lnTo>
                <a:close/>
              </a:path>
              <a:path w="180340" h="200025">
                <a:moveTo>
                  <a:pt x="47244" y="135636"/>
                </a:moveTo>
                <a:lnTo>
                  <a:pt x="45719" y="134112"/>
                </a:lnTo>
                <a:lnTo>
                  <a:pt x="46482" y="134112"/>
                </a:lnTo>
                <a:lnTo>
                  <a:pt x="47244" y="135636"/>
                </a:lnTo>
                <a:close/>
              </a:path>
              <a:path w="180340" h="200025">
                <a:moveTo>
                  <a:pt x="160189" y="161544"/>
                </a:moveTo>
                <a:lnTo>
                  <a:pt x="94488" y="161544"/>
                </a:lnTo>
                <a:lnTo>
                  <a:pt x="108204" y="156972"/>
                </a:lnTo>
                <a:lnTo>
                  <a:pt x="112775" y="153924"/>
                </a:lnTo>
                <a:lnTo>
                  <a:pt x="117348" y="152400"/>
                </a:lnTo>
                <a:lnTo>
                  <a:pt x="126491" y="143256"/>
                </a:lnTo>
                <a:lnTo>
                  <a:pt x="171297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0189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03120" y="4433315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91439" y="199643"/>
                </a:moveTo>
                <a:lnTo>
                  <a:pt x="82296" y="199643"/>
                </a:lnTo>
                <a:lnTo>
                  <a:pt x="73152" y="198119"/>
                </a:lnTo>
                <a:lnTo>
                  <a:pt x="64008" y="195071"/>
                </a:lnTo>
                <a:lnTo>
                  <a:pt x="56387" y="192023"/>
                </a:lnTo>
                <a:lnTo>
                  <a:pt x="48768" y="187451"/>
                </a:lnTo>
                <a:lnTo>
                  <a:pt x="39624" y="182879"/>
                </a:lnTo>
                <a:lnTo>
                  <a:pt x="33528" y="176783"/>
                </a:lnTo>
                <a:lnTo>
                  <a:pt x="27432" y="169163"/>
                </a:lnTo>
                <a:lnTo>
                  <a:pt x="16764" y="155447"/>
                </a:lnTo>
                <a:lnTo>
                  <a:pt x="15240" y="155447"/>
                </a:lnTo>
                <a:lnTo>
                  <a:pt x="15240" y="153923"/>
                </a:lnTo>
                <a:lnTo>
                  <a:pt x="12192" y="146303"/>
                </a:lnTo>
                <a:lnTo>
                  <a:pt x="7620" y="138683"/>
                </a:lnTo>
                <a:lnTo>
                  <a:pt x="4572" y="129539"/>
                </a:lnTo>
                <a:lnTo>
                  <a:pt x="3048" y="120395"/>
                </a:lnTo>
                <a:lnTo>
                  <a:pt x="1524" y="109727"/>
                </a:lnTo>
                <a:lnTo>
                  <a:pt x="0" y="100583"/>
                </a:lnTo>
                <a:lnTo>
                  <a:pt x="1524" y="89915"/>
                </a:lnTo>
                <a:lnTo>
                  <a:pt x="1524" y="80771"/>
                </a:lnTo>
                <a:lnTo>
                  <a:pt x="10668" y="53339"/>
                </a:lnTo>
                <a:lnTo>
                  <a:pt x="15240" y="45719"/>
                </a:lnTo>
                <a:lnTo>
                  <a:pt x="15240" y="44195"/>
                </a:lnTo>
                <a:lnTo>
                  <a:pt x="16764" y="42671"/>
                </a:lnTo>
                <a:lnTo>
                  <a:pt x="25908" y="30479"/>
                </a:lnTo>
                <a:lnTo>
                  <a:pt x="32004" y="24383"/>
                </a:lnTo>
                <a:lnTo>
                  <a:pt x="39624" y="18287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41732" y="16763"/>
                </a:lnTo>
                <a:lnTo>
                  <a:pt x="162687" y="38099"/>
                </a:lnTo>
                <a:lnTo>
                  <a:pt x="82296" y="38099"/>
                </a:lnTo>
                <a:lnTo>
                  <a:pt x="73152" y="41147"/>
                </a:lnTo>
                <a:lnTo>
                  <a:pt x="67056" y="44195"/>
                </a:lnTo>
                <a:lnTo>
                  <a:pt x="64008" y="47243"/>
                </a:lnTo>
                <a:lnTo>
                  <a:pt x="59436" y="50291"/>
                </a:lnTo>
                <a:lnTo>
                  <a:pt x="56387" y="53339"/>
                </a:lnTo>
                <a:lnTo>
                  <a:pt x="49530" y="62483"/>
                </a:lnTo>
                <a:lnTo>
                  <a:pt x="48768" y="62483"/>
                </a:lnTo>
                <a:lnTo>
                  <a:pt x="45719" y="68579"/>
                </a:lnTo>
                <a:lnTo>
                  <a:pt x="42672" y="73151"/>
                </a:lnTo>
                <a:lnTo>
                  <a:pt x="39624" y="85343"/>
                </a:lnTo>
                <a:lnTo>
                  <a:pt x="39624" y="91439"/>
                </a:lnTo>
                <a:lnTo>
                  <a:pt x="38100" y="99059"/>
                </a:lnTo>
                <a:lnTo>
                  <a:pt x="39624" y="105155"/>
                </a:lnTo>
                <a:lnTo>
                  <a:pt x="39624" y="111251"/>
                </a:lnTo>
                <a:lnTo>
                  <a:pt x="42672" y="123443"/>
                </a:lnTo>
                <a:lnTo>
                  <a:pt x="48006" y="134111"/>
                </a:lnTo>
                <a:lnTo>
                  <a:pt x="47244" y="134111"/>
                </a:lnTo>
                <a:lnTo>
                  <a:pt x="54864" y="143255"/>
                </a:lnTo>
                <a:lnTo>
                  <a:pt x="57912" y="147827"/>
                </a:lnTo>
                <a:lnTo>
                  <a:pt x="62484" y="150875"/>
                </a:lnTo>
                <a:lnTo>
                  <a:pt x="65532" y="153923"/>
                </a:lnTo>
                <a:lnTo>
                  <a:pt x="70104" y="156971"/>
                </a:lnTo>
                <a:lnTo>
                  <a:pt x="79248" y="160019"/>
                </a:lnTo>
                <a:lnTo>
                  <a:pt x="85344" y="161543"/>
                </a:lnTo>
                <a:lnTo>
                  <a:pt x="161713" y="161543"/>
                </a:lnTo>
                <a:lnTo>
                  <a:pt x="156972" y="167639"/>
                </a:lnTo>
                <a:lnTo>
                  <a:pt x="156972" y="169163"/>
                </a:lnTo>
                <a:lnTo>
                  <a:pt x="155448" y="169163"/>
                </a:lnTo>
                <a:lnTo>
                  <a:pt x="155448" y="170687"/>
                </a:lnTo>
                <a:lnTo>
                  <a:pt x="149352" y="175259"/>
                </a:lnTo>
                <a:lnTo>
                  <a:pt x="143256" y="181355"/>
                </a:lnTo>
                <a:lnTo>
                  <a:pt x="128016" y="190499"/>
                </a:lnTo>
                <a:lnTo>
                  <a:pt x="120396" y="193547"/>
                </a:lnTo>
                <a:lnTo>
                  <a:pt x="111252" y="196595"/>
                </a:lnTo>
                <a:lnTo>
                  <a:pt x="102108" y="198119"/>
                </a:lnTo>
                <a:lnTo>
                  <a:pt x="91439" y="199643"/>
                </a:lnTo>
                <a:close/>
              </a:path>
              <a:path w="181610" h="200025">
                <a:moveTo>
                  <a:pt x="127254" y="54355"/>
                </a:moveTo>
                <a:lnTo>
                  <a:pt x="123444" y="51815"/>
                </a:lnTo>
                <a:lnTo>
                  <a:pt x="120396" y="48767"/>
                </a:lnTo>
                <a:lnTo>
                  <a:pt x="106679" y="39623"/>
                </a:lnTo>
                <a:lnTo>
                  <a:pt x="102108" y="38099"/>
                </a:lnTo>
                <a:lnTo>
                  <a:pt x="162687" y="38099"/>
                </a:lnTo>
                <a:lnTo>
                  <a:pt x="166116" y="42671"/>
                </a:lnTo>
                <a:lnTo>
                  <a:pt x="170688" y="51815"/>
                </a:lnTo>
                <a:lnTo>
                  <a:pt x="171195" y="53339"/>
                </a:lnTo>
                <a:lnTo>
                  <a:pt x="126491" y="53339"/>
                </a:lnTo>
                <a:lnTo>
                  <a:pt x="127254" y="54355"/>
                </a:lnTo>
                <a:close/>
              </a:path>
              <a:path w="181610" h="200025">
                <a:moveTo>
                  <a:pt x="128016" y="54863"/>
                </a:moveTo>
                <a:lnTo>
                  <a:pt x="127254" y="54355"/>
                </a:lnTo>
                <a:lnTo>
                  <a:pt x="126491" y="53339"/>
                </a:lnTo>
                <a:lnTo>
                  <a:pt x="128016" y="54863"/>
                </a:lnTo>
                <a:close/>
              </a:path>
              <a:path w="181610" h="200025">
                <a:moveTo>
                  <a:pt x="171703" y="54863"/>
                </a:moveTo>
                <a:lnTo>
                  <a:pt x="128016" y="54863"/>
                </a:lnTo>
                <a:lnTo>
                  <a:pt x="126491" y="53339"/>
                </a:lnTo>
                <a:lnTo>
                  <a:pt x="171195" y="53339"/>
                </a:lnTo>
                <a:lnTo>
                  <a:pt x="171703" y="54863"/>
                </a:lnTo>
                <a:close/>
              </a:path>
              <a:path w="181610" h="200025">
                <a:moveTo>
                  <a:pt x="126491" y="144779"/>
                </a:moveTo>
                <a:lnTo>
                  <a:pt x="134112" y="135635"/>
                </a:lnTo>
                <a:lnTo>
                  <a:pt x="135636" y="131063"/>
                </a:lnTo>
                <a:lnTo>
                  <a:pt x="138684" y="124967"/>
                </a:lnTo>
                <a:lnTo>
                  <a:pt x="143256" y="106679"/>
                </a:lnTo>
                <a:lnTo>
                  <a:pt x="143256" y="86867"/>
                </a:lnTo>
                <a:lnTo>
                  <a:pt x="141732" y="80771"/>
                </a:lnTo>
                <a:lnTo>
                  <a:pt x="138684" y="74675"/>
                </a:lnTo>
                <a:lnTo>
                  <a:pt x="135636" y="65531"/>
                </a:lnTo>
                <a:lnTo>
                  <a:pt x="127254" y="54355"/>
                </a:lnTo>
                <a:lnTo>
                  <a:pt x="128016" y="54863"/>
                </a:lnTo>
                <a:lnTo>
                  <a:pt x="171703" y="54863"/>
                </a:lnTo>
                <a:lnTo>
                  <a:pt x="179831" y="79247"/>
                </a:lnTo>
                <a:lnTo>
                  <a:pt x="181356" y="88391"/>
                </a:lnTo>
                <a:lnTo>
                  <a:pt x="181356" y="108203"/>
                </a:lnTo>
                <a:lnTo>
                  <a:pt x="179831" y="118871"/>
                </a:lnTo>
                <a:lnTo>
                  <a:pt x="178307" y="128015"/>
                </a:lnTo>
                <a:lnTo>
                  <a:pt x="175260" y="137159"/>
                </a:lnTo>
                <a:lnTo>
                  <a:pt x="172821" y="143255"/>
                </a:lnTo>
                <a:lnTo>
                  <a:pt x="128016" y="143255"/>
                </a:lnTo>
                <a:lnTo>
                  <a:pt x="126491" y="144779"/>
                </a:lnTo>
                <a:close/>
              </a:path>
              <a:path w="181610" h="200025">
                <a:moveTo>
                  <a:pt x="47244" y="65531"/>
                </a:moveTo>
                <a:lnTo>
                  <a:pt x="48768" y="62483"/>
                </a:lnTo>
                <a:lnTo>
                  <a:pt x="49530" y="62483"/>
                </a:lnTo>
                <a:lnTo>
                  <a:pt x="47244" y="65531"/>
                </a:lnTo>
                <a:close/>
              </a:path>
              <a:path w="181610" h="200025">
                <a:moveTo>
                  <a:pt x="48768" y="135635"/>
                </a:moveTo>
                <a:lnTo>
                  <a:pt x="47244" y="134111"/>
                </a:lnTo>
                <a:lnTo>
                  <a:pt x="48006" y="134111"/>
                </a:lnTo>
                <a:lnTo>
                  <a:pt x="48768" y="135635"/>
                </a:lnTo>
                <a:close/>
              </a:path>
              <a:path w="181610" h="200025">
                <a:moveTo>
                  <a:pt x="161713" y="161543"/>
                </a:moveTo>
                <a:lnTo>
                  <a:pt x="94488" y="161543"/>
                </a:lnTo>
                <a:lnTo>
                  <a:pt x="100584" y="160019"/>
                </a:lnTo>
                <a:lnTo>
                  <a:pt x="114300" y="155447"/>
                </a:lnTo>
                <a:lnTo>
                  <a:pt x="118872" y="152399"/>
                </a:lnTo>
                <a:lnTo>
                  <a:pt x="128016" y="143255"/>
                </a:lnTo>
                <a:lnTo>
                  <a:pt x="172821" y="143255"/>
                </a:lnTo>
                <a:lnTo>
                  <a:pt x="172211" y="144779"/>
                </a:lnTo>
                <a:lnTo>
                  <a:pt x="167640" y="153923"/>
                </a:lnTo>
                <a:lnTo>
                  <a:pt x="161713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086355" y="3555491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91439" y="199644"/>
                </a:moveTo>
                <a:lnTo>
                  <a:pt x="82296" y="199644"/>
                </a:lnTo>
                <a:lnTo>
                  <a:pt x="73152" y="198120"/>
                </a:lnTo>
                <a:lnTo>
                  <a:pt x="32004" y="176784"/>
                </a:lnTo>
                <a:lnTo>
                  <a:pt x="15240" y="155448"/>
                </a:lnTo>
                <a:lnTo>
                  <a:pt x="15240" y="153924"/>
                </a:lnTo>
                <a:lnTo>
                  <a:pt x="13716" y="153924"/>
                </a:lnTo>
                <a:lnTo>
                  <a:pt x="7620" y="138684"/>
                </a:lnTo>
                <a:lnTo>
                  <a:pt x="1524" y="120396"/>
                </a:lnTo>
                <a:lnTo>
                  <a:pt x="0" y="109728"/>
                </a:lnTo>
                <a:lnTo>
                  <a:pt x="0" y="89916"/>
                </a:lnTo>
                <a:lnTo>
                  <a:pt x="3048" y="71628"/>
                </a:lnTo>
                <a:lnTo>
                  <a:pt x="6096" y="62484"/>
                </a:lnTo>
                <a:lnTo>
                  <a:pt x="10668" y="53340"/>
                </a:lnTo>
                <a:lnTo>
                  <a:pt x="13716" y="45720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0480"/>
                </a:lnTo>
                <a:lnTo>
                  <a:pt x="30480" y="24384"/>
                </a:lnTo>
                <a:lnTo>
                  <a:pt x="45719" y="12192"/>
                </a:lnTo>
                <a:lnTo>
                  <a:pt x="53339" y="7620"/>
                </a:lnTo>
                <a:lnTo>
                  <a:pt x="62484" y="4572"/>
                </a:lnTo>
                <a:lnTo>
                  <a:pt x="70104" y="1524"/>
                </a:lnTo>
                <a:lnTo>
                  <a:pt x="79248" y="0"/>
                </a:lnTo>
                <a:lnTo>
                  <a:pt x="99060" y="0"/>
                </a:lnTo>
                <a:lnTo>
                  <a:pt x="117348" y="3048"/>
                </a:lnTo>
                <a:lnTo>
                  <a:pt x="124968" y="7620"/>
                </a:lnTo>
                <a:lnTo>
                  <a:pt x="134112" y="12192"/>
                </a:lnTo>
                <a:lnTo>
                  <a:pt x="141732" y="16764"/>
                </a:lnTo>
                <a:lnTo>
                  <a:pt x="153924" y="28956"/>
                </a:lnTo>
                <a:lnTo>
                  <a:pt x="155448" y="28956"/>
                </a:lnTo>
                <a:lnTo>
                  <a:pt x="155448" y="30480"/>
                </a:lnTo>
                <a:lnTo>
                  <a:pt x="156972" y="30480"/>
                </a:lnTo>
                <a:lnTo>
                  <a:pt x="161734" y="38100"/>
                </a:lnTo>
                <a:lnTo>
                  <a:pt x="80772" y="38100"/>
                </a:lnTo>
                <a:lnTo>
                  <a:pt x="71628" y="41148"/>
                </a:lnTo>
                <a:lnTo>
                  <a:pt x="57912" y="50292"/>
                </a:lnTo>
                <a:lnTo>
                  <a:pt x="54864" y="53340"/>
                </a:lnTo>
                <a:lnTo>
                  <a:pt x="49149" y="62484"/>
                </a:lnTo>
                <a:lnTo>
                  <a:pt x="47244" y="62484"/>
                </a:lnTo>
                <a:lnTo>
                  <a:pt x="45719" y="68580"/>
                </a:lnTo>
                <a:lnTo>
                  <a:pt x="42672" y="73152"/>
                </a:lnTo>
                <a:lnTo>
                  <a:pt x="38100" y="91440"/>
                </a:lnTo>
                <a:lnTo>
                  <a:pt x="38100" y="105156"/>
                </a:lnTo>
                <a:lnTo>
                  <a:pt x="39624" y="111252"/>
                </a:lnTo>
                <a:lnTo>
                  <a:pt x="39624" y="117348"/>
                </a:lnTo>
                <a:lnTo>
                  <a:pt x="42672" y="123444"/>
                </a:lnTo>
                <a:lnTo>
                  <a:pt x="44195" y="129540"/>
                </a:lnTo>
                <a:lnTo>
                  <a:pt x="47244" y="135636"/>
                </a:lnTo>
                <a:lnTo>
                  <a:pt x="48985" y="135636"/>
                </a:lnTo>
                <a:lnTo>
                  <a:pt x="53339" y="143256"/>
                </a:lnTo>
                <a:lnTo>
                  <a:pt x="60960" y="150876"/>
                </a:lnTo>
                <a:lnTo>
                  <a:pt x="70104" y="156972"/>
                </a:lnTo>
                <a:lnTo>
                  <a:pt x="83820" y="161544"/>
                </a:lnTo>
                <a:lnTo>
                  <a:pt x="161036" y="161544"/>
                </a:lnTo>
                <a:lnTo>
                  <a:pt x="156972" y="167640"/>
                </a:lnTo>
                <a:lnTo>
                  <a:pt x="155448" y="169164"/>
                </a:lnTo>
                <a:lnTo>
                  <a:pt x="153924" y="169164"/>
                </a:lnTo>
                <a:lnTo>
                  <a:pt x="149352" y="175260"/>
                </a:lnTo>
                <a:lnTo>
                  <a:pt x="109728" y="196596"/>
                </a:lnTo>
                <a:lnTo>
                  <a:pt x="91439" y="199644"/>
                </a:lnTo>
                <a:close/>
              </a:path>
              <a:path w="181610" h="200025">
                <a:moveTo>
                  <a:pt x="171703" y="54864"/>
                </a:moveTo>
                <a:lnTo>
                  <a:pt x="128016" y="54864"/>
                </a:lnTo>
                <a:lnTo>
                  <a:pt x="123444" y="51816"/>
                </a:lnTo>
                <a:lnTo>
                  <a:pt x="120396" y="47244"/>
                </a:lnTo>
                <a:lnTo>
                  <a:pt x="115824" y="44196"/>
                </a:lnTo>
                <a:lnTo>
                  <a:pt x="111252" y="42672"/>
                </a:lnTo>
                <a:lnTo>
                  <a:pt x="106679" y="39624"/>
                </a:lnTo>
                <a:lnTo>
                  <a:pt x="102108" y="38100"/>
                </a:lnTo>
                <a:lnTo>
                  <a:pt x="161734" y="38100"/>
                </a:lnTo>
                <a:lnTo>
                  <a:pt x="164592" y="42672"/>
                </a:lnTo>
                <a:lnTo>
                  <a:pt x="170688" y="51816"/>
                </a:lnTo>
                <a:lnTo>
                  <a:pt x="171703" y="54864"/>
                </a:lnTo>
                <a:close/>
              </a:path>
              <a:path w="181610" h="200025">
                <a:moveTo>
                  <a:pt x="124968" y="144780"/>
                </a:moveTo>
                <a:lnTo>
                  <a:pt x="132588" y="135636"/>
                </a:lnTo>
                <a:lnTo>
                  <a:pt x="135636" y="131064"/>
                </a:lnTo>
                <a:lnTo>
                  <a:pt x="138684" y="124968"/>
                </a:lnTo>
                <a:lnTo>
                  <a:pt x="141732" y="112776"/>
                </a:lnTo>
                <a:lnTo>
                  <a:pt x="141732" y="106680"/>
                </a:lnTo>
                <a:lnTo>
                  <a:pt x="143256" y="100584"/>
                </a:lnTo>
                <a:lnTo>
                  <a:pt x="143256" y="92964"/>
                </a:lnTo>
                <a:lnTo>
                  <a:pt x="138684" y="74676"/>
                </a:lnTo>
                <a:lnTo>
                  <a:pt x="137160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28016" y="54864"/>
                </a:lnTo>
                <a:lnTo>
                  <a:pt x="171703" y="54864"/>
                </a:lnTo>
                <a:lnTo>
                  <a:pt x="176783" y="70104"/>
                </a:lnTo>
                <a:lnTo>
                  <a:pt x="179831" y="88392"/>
                </a:lnTo>
                <a:lnTo>
                  <a:pt x="181356" y="99060"/>
                </a:lnTo>
                <a:lnTo>
                  <a:pt x="179831" y="108204"/>
                </a:lnTo>
                <a:lnTo>
                  <a:pt x="179831" y="117348"/>
                </a:lnTo>
                <a:lnTo>
                  <a:pt x="176783" y="128016"/>
                </a:lnTo>
                <a:lnTo>
                  <a:pt x="173736" y="137160"/>
                </a:lnTo>
                <a:lnTo>
                  <a:pt x="171297" y="143256"/>
                </a:lnTo>
                <a:lnTo>
                  <a:pt x="128016" y="143256"/>
                </a:lnTo>
                <a:lnTo>
                  <a:pt x="124968" y="144780"/>
                </a:lnTo>
                <a:close/>
              </a:path>
              <a:path w="181610" h="200025">
                <a:moveTo>
                  <a:pt x="47244" y="65532"/>
                </a:moveTo>
                <a:lnTo>
                  <a:pt x="47244" y="62484"/>
                </a:lnTo>
                <a:lnTo>
                  <a:pt x="49149" y="62484"/>
                </a:lnTo>
                <a:lnTo>
                  <a:pt x="47244" y="65532"/>
                </a:lnTo>
                <a:close/>
              </a:path>
              <a:path w="181610" h="200025">
                <a:moveTo>
                  <a:pt x="48985" y="135636"/>
                </a:moveTo>
                <a:lnTo>
                  <a:pt x="47244" y="135636"/>
                </a:lnTo>
                <a:lnTo>
                  <a:pt x="47244" y="132588"/>
                </a:lnTo>
                <a:lnTo>
                  <a:pt x="48985" y="135636"/>
                </a:lnTo>
                <a:close/>
              </a:path>
              <a:path w="181610" h="200025">
                <a:moveTo>
                  <a:pt x="161036" y="161544"/>
                </a:moveTo>
                <a:lnTo>
                  <a:pt x="94488" y="161544"/>
                </a:lnTo>
                <a:lnTo>
                  <a:pt x="103632" y="158496"/>
                </a:lnTo>
                <a:lnTo>
                  <a:pt x="109728" y="156972"/>
                </a:lnTo>
                <a:lnTo>
                  <a:pt x="114300" y="155448"/>
                </a:lnTo>
                <a:lnTo>
                  <a:pt x="121920" y="147828"/>
                </a:lnTo>
                <a:lnTo>
                  <a:pt x="128016" y="143256"/>
                </a:lnTo>
                <a:lnTo>
                  <a:pt x="171297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103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16723" y="2694431"/>
            <a:ext cx="143510" cy="161925"/>
          </a:xfrm>
          <a:custGeom>
            <a:avLst/>
            <a:gdLst/>
            <a:ahLst/>
            <a:cxnLst/>
            <a:rect l="l" t="t" r="r" b="b"/>
            <a:pathLst>
              <a:path w="143509" h="161925">
                <a:moveTo>
                  <a:pt x="71628" y="161544"/>
                </a:moveTo>
                <a:lnTo>
                  <a:pt x="43719" y="155138"/>
                </a:lnTo>
                <a:lnTo>
                  <a:pt x="20955" y="137731"/>
                </a:lnTo>
                <a:lnTo>
                  <a:pt x="5619" y="112037"/>
                </a:lnTo>
                <a:lnTo>
                  <a:pt x="0" y="80772"/>
                </a:lnTo>
                <a:lnTo>
                  <a:pt x="5619" y="49506"/>
                </a:lnTo>
                <a:lnTo>
                  <a:pt x="20955" y="23812"/>
                </a:lnTo>
                <a:lnTo>
                  <a:pt x="43719" y="6405"/>
                </a:lnTo>
                <a:lnTo>
                  <a:pt x="71628" y="0"/>
                </a:lnTo>
                <a:lnTo>
                  <a:pt x="99536" y="6405"/>
                </a:lnTo>
                <a:lnTo>
                  <a:pt x="122300" y="23812"/>
                </a:lnTo>
                <a:lnTo>
                  <a:pt x="137636" y="49506"/>
                </a:lnTo>
                <a:lnTo>
                  <a:pt x="143256" y="80772"/>
                </a:lnTo>
                <a:lnTo>
                  <a:pt x="137636" y="112037"/>
                </a:lnTo>
                <a:lnTo>
                  <a:pt x="122300" y="137731"/>
                </a:lnTo>
                <a:lnTo>
                  <a:pt x="99536" y="155138"/>
                </a:lnTo>
                <a:lnTo>
                  <a:pt x="71628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98435" y="2674619"/>
            <a:ext cx="180340" cy="201295"/>
          </a:xfrm>
          <a:custGeom>
            <a:avLst/>
            <a:gdLst/>
            <a:ahLst/>
            <a:cxnLst/>
            <a:rect l="l" t="t" r="r" b="b"/>
            <a:pathLst>
              <a:path w="180340" h="201294">
                <a:moveTo>
                  <a:pt x="91439" y="201168"/>
                </a:moveTo>
                <a:lnTo>
                  <a:pt x="82296" y="199644"/>
                </a:lnTo>
                <a:lnTo>
                  <a:pt x="71628" y="198120"/>
                </a:lnTo>
                <a:lnTo>
                  <a:pt x="64008" y="196596"/>
                </a:lnTo>
                <a:lnTo>
                  <a:pt x="54864" y="193548"/>
                </a:lnTo>
                <a:lnTo>
                  <a:pt x="47244" y="188976"/>
                </a:lnTo>
                <a:lnTo>
                  <a:pt x="39624" y="182880"/>
                </a:lnTo>
                <a:lnTo>
                  <a:pt x="32004" y="178308"/>
                </a:lnTo>
                <a:lnTo>
                  <a:pt x="25908" y="170688"/>
                </a:lnTo>
                <a:lnTo>
                  <a:pt x="15240" y="156972"/>
                </a:lnTo>
                <a:lnTo>
                  <a:pt x="13716" y="155448"/>
                </a:lnTo>
                <a:lnTo>
                  <a:pt x="10668" y="147828"/>
                </a:lnTo>
                <a:lnTo>
                  <a:pt x="6096" y="140208"/>
                </a:lnTo>
                <a:lnTo>
                  <a:pt x="3048" y="131064"/>
                </a:lnTo>
                <a:lnTo>
                  <a:pt x="1524" y="121920"/>
                </a:lnTo>
                <a:lnTo>
                  <a:pt x="0" y="111252"/>
                </a:lnTo>
                <a:lnTo>
                  <a:pt x="0" y="91440"/>
                </a:lnTo>
                <a:lnTo>
                  <a:pt x="1524" y="82296"/>
                </a:lnTo>
                <a:lnTo>
                  <a:pt x="3048" y="71628"/>
                </a:lnTo>
                <a:lnTo>
                  <a:pt x="6096" y="64008"/>
                </a:lnTo>
                <a:lnTo>
                  <a:pt x="9144" y="54864"/>
                </a:lnTo>
                <a:lnTo>
                  <a:pt x="13716" y="47244"/>
                </a:lnTo>
                <a:lnTo>
                  <a:pt x="13716" y="45720"/>
                </a:lnTo>
                <a:lnTo>
                  <a:pt x="15240" y="45720"/>
                </a:lnTo>
                <a:lnTo>
                  <a:pt x="15240" y="44196"/>
                </a:lnTo>
                <a:lnTo>
                  <a:pt x="53339" y="9144"/>
                </a:lnTo>
                <a:lnTo>
                  <a:pt x="88391" y="0"/>
                </a:lnTo>
                <a:lnTo>
                  <a:pt x="99060" y="1524"/>
                </a:lnTo>
                <a:lnTo>
                  <a:pt x="117348" y="4572"/>
                </a:lnTo>
                <a:lnTo>
                  <a:pt x="124968" y="9144"/>
                </a:lnTo>
                <a:lnTo>
                  <a:pt x="132588" y="12192"/>
                </a:lnTo>
                <a:lnTo>
                  <a:pt x="147828" y="24384"/>
                </a:lnTo>
                <a:lnTo>
                  <a:pt x="153924" y="3048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020" y="38100"/>
                </a:lnTo>
                <a:lnTo>
                  <a:pt x="91439" y="38100"/>
                </a:lnTo>
                <a:lnTo>
                  <a:pt x="85344" y="39624"/>
                </a:lnTo>
                <a:lnTo>
                  <a:pt x="80772" y="39624"/>
                </a:lnTo>
                <a:lnTo>
                  <a:pt x="71628" y="42672"/>
                </a:lnTo>
                <a:lnTo>
                  <a:pt x="57912" y="51816"/>
                </a:lnTo>
                <a:lnTo>
                  <a:pt x="54864" y="54864"/>
                </a:lnTo>
                <a:lnTo>
                  <a:pt x="48006" y="64008"/>
                </a:lnTo>
                <a:lnTo>
                  <a:pt x="47244" y="64008"/>
                </a:lnTo>
                <a:lnTo>
                  <a:pt x="44195" y="70104"/>
                </a:lnTo>
                <a:lnTo>
                  <a:pt x="42672" y="74676"/>
                </a:lnTo>
                <a:lnTo>
                  <a:pt x="38100" y="92964"/>
                </a:lnTo>
                <a:lnTo>
                  <a:pt x="38100" y="112776"/>
                </a:lnTo>
                <a:lnTo>
                  <a:pt x="41148" y="124968"/>
                </a:lnTo>
                <a:lnTo>
                  <a:pt x="47244" y="137160"/>
                </a:lnTo>
                <a:lnTo>
                  <a:pt x="47897" y="137160"/>
                </a:lnTo>
                <a:lnTo>
                  <a:pt x="53339" y="144780"/>
                </a:lnTo>
                <a:lnTo>
                  <a:pt x="56387" y="149352"/>
                </a:lnTo>
                <a:lnTo>
                  <a:pt x="70104" y="158496"/>
                </a:lnTo>
                <a:lnTo>
                  <a:pt x="79248" y="161544"/>
                </a:lnTo>
                <a:lnTo>
                  <a:pt x="83820" y="161544"/>
                </a:lnTo>
                <a:lnTo>
                  <a:pt x="88391" y="163068"/>
                </a:lnTo>
                <a:lnTo>
                  <a:pt x="160189" y="163068"/>
                </a:lnTo>
                <a:lnTo>
                  <a:pt x="155448" y="169164"/>
                </a:lnTo>
                <a:lnTo>
                  <a:pt x="155448" y="170688"/>
                </a:lnTo>
                <a:lnTo>
                  <a:pt x="153924" y="170688"/>
                </a:lnTo>
                <a:lnTo>
                  <a:pt x="149352" y="176784"/>
                </a:lnTo>
                <a:lnTo>
                  <a:pt x="141732" y="182880"/>
                </a:lnTo>
                <a:lnTo>
                  <a:pt x="135636" y="187452"/>
                </a:lnTo>
                <a:lnTo>
                  <a:pt x="126491" y="192024"/>
                </a:lnTo>
                <a:lnTo>
                  <a:pt x="118872" y="195072"/>
                </a:lnTo>
                <a:lnTo>
                  <a:pt x="109728" y="198120"/>
                </a:lnTo>
                <a:lnTo>
                  <a:pt x="91439" y="201168"/>
                </a:lnTo>
                <a:close/>
              </a:path>
              <a:path w="180340" h="201294">
                <a:moveTo>
                  <a:pt x="170688" y="56388"/>
                </a:moveTo>
                <a:lnTo>
                  <a:pt x="126491" y="56388"/>
                </a:lnTo>
                <a:lnTo>
                  <a:pt x="118872" y="48768"/>
                </a:lnTo>
                <a:lnTo>
                  <a:pt x="114300" y="45720"/>
                </a:lnTo>
                <a:lnTo>
                  <a:pt x="109728" y="44196"/>
                </a:lnTo>
                <a:lnTo>
                  <a:pt x="106679" y="41148"/>
                </a:lnTo>
                <a:lnTo>
                  <a:pt x="100584" y="39624"/>
                </a:lnTo>
                <a:lnTo>
                  <a:pt x="96012" y="39624"/>
                </a:lnTo>
                <a:lnTo>
                  <a:pt x="91439" y="38100"/>
                </a:lnTo>
                <a:lnTo>
                  <a:pt x="160020" y="38100"/>
                </a:lnTo>
                <a:lnTo>
                  <a:pt x="164592" y="44196"/>
                </a:lnTo>
                <a:lnTo>
                  <a:pt x="170688" y="56388"/>
                </a:lnTo>
                <a:close/>
              </a:path>
              <a:path w="180340" h="201294">
                <a:moveTo>
                  <a:pt x="124968" y="146304"/>
                </a:moveTo>
                <a:lnTo>
                  <a:pt x="132588" y="137160"/>
                </a:lnTo>
                <a:lnTo>
                  <a:pt x="135636" y="132588"/>
                </a:lnTo>
                <a:lnTo>
                  <a:pt x="137160" y="126492"/>
                </a:lnTo>
                <a:lnTo>
                  <a:pt x="140208" y="120396"/>
                </a:lnTo>
                <a:lnTo>
                  <a:pt x="141732" y="114300"/>
                </a:lnTo>
                <a:lnTo>
                  <a:pt x="141732" y="88392"/>
                </a:lnTo>
                <a:lnTo>
                  <a:pt x="138684" y="76200"/>
                </a:lnTo>
                <a:lnTo>
                  <a:pt x="135636" y="71628"/>
                </a:lnTo>
                <a:lnTo>
                  <a:pt x="134112" y="67056"/>
                </a:lnTo>
                <a:lnTo>
                  <a:pt x="124968" y="54864"/>
                </a:lnTo>
                <a:lnTo>
                  <a:pt x="126491" y="56388"/>
                </a:lnTo>
                <a:lnTo>
                  <a:pt x="170688" y="56388"/>
                </a:lnTo>
                <a:lnTo>
                  <a:pt x="173736" y="62484"/>
                </a:lnTo>
                <a:lnTo>
                  <a:pt x="176783" y="70104"/>
                </a:lnTo>
                <a:lnTo>
                  <a:pt x="178307" y="80772"/>
                </a:lnTo>
                <a:lnTo>
                  <a:pt x="179831" y="89916"/>
                </a:lnTo>
                <a:lnTo>
                  <a:pt x="179831" y="109728"/>
                </a:lnTo>
                <a:lnTo>
                  <a:pt x="178307" y="118872"/>
                </a:lnTo>
                <a:lnTo>
                  <a:pt x="176783" y="129540"/>
                </a:lnTo>
                <a:lnTo>
                  <a:pt x="173736" y="138684"/>
                </a:lnTo>
                <a:lnTo>
                  <a:pt x="171297" y="144780"/>
                </a:lnTo>
                <a:lnTo>
                  <a:pt x="126491" y="144780"/>
                </a:lnTo>
                <a:lnTo>
                  <a:pt x="124968" y="146304"/>
                </a:lnTo>
                <a:close/>
              </a:path>
              <a:path w="180340" h="201294">
                <a:moveTo>
                  <a:pt x="45719" y="67056"/>
                </a:moveTo>
                <a:lnTo>
                  <a:pt x="47244" y="64008"/>
                </a:lnTo>
                <a:lnTo>
                  <a:pt x="48006" y="64008"/>
                </a:lnTo>
                <a:lnTo>
                  <a:pt x="45719" y="67056"/>
                </a:lnTo>
                <a:close/>
              </a:path>
              <a:path w="180340" h="201294">
                <a:moveTo>
                  <a:pt x="47897" y="137160"/>
                </a:moveTo>
                <a:lnTo>
                  <a:pt x="47244" y="137160"/>
                </a:lnTo>
                <a:lnTo>
                  <a:pt x="45719" y="134112"/>
                </a:lnTo>
                <a:lnTo>
                  <a:pt x="47897" y="137160"/>
                </a:lnTo>
                <a:close/>
              </a:path>
              <a:path w="180340" h="201294">
                <a:moveTo>
                  <a:pt x="160189" y="163068"/>
                </a:moveTo>
                <a:lnTo>
                  <a:pt x="94488" y="163068"/>
                </a:lnTo>
                <a:lnTo>
                  <a:pt x="112775" y="156972"/>
                </a:lnTo>
                <a:lnTo>
                  <a:pt x="117348" y="153924"/>
                </a:lnTo>
                <a:lnTo>
                  <a:pt x="126491" y="144780"/>
                </a:lnTo>
                <a:lnTo>
                  <a:pt x="171297" y="144780"/>
                </a:lnTo>
                <a:lnTo>
                  <a:pt x="170688" y="146304"/>
                </a:lnTo>
                <a:lnTo>
                  <a:pt x="166116" y="155448"/>
                </a:lnTo>
                <a:lnTo>
                  <a:pt x="160189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742746" y="5389874"/>
            <a:ext cx="37909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5">
                <a:solidFill>
                  <a:srgbClr val="CC0099"/>
                </a:solidFill>
                <a:latin typeface="Times New Roman"/>
                <a:cs typeface="Times New Roman"/>
              </a:rPr>
              <a:t>-</a:t>
            </a:r>
            <a:r>
              <a:rPr dirty="0" sz="2800" spc="-160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097739" y="5597449"/>
            <a:ext cx="3435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20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r>
              <a:rPr dirty="0" sz="1850" spc="114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818862" y="2861567"/>
            <a:ext cx="30162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15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86977" y="3271068"/>
            <a:ext cx="205740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185">
                <a:solidFill>
                  <a:srgbClr val="0A0391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68310" y="3511236"/>
            <a:ext cx="161290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sz="2100" spc="15">
                <a:solidFill>
                  <a:srgbClr val="0A0391"/>
                </a:solidFill>
                <a:latin typeface="Times New Roman"/>
                <a:cs typeface="Times New Roman"/>
              </a:rPr>
              <a:t>–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68375" y="2449115"/>
            <a:ext cx="9429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4305">
              <a:lnSpc>
                <a:spcPct val="100000"/>
              </a:lnSpc>
            </a:pPr>
            <a:r>
              <a:rPr dirty="0" sz="2400">
                <a:solidFill>
                  <a:srgbClr val="CC0066"/>
                </a:solidFill>
                <a:latin typeface="宋体"/>
                <a:cs typeface="宋体"/>
              </a:rPr>
              <a:t>反相  </a:t>
            </a:r>
            <a:r>
              <a:rPr dirty="0" sz="2400" spc="20">
                <a:solidFill>
                  <a:srgbClr val="CC0066"/>
                </a:solidFill>
                <a:latin typeface="宋体"/>
                <a:cs typeface="宋体"/>
              </a:rPr>
              <a:t>输</a:t>
            </a:r>
            <a:r>
              <a:rPr dirty="0" sz="2400">
                <a:solidFill>
                  <a:srgbClr val="CC0066"/>
                </a:solidFill>
                <a:latin typeface="宋体"/>
                <a:cs typeface="宋体"/>
              </a:rPr>
              <a:t>入端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0515" y="4115282"/>
            <a:ext cx="942975" cy="1167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2610">
              <a:lnSpc>
                <a:spcPts val="3610"/>
              </a:lnSpc>
            </a:pPr>
            <a:r>
              <a:rPr dirty="0" sz="3200" spc="-75">
                <a:solidFill>
                  <a:srgbClr val="0A0391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3150" spc="-112">
                <a:solidFill>
                  <a:srgbClr val="0A0391"/>
                </a:solidFill>
                <a:latin typeface="Times New Roman"/>
                <a:cs typeface="Times New Roman"/>
              </a:rPr>
              <a:t>+</a:t>
            </a:r>
            <a:endParaRPr baseline="-21164" sz="3150">
              <a:latin typeface="Times New Roman"/>
              <a:cs typeface="Times New Roman"/>
            </a:endParaRPr>
          </a:p>
          <a:p>
            <a:pPr algn="ctr">
              <a:lnSpc>
                <a:spcPts val="2650"/>
              </a:lnSpc>
            </a:pPr>
            <a:r>
              <a:rPr dirty="0" sz="2400" spc="10">
                <a:solidFill>
                  <a:srgbClr val="CC0066"/>
                </a:solidFill>
                <a:latin typeface="宋体"/>
                <a:cs typeface="宋体"/>
              </a:rPr>
              <a:t>同相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CC0066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CC0066"/>
                </a:solidFill>
                <a:latin typeface="宋体"/>
                <a:cs typeface="宋体"/>
              </a:rPr>
              <a:t>入</a:t>
            </a:r>
            <a:r>
              <a:rPr dirty="0" sz="2400">
                <a:solidFill>
                  <a:srgbClr val="CC0066"/>
                </a:solidFill>
                <a:latin typeface="宋体"/>
                <a:cs typeface="宋体"/>
              </a:rPr>
              <a:t>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10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14965" y="6462627"/>
            <a:ext cx="20720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入级</a:t>
            </a:r>
            <a:r>
              <a:rPr dirty="0" sz="2000" b="1">
                <a:latin typeface="Microsoft JhengHei"/>
                <a:cs typeface="Microsoft JhengHei"/>
              </a:rPr>
              <a:t>：</a:t>
            </a:r>
            <a:r>
              <a:rPr dirty="0" sz="2000" spc="20" b="1">
                <a:latin typeface="Microsoft JhengHei"/>
                <a:cs typeface="Microsoft JhengHei"/>
              </a:rPr>
              <a:t>差分</a:t>
            </a:r>
            <a:r>
              <a:rPr dirty="0" sz="2000" b="1">
                <a:latin typeface="Microsoft JhengHei"/>
                <a:cs typeface="Microsoft JhengHei"/>
              </a:rPr>
              <a:t>放大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061692" y="6119638"/>
            <a:ext cx="79184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中</a:t>
            </a:r>
            <a:r>
              <a:rPr dirty="0" sz="2000" b="1">
                <a:latin typeface="Microsoft JhengHei"/>
                <a:cs typeface="Microsoft JhengHei"/>
              </a:rPr>
              <a:t>间级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20" b="1">
                <a:latin typeface="Microsoft JhengHei"/>
                <a:cs typeface="Microsoft JhengHei"/>
              </a:rPr>
              <a:t>增</a:t>
            </a:r>
            <a:r>
              <a:rPr dirty="0" sz="2000" b="1">
                <a:latin typeface="Microsoft JhengHei"/>
                <a:cs typeface="Microsoft JhengHei"/>
              </a:rPr>
              <a:t>益级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24874" y="6142504"/>
            <a:ext cx="104902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5" b="1">
                <a:latin typeface="Microsoft JhengHei"/>
                <a:cs typeface="Microsoft JhengHei"/>
              </a:rPr>
              <a:t>输出级 </a:t>
            </a:r>
            <a:r>
              <a:rPr dirty="0" sz="2000" spc="-484" b="1">
                <a:latin typeface="Microsoft JhengHei"/>
                <a:cs typeface="Microsoft JhengHei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共</a:t>
            </a:r>
            <a:r>
              <a:rPr dirty="0" sz="2000" spc="20" b="1">
                <a:latin typeface="Microsoft JhengHei"/>
                <a:cs typeface="Microsoft JhengHei"/>
              </a:rPr>
              <a:t>集电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07363" y="1313687"/>
            <a:ext cx="1600200" cy="1979930"/>
          </a:xfrm>
          <a:custGeom>
            <a:avLst/>
            <a:gdLst/>
            <a:ahLst/>
            <a:cxnLst/>
            <a:rect l="l" t="t" r="r" b="b"/>
            <a:pathLst>
              <a:path w="1600200" h="1979929">
                <a:moveTo>
                  <a:pt x="1511808" y="527304"/>
                </a:moveTo>
                <a:lnTo>
                  <a:pt x="86868" y="527304"/>
                </a:lnTo>
                <a:lnTo>
                  <a:pt x="52720" y="520350"/>
                </a:lnTo>
                <a:lnTo>
                  <a:pt x="25146" y="501396"/>
                </a:lnTo>
                <a:lnTo>
                  <a:pt x="6715" y="473297"/>
                </a:lnTo>
                <a:lnTo>
                  <a:pt x="0" y="438911"/>
                </a:lnTo>
                <a:lnTo>
                  <a:pt x="0" y="86867"/>
                </a:lnTo>
                <a:lnTo>
                  <a:pt x="6715" y="53363"/>
                </a:lnTo>
                <a:lnTo>
                  <a:pt x="25146" y="25717"/>
                </a:lnTo>
                <a:lnTo>
                  <a:pt x="52720" y="6929"/>
                </a:lnTo>
                <a:lnTo>
                  <a:pt x="86868" y="0"/>
                </a:lnTo>
                <a:lnTo>
                  <a:pt x="1511808" y="0"/>
                </a:lnTo>
                <a:lnTo>
                  <a:pt x="1546193" y="6929"/>
                </a:lnTo>
                <a:lnTo>
                  <a:pt x="1574291" y="25717"/>
                </a:lnTo>
                <a:lnTo>
                  <a:pt x="1593246" y="53363"/>
                </a:lnTo>
                <a:lnTo>
                  <a:pt x="1600200" y="86867"/>
                </a:lnTo>
                <a:lnTo>
                  <a:pt x="1600200" y="438911"/>
                </a:lnTo>
                <a:lnTo>
                  <a:pt x="1593246" y="473297"/>
                </a:lnTo>
                <a:lnTo>
                  <a:pt x="1574291" y="501396"/>
                </a:lnTo>
                <a:lnTo>
                  <a:pt x="1546193" y="520350"/>
                </a:lnTo>
                <a:lnTo>
                  <a:pt x="1511808" y="527304"/>
                </a:lnTo>
                <a:close/>
              </a:path>
              <a:path w="1600200" h="1979929">
                <a:moveTo>
                  <a:pt x="1222248" y="1979676"/>
                </a:moveTo>
                <a:lnTo>
                  <a:pt x="932687" y="527304"/>
                </a:lnTo>
                <a:lnTo>
                  <a:pt x="1333500" y="527304"/>
                </a:lnTo>
                <a:lnTo>
                  <a:pt x="1222248" y="1979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87552" y="1293875"/>
            <a:ext cx="1638300" cy="2139950"/>
          </a:xfrm>
          <a:custGeom>
            <a:avLst/>
            <a:gdLst/>
            <a:ahLst/>
            <a:cxnLst/>
            <a:rect l="l" t="t" r="r" b="b"/>
            <a:pathLst>
              <a:path w="1638300" h="2139950">
                <a:moveTo>
                  <a:pt x="937236" y="565403"/>
                </a:moveTo>
                <a:lnTo>
                  <a:pt x="96012" y="565403"/>
                </a:lnTo>
                <a:lnTo>
                  <a:pt x="85344" y="563879"/>
                </a:lnTo>
                <a:lnTo>
                  <a:pt x="47244" y="547116"/>
                </a:lnTo>
                <a:lnTo>
                  <a:pt x="18288" y="518160"/>
                </a:lnTo>
                <a:lnTo>
                  <a:pt x="3048" y="480060"/>
                </a:lnTo>
                <a:lnTo>
                  <a:pt x="0" y="469392"/>
                </a:lnTo>
                <a:lnTo>
                  <a:pt x="0" y="96011"/>
                </a:lnTo>
                <a:lnTo>
                  <a:pt x="3048" y="85343"/>
                </a:lnTo>
                <a:lnTo>
                  <a:pt x="4572" y="74675"/>
                </a:lnTo>
                <a:lnTo>
                  <a:pt x="24384" y="39623"/>
                </a:lnTo>
                <a:lnTo>
                  <a:pt x="74676" y="4571"/>
                </a:lnTo>
                <a:lnTo>
                  <a:pt x="106679" y="0"/>
                </a:lnTo>
                <a:lnTo>
                  <a:pt x="1531620" y="0"/>
                </a:lnTo>
                <a:lnTo>
                  <a:pt x="1591055" y="18287"/>
                </a:lnTo>
                <a:lnTo>
                  <a:pt x="1612696" y="38099"/>
                </a:lnTo>
                <a:lnTo>
                  <a:pt x="100584" y="38099"/>
                </a:lnTo>
                <a:lnTo>
                  <a:pt x="92964" y="39623"/>
                </a:lnTo>
                <a:lnTo>
                  <a:pt x="94488" y="39623"/>
                </a:lnTo>
                <a:lnTo>
                  <a:pt x="85344" y="41147"/>
                </a:lnTo>
                <a:lnTo>
                  <a:pt x="88391" y="41147"/>
                </a:lnTo>
                <a:lnTo>
                  <a:pt x="79248" y="44195"/>
                </a:lnTo>
                <a:lnTo>
                  <a:pt x="80772" y="44195"/>
                </a:lnTo>
                <a:lnTo>
                  <a:pt x="76962" y="45719"/>
                </a:lnTo>
                <a:lnTo>
                  <a:pt x="74676" y="45719"/>
                </a:lnTo>
                <a:lnTo>
                  <a:pt x="68580" y="50291"/>
                </a:lnTo>
                <a:lnTo>
                  <a:pt x="70104" y="50291"/>
                </a:lnTo>
                <a:lnTo>
                  <a:pt x="65023" y="53339"/>
                </a:lnTo>
                <a:lnTo>
                  <a:pt x="64008" y="53339"/>
                </a:lnTo>
                <a:lnTo>
                  <a:pt x="53339" y="64007"/>
                </a:lnTo>
                <a:lnTo>
                  <a:pt x="53644" y="64007"/>
                </a:lnTo>
                <a:lnTo>
                  <a:pt x="48768" y="70103"/>
                </a:lnTo>
                <a:lnTo>
                  <a:pt x="49149" y="70103"/>
                </a:lnTo>
                <a:lnTo>
                  <a:pt x="45719" y="74675"/>
                </a:lnTo>
                <a:lnTo>
                  <a:pt x="46329" y="74675"/>
                </a:lnTo>
                <a:lnTo>
                  <a:pt x="42672" y="80771"/>
                </a:lnTo>
                <a:lnTo>
                  <a:pt x="43687" y="80771"/>
                </a:lnTo>
                <a:lnTo>
                  <a:pt x="42164" y="85343"/>
                </a:lnTo>
                <a:lnTo>
                  <a:pt x="41148" y="85343"/>
                </a:lnTo>
                <a:lnTo>
                  <a:pt x="39877" y="92963"/>
                </a:lnTo>
                <a:lnTo>
                  <a:pt x="39624" y="92963"/>
                </a:lnTo>
                <a:lnTo>
                  <a:pt x="38404" y="99059"/>
                </a:lnTo>
                <a:lnTo>
                  <a:pt x="38100" y="99059"/>
                </a:lnTo>
                <a:lnTo>
                  <a:pt x="38100" y="466343"/>
                </a:lnTo>
                <a:lnTo>
                  <a:pt x="38353" y="466343"/>
                </a:lnTo>
                <a:lnTo>
                  <a:pt x="39624" y="473964"/>
                </a:lnTo>
                <a:lnTo>
                  <a:pt x="39928" y="473964"/>
                </a:lnTo>
                <a:lnTo>
                  <a:pt x="41148" y="480060"/>
                </a:lnTo>
                <a:lnTo>
                  <a:pt x="41757" y="480060"/>
                </a:lnTo>
                <a:lnTo>
                  <a:pt x="43586" y="484631"/>
                </a:lnTo>
                <a:lnTo>
                  <a:pt x="42672" y="484631"/>
                </a:lnTo>
                <a:lnTo>
                  <a:pt x="46329" y="490727"/>
                </a:lnTo>
                <a:lnTo>
                  <a:pt x="45719" y="490727"/>
                </a:lnTo>
                <a:lnTo>
                  <a:pt x="49377" y="496823"/>
                </a:lnTo>
                <a:lnTo>
                  <a:pt x="48768" y="496823"/>
                </a:lnTo>
                <a:lnTo>
                  <a:pt x="53340" y="501395"/>
                </a:lnTo>
                <a:lnTo>
                  <a:pt x="62484" y="510540"/>
                </a:lnTo>
                <a:lnTo>
                  <a:pt x="64008" y="512064"/>
                </a:lnTo>
                <a:lnTo>
                  <a:pt x="64388" y="512064"/>
                </a:lnTo>
                <a:lnTo>
                  <a:pt x="70104" y="516636"/>
                </a:lnTo>
                <a:lnTo>
                  <a:pt x="70611" y="516636"/>
                </a:lnTo>
                <a:lnTo>
                  <a:pt x="74676" y="519684"/>
                </a:lnTo>
                <a:lnTo>
                  <a:pt x="75692" y="519684"/>
                </a:lnTo>
                <a:lnTo>
                  <a:pt x="80772" y="522731"/>
                </a:lnTo>
                <a:lnTo>
                  <a:pt x="83057" y="522731"/>
                </a:lnTo>
                <a:lnTo>
                  <a:pt x="86868" y="524255"/>
                </a:lnTo>
                <a:lnTo>
                  <a:pt x="85344" y="524255"/>
                </a:lnTo>
                <a:lnTo>
                  <a:pt x="94488" y="525779"/>
                </a:lnTo>
                <a:lnTo>
                  <a:pt x="92964" y="525779"/>
                </a:lnTo>
                <a:lnTo>
                  <a:pt x="100584" y="527303"/>
                </a:lnTo>
                <a:lnTo>
                  <a:pt x="967739" y="527303"/>
                </a:lnTo>
                <a:lnTo>
                  <a:pt x="972297" y="550164"/>
                </a:lnTo>
                <a:lnTo>
                  <a:pt x="934212" y="550164"/>
                </a:lnTo>
                <a:lnTo>
                  <a:pt x="937236" y="565403"/>
                </a:lnTo>
                <a:close/>
              </a:path>
              <a:path w="1638300" h="2139950">
                <a:moveTo>
                  <a:pt x="99060" y="39623"/>
                </a:moveTo>
                <a:lnTo>
                  <a:pt x="100584" y="38099"/>
                </a:lnTo>
                <a:lnTo>
                  <a:pt x="108204" y="38099"/>
                </a:lnTo>
                <a:lnTo>
                  <a:pt x="99060" y="39623"/>
                </a:lnTo>
                <a:close/>
              </a:path>
              <a:path w="1638300" h="2139950">
                <a:moveTo>
                  <a:pt x="1539240" y="39623"/>
                </a:moveTo>
                <a:lnTo>
                  <a:pt x="1530095" y="38099"/>
                </a:lnTo>
                <a:lnTo>
                  <a:pt x="1537716" y="38099"/>
                </a:lnTo>
                <a:lnTo>
                  <a:pt x="1539240" y="39623"/>
                </a:lnTo>
                <a:close/>
              </a:path>
              <a:path w="1638300" h="2139950">
                <a:moveTo>
                  <a:pt x="1565148" y="47243"/>
                </a:moveTo>
                <a:lnTo>
                  <a:pt x="1557528" y="44195"/>
                </a:lnTo>
                <a:lnTo>
                  <a:pt x="1559051" y="44195"/>
                </a:lnTo>
                <a:lnTo>
                  <a:pt x="1551432" y="41147"/>
                </a:lnTo>
                <a:lnTo>
                  <a:pt x="1552955" y="41147"/>
                </a:lnTo>
                <a:lnTo>
                  <a:pt x="1545336" y="39623"/>
                </a:lnTo>
                <a:lnTo>
                  <a:pt x="1546859" y="39623"/>
                </a:lnTo>
                <a:lnTo>
                  <a:pt x="1537716" y="38099"/>
                </a:lnTo>
                <a:lnTo>
                  <a:pt x="1612696" y="38099"/>
                </a:lnTo>
                <a:lnTo>
                  <a:pt x="1618792" y="45719"/>
                </a:lnTo>
                <a:lnTo>
                  <a:pt x="1563624" y="45719"/>
                </a:lnTo>
                <a:lnTo>
                  <a:pt x="1565148" y="47243"/>
                </a:lnTo>
                <a:close/>
              </a:path>
              <a:path w="1638300" h="2139950">
                <a:moveTo>
                  <a:pt x="73152" y="47243"/>
                </a:moveTo>
                <a:lnTo>
                  <a:pt x="74676" y="45719"/>
                </a:lnTo>
                <a:lnTo>
                  <a:pt x="76962" y="45719"/>
                </a:lnTo>
                <a:lnTo>
                  <a:pt x="73152" y="47243"/>
                </a:lnTo>
                <a:close/>
              </a:path>
              <a:path w="1638300" h="2139950">
                <a:moveTo>
                  <a:pt x="1575815" y="54863"/>
                </a:moveTo>
                <a:lnTo>
                  <a:pt x="1569720" y="50291"/>
                </a:lnTo>
                <a:lnTo>
                  <a:pt x="1571244" y="50291"/>
                </a:lnTo>
                <a:lnTo>
                  <a:pt x="1563624" y="45719"/>
                </a:lnTo>
                <a:lnTo>
                  <a:pt x="1618792" y="45719"/>
                </a:lnTo>
                <a:lnTo>
                  <a:pt x="1620012" y="47243"/>
                </a:lnTo>
                <a:lnTo>
                  <a:pt x="1624076" y="53339"/>
                </a:lnTo>
                <a:lnTo>
                  <a:pt x="1574291" y="53339"/>
                </a:lnTo>
                <a:lnTo>
                  <a:pt x="1575815" y="54863"/>
                </a:lnTo>
                <a:close/>
              </a:path>
              <a:path w="1638300" h="2139950">
                <a:moveTo>
                  <a:pt x="62484" y="54863"/>
                </a:moveTo>
                <a:lnTo>
                  <a:pt x="64008" y="53339"/>
                </a:lnTo>
                <a:lnTo>
                  <a:pt x="65023" y="53339"/>
                </a:lnTo>
                <a:lnTo>
                  <a:pt x="62484" y="54863"/>
                </a:lnTo>
                <a:close/>
              </a:path>
              <a:path w="1638300" h="2139950">
                <a:moveTo>
                  <a:pt x="1625092" y="54863"/>
                </a:moveTo>
                <a:lnTo>
                  <a:pt x="1575815" y="54863"/>
                </a:lnTo>
                <a:lnTo>
                  <a:pt x="1574291" y="53339"/>
                </a:lnTo>
                <a:lnTo>
                  <a:pt x="1624076" y="53339"/>
                </a:lnTo>
                <a:lnTo>
                  <a:pt x="1625092" y="54863"/>
                </a:lnTo>
                <a:close/>
              </a:path>
              <a:path w="1638300" h="2139950">
                <a:moveTo>
                  <a:pt x="1627631" y="59435"/>
                </a:moveTo>
                <a:lnTo>
                  <a:pt x="1580387" y="59435"/>
                </a:lnTo>
                <a:lnTo>
                  <a:pt x="1575815" y="54863"/>
                </a:lnTo>
                <a:lnTo>
                  <a:pt x="1625092" y="54863"/>
                </a:lnTo>
                <a:lnTo>
                  <a:pt x="1626108" y="56387"/>
                </a:lnTo>
                <a:lnTo>
                  <a:pt x="1627631" y="59435"/>
                </a:lnTo>
                <a:close/>
              </a:path>
              <a:path w="1638300" h="2139950">
                <a:moveTo>
                  <a:pt x="1629917" y="64007"/>
                </a:moveTo>
                <a:lnTo>
                  <a:pt x="1584959" y="64007"/>
                </a:lnTo>
                <a:lnTo>
                  <a:pt x="1578863" y="57911"/>
                </a:lnTo>
                <a:lnTo>
                  <a:pt x="1580387" y="59435"/>
                </a:lnTo>
                <a:lnTo>
                  <a:pt x="1627631" y="59435"/>
                </a:lnTo>
                <a:lnTo>
                  <a:pt x="1629917" y="64007"/>
                </a:lnTo>
                <a:close/>
              </a:path>
              <a:path w="1638300" h="2139950">
                <a:moveTo>
                  <a:pt x="53644" y="64007"/>
                </a:moveTo>
                <a:lnTo>
                  <a:pt x="53339" y="64007"/>
                </a:lnTo>
                <a:lnTo>
                  <a:pt x="54864" y="62483"/>
                </a:lnTo>
                <a:lnTo>
                  <a:pt x="53644" y="64007"/>
                </a:lnTo>
                <a:close/>
              </a:path>
              <a:path w="1638300" h="2139950">
                <a:moveTo>
                  <a:pt x="1631986" y="70103"/>
                </a:moveTo>
                <a:lnTo>
                  <a:pt x="1589532" y="70103"/>
                </a:lnTo>
                <a:lnTo>
                  <a:pt x="1583436" y="62484"/>
                </a:lnTo>
                <a:lnTo>
                  <a:pt x="1584959" y="64007"/>
                </a:lnTo>
                <a:lnTo>
                  <a:pt x="1629917" y="64007"/>
                </a:lnTo>
                <a:lnTo>
                  <a:pt x="1630679" y="65531"/>
                </a:lnTo>
                <a:lnTo>
                  <a:pt x="1631986" y="70103"/>
                </a:lnTo>
                <a:close/>
              </a:path>
              <a:path w="1638300" h="2139950">
                <a:moveTo>
                  <a:pt x="49149" y="70103"/>
                </a:moveTo>
                <a:lnTo>
                  <a:pt x="48768" y="70103"/>
                </a:lnTo>
                <a:lnTo>
                  <a:pt x="50292" y="68579"/>
                </a:lnTo>
                <a:lnTo>
                  <a:pt x="49149" y="70103"/>
                </a:lnTo>
                <a:close/>
              </a:path>
              <a:path w="1638300" h="2139950">
                <a:moveTo>
                  <a:pt x="1633292" y="74675"/>
                </a:moveTo>
                <a:lnTo>
                  <a:pt x="1592579" y="74675"/>
                </a:lnTo>
                <a:lnTo>
                  <a:pt x="1588008" y="68579"/>
                </a:lnTo>
                <a:lnTo>
                  <a:pt x="1589532" y="70103"/>
                </a:lnTo>
                <a:lnTo>
                  <a:pt x="1631986" y="70103"/>
                </a:lnTo>
                <a:lnTo>
                  <a:pt x="1633292" y="74675"/>
                </a:lnTo>
                <a:close/>
              </a:path>
              <a:path w="1638300" h="2139950">
                <a:moveTo>
                  <a:pt x="46329" y="74675"/>
                </a:moveTo>
                <a:lnTo>
                  <a:pt x="45719" y="74675"/>
                </a:lnTo>
                <a:lnTo>
                  <a:pt x="47244" y="73151"/>
                </a:lnTo>
                <a:lnTo>
                  <a:pt x="46329" y="74675"/>
                </a:lnTo>
                <a:close/>
              </a:path>
              <a:path w="1638300" h="2139950">
                <a:moveTo>
                  <a:pt x="1635252" y="80771"/>
                </a:moveTo>
                <a:lnTo>
                  <a:pt x="1595628" y="80771"/>
                </a:lnTo>
                <a:lnTo>
                  <a:pt x="1591055" y="73151"/>
                </a:lnTo>
                <a:lnTo>
                  <a:pt x="1592579" y="74675"/>
                </a:lnTo>
                <a:lnTo>
                  <a:pt x="1633292" y="74675"/>
                </a:lnTo>
                <a:lnTo>
                  <a:pt x="1633728" y="76199"/>
                </a:lnTo>
                <a:lnTo>
                  <a:pt x="1635252" y="80771"/>
                </a:lnTo>
                <a:close/>
              </a:path>
              <a:path w="1638300" h="2139950">
                <a:moveTo>
                  <a:pt x="43687" y="80771"/>
                </a:moveTo>
                <a:lnTo>
                  <a:pt x="42672" y="80771"/>
                </a:lnTo>
                <a:lnTo>
                  <a:pt x="44195" y="79247"/>
                </a:lnTo>
                <a:lnTo>
                  <a:pt x="43687" y="80771"/>
                </a:lnTo>
                <a:close/>
              </a:path>
              <a:path w="1638300" h="2139950">
                <a:moveTo>
                  <a:pt x="1597151" y="88391"/>
                </a:moveTo>
                <a:lnTo>
                  <a:pt x="1594104" y="79247"/>
                </a:lnTo>
                <a:lnTo>
                  <a:pt x="1595628" y="80771"/>
                </a:lnTo>
                <a:lnTo>
                  <a:pt x="1635252" y="80771"/>
                </a:lnTo>
                <a:lnTo>
                  <a:pt x="1636775" y="85343"/>
                </a:lnTo>
                <a:lnTo>
                  <a:pt x="1597151" y="85343"/>
                </a:lnTo>
                <a:lnTo>
                  <a:pt x="1597151" y="88391"/>
                </a:lnTo>
                <a:close/>
              </a:path>
              <a:path w="1638300" h="2139950">
                <a:moveTo>
                  <a:pt x="41148" y="88391"/>
                </a:moveTo>
                <a:lnTo>
                  <a:pt x="41148" y="85343"/>
                </a:lnTo>
                <a:lnTo>
                  <a:pt x="42164" y="85343"/>
                </a:lnTo>
                <a:lnTo>
                  <a:pt x="41148" y="88391"/>
                </a:lnTo>
                <a:close/>
              </a:path>
              <a:path w="1638300" h="2139950">
                <a:moveTo>
                  <a:pt x="1598675" y="94487"/>
                </a:moveTo>
                <a:lnTo>
                  <a:pt x="1597151" y="85343"/>
                </a:lnTo>
                <a:lnTo>
                  <a:pt x="1636775" y="85343"/>
                </a:lnTo>
                <a:lnTo>
                  <a:pt x="1637864" y="92963"/>
                </a:lnTo>
                <a:lnTo>
                  <a:pt x="1598675" y="92963"/>
                </a:lnTo>
                <a:lnTo>
                  <a:pt x="1598675" y="94487"/>
                </a:lnTo>
                <a:close/>
              </a:path>
              <a:path w="1638300" h="2139950">
                <a:moveTo>
                  <a:pt x="39624" y="94487"/>
                </a:moveTo>
                <a:lnTo>
                  <a:pt x="39624" y="92963"/>
                </a:lnTo>
                <a:lnTo>
                  <a:pt x="39877" y="92963"/>
                </a:lnTo>
                <a:lnTo>
                  <a:pt x="39624" y="94487"/>
                </a:lnTo>
                <a:close/>
              </a:path>
              <a:path w="1638300" h="2139950">
                <a:moveTo>
                  <a:pt x="1600200" y="100583"/>
                </a:moveTo>
                <a:lnTo>
                  <a:pt x="1598675" y="92963"/>
                </a:lnTo>
                <a:lnTo>
                  <a:pt x="1637864" y="92963"/>
                </a:lnTo>
                <a:lnTo>
                  <a:pt x="1638300" y="96011"/>
                </a:lnTo>
                <a:lnTo>
                  <a:pt x="1638300" y="99059"/>
                </a:lnTo>
                <a:lnTo>
                  <a:pt x="1600200" y="99059"/>
                </a:lnTo>
                <a:lnTo>
                  <a:pt x="1600200" y="100583"/>
                </a:lnTo>
                <a:close/>
              </a:path>
              <a:path w="1638300" h="2139950">
                <a:moveTo>
                  <a:pt x="38100" y="100583"/>
                </a:moveTo>
                <a:lnTo>
                  <a:pt x="38100" y="99059"/>
                </a:lnTo>
                <a:lnTo>
                  <a:pt x="38404" y="99059"/>
                </a:lnTo>
                <a:lnTo>
                  <a:pt x="38100" y="100583"/>
                </a:lnTo>
                <a:close/>
              </a:path>
              <a:path w="1638300" h="2139950">
                <a:moveTo>
                  <a:pt x="1638300" y="466343"/>
                </a:moveTo>
                <a:lnTo>
                  <a:pt x="1600200" y="466343"/>
                </a:lnTo>
                <a:lnTo>
                  <a:pt x="1600200" y="99059"/>
                </a:lnTo>
                <a:lnTo>
                  <a:pt x="1638300" y="99059"/>
                </a:lnTo>
                <a:lnTo>
                  <a:pt x="1638300" y="466343"/>
                </a:lnTo>
                <a:close/>
              </a:path>
              <a:path w="1638300" h="2139950">
                <a:moveTo>
                  <a:pt x="38353" y="466343"/>
                </a:moveTo>
                <a:lnTo>
                  <a:pt x="38100" y="466343"/>
                </a:lnTo>
                <a:lnTo>
                  <a:pt x="38100" y="464819"/>
                </a:lnTo>
                <a:lnTo>
                  <a:pt x="38353" y="466343"/>
                </a:lnTo>
                <a:close/>
              </a:path>
              <a:path w="1638300" h="2139950">
                <a:moveTo>
                  <a:pt x="1637646" y="473964"/>
                </a:moveTo>
                <a:lnTo>
                  <a:pt x="1598675" y="473964"/>
                </a:lnTo>
                <a:lnTo>
                  <a:pt x="1600200" y="464819"/>
                </a:lnTo>
                <a:lnTo>
                  <a:pt x="1600200" y="466343"/>
                </a:lnTo>
                <a:lnTo>
                  <a:pt x="1638300" y="466343"/>
                </a:lnTo>
                <a:lnTo>
                  <a:pt x="1638300" y="469392"/>
                </a:lnTo>
                <a:lnTo>
                  <a:pt x="1637646" y="473964"/>
                </a:lnTo>
                <a:close/>
              </a:path>
              <a:path w="1638300" h="2139950">
                <a:moveTo>
                  <a:pt x="39928" y="473964"/>
                </a:moveTo>
                <a:lnTo>
                  <a:pt x="39624" y="473964"/>
                </a:lnTo>
                <a:lnTo>
                  <a:pt x="39624" y="472440"/>
                </a:lnTo>
                <a:lnTo>
                  <a:pt x="39928" y="473964"/>
                </a:lnTo>
                <a:close/>
              </a:path>
              <a:path w="1638300" h="2139950">
                <a:moveTo>
                  <a:pt x="1636775" y="480060"/>
                </a:moveTo>
                <a:lnTo>
                  <a:pt x="1597151" y="480060"/>
                </a:lnTo>
                <a:lnTo>
                  <a:pt x="1598675" y="472440"/>
                </a:lnTo>
                <a:lnTo>
                  <a:pt x="1598675" y="473964"/>
                </a:lnTo>
                <a:lnTo>
                  <a:pt x="1637646" y="473964"/>
                </a:lnTo>
                <a:lnTo>
                  <a:pt x="1636775" y="480060"/>
                </a:lnTo>
                <a:close/>
              </a:path>
              <a:path w="1638300" h="2139950">
                <a:moveTo>
                  <a:pt x="41757" y="480060"/>
                </a:moveTo>
                <a:lnTo>
                  <a:pt x="41148" y="480060"/>
                </a:lnTo>
                <a:lnTo>
                  <a:pt x="41148" y="478536"/>
                </a:lnTo>
                <a:lnTo>
                  <a:pt x="41757" y="480060"/>
                </a:lnTo>
                <a:close/>
              </a:path>
              <a:path w="1638300" h="2139950">
                <a:moveTo>
                  <a:pt x="1594104" y="486155"/>
                </a:moveTo>
                <a:lnTo>
                  <a:pt x="1597151" y="478536"/>
                </a:lnTo>
                <a:lnTo>
                  <a:pt x="1597151" y="480060"/>
                </a:lnTo>
                <a:lnTo>
                  <a:pt x="1636775" y="480060"/>
                </a:lnTo>
                <a:lnTo>
                  <a:pt x="1635469" y="484631"/>
                </a:lnTo>
                <a:lnTo>
                  <a:pt x="1595628" y="484631"/>
                </a:lnTo>
                <a:lnTo>
                  <a:pt x="1594104" y="486155"/>
                </a:lnTo>
                <a:close/>
              </a:path>
              <a:path w="1638300" h="2139950">
                <a:moveTo>
                  <a:pt x="44195" y="486155"/>
                </a:moveTo>
                <a:lnTo>
                  <a:pt x="42672" y="484631"/>
                </a:lnTo>
                <a:lnTo>
                  <a:pt x="43586" y="484631"/>
                </a:lnTo>
                <a:lnTo>
                  <a:pt x="44195" y="486155"/>
                </a:lnTo>
                <a:close/>
              </a:path>
              <a:path w="1638300" h="2139950">
                <a:moveTo>
                  <a:pt x="1591055" y="492251"/>
                </a:moveTo>
                <a:lnTo>
                  <a:pt x="1595628" y="484631"/>
                </a:lnTo>
                <a:lnTo>
                  <a:pt x="1635469" y="484631"/>
                </a:lnTo>
                <a:lnTo>
                  <a:pt x="1633728" y="490727"/>
                </a:lnTo>
                <a:lnTo>
                  <a:pt x="1592579" y="490727"/>
                </a:lnTo>
                <a:lnTo>
                  <a:pt x="1591055" y="492251"/>
                </a:lnTo>
                <a:close/>
              </a:path>
              <a:path w="1638300" h="2139950">
                <a:moveTo>
                  <a:pt x="47244" y="492251"/>
                </a:moveTo>
                <a:lnTo>
                  <a:pt x="45719" y="490727"/>
                </a:lnTo>
                <a:lnTo>
                  <a:pt x="46329" y="490727"/>
                </a:lnTo>
                <a:lnTo>
                  <a:pt x="47244" y="492251"/>
                </a:lnTo>
                <a:close/>
              </a:path>
              <a:path w="1638300" h="2139950">
                <a:moveTo>
                  <a:pt x="1588008" y="498347"/>
                </a:moveTo>
                <a:lnTo>
                  <a:pt x="1592579" y="490727"/>
                </a:lnTo>
                <a:lnTo>
                  <a:pt x="1633728" y="490727"/>
                </a:lnTo>
                <a:lnTo>
                  <a:pt x="1631695" y="496823"/>
                </a:lnTo>
                <a:lnTo>
                  <a:pt x="1589532" y="496823"/>
                </a:lnTo>
                <a:lnTo>
                  <a:pt x="1588008" y="498347"/>
                </a:lnTo>
                <a:close/>
              </a:path>
              <a:path w="1638300" h="2139950">
                <a:moveTo>
                  <a:pt x="50291" y="498347"/>
                </a:moveTo>
                <a:lnTo>
                  <a:pt x="48768" y="496823"/>
                </a:lnTo>
                <a:lnTo>
                  <a:pt x="49377" y="496823"/>
                </a:lnTo>
                <a:lnTo>
                  <a:pt x="50291" y="498347"/>
                </a:lnTo>
                <a:close/>
              </a:path>
              <a:path w="1638300" h="2139950">
                <a:moveTo>
                  <a:pt x="1629155" y="502919"/>
                </a:moveTo>
                <a:lnTo>
                  <a:pt x="1583436" y="502919"/>
                </a:lnTo>
                <a:lnTo>
                  <a:pt x="1589532" y="496823"/>
                </a:lnTo>
                <a:lnTo>
                  <a:pt x="1631695" y="496823"/>
                </a:lnTo>
                <a:lnTo>
                  <a:pt x="1630679" y="499871"/>
                </a:lnTo>
                <a:lnTo>
                  <a:pt x="1629155" y="502919"/>
                </a:lnTo>
                <a:close/>
              </a:path>
              <a:path w="1638300" h="2139950">
                <a:moveTo>
                  <a:pt x="1621028" y="516636"/>
                </a:moveTo>
                <a:lnTo>
                  <a:pt x="1569720" y="516636"/>
                </a:lnTo>
                <a:lnTo>
                  <a:pt x="1571244" y="515112"/>
                </a:lnTo>
                <a:lnTo>
                  <a:pt x="1575816" y="510540"/>
                </a:lnTo>
                <a:lnTo>
                  <a:pt x="1580387" y="505967"/>
                </a:lnTo>
                <a:lnTo>
                  <a:pt x="1584959" y="501395"/>
                </a:lnTo>
                <a:lnTo>
                  <a:pt x="1583436" y="502919"/>
                </a:lnTo>
                <a:lnTo>
                  <a:pt x="1629155" y="502919"/>
                </a:lnTo>
                <a:lnTo>
                  <a:pt x="1626108" y="509016"/>
                </a:lnTo>
                <a:lnTo>
                  <a:pt x="1621028" y="516636"/>
                </a:lnTo>
                <a:close/>
              </a:path>
              <a:path w="1638300" h="2139950">
                <a:moveTo>
                  <a:pt x="1578863" y="507492"/>
                </a:moveTo>
                <a:lnTo>
                  <a:pt x="1580387" y="505967"/>
                </a:lnTo>
                <a:lnTo>
                  <a:pt x="1578863" y="507492"/>
                </a:lnTo>
                <a:close/>
              </a:path>
              <a:path w="1638300" h="2139950">
                <a:moveTo>
                  <a:pt x="1574291" y="512064"/>
                </a:moveTo>
                <a:lnTo>
                  <a:pt x="1575815" y="510540"/>
                </a:lnTo>
                <a:lnTo>
                  <a:pt x="1574291" y="512064"/>
                </a:lnTo>
                <a:close/>
              </a:path>
              <a:path w="1638300" h="2139950">
                <a:moveTo>
                  <a:pt x="64388" y="512064"/>
                </a:moveTo>
                <a:lnTo>
                  <a:pt x="64008" y="512064"/>
                </a:lnTo>
                <a:lnTo>
                  <a:pt x="62484" y="510540"/>
                </a:lnTo>
                <a:lnTo>
                  <a:pt x="64388" y="512064"/>
                </a:lnTo>
                <a:close/>
              </a:path>
              <a:path w="1638300" h="2139950">
                <a:moveTo>
                  <a:pt x="70611" y="516636"/>
                </a:moveTo>
                <a:lnTo>
                  <a:pt x="70104" y="516636"/>
                </a:lnTo>
                <a:lnTo>
                  <a:pt x="68580" y="515112"/>
                </a:lnTo>
                <a:lnTo>
                  <a:pt x="70611" y="516636"/>
                </a:lnTo>
                <a:close/>
              </a:path>
              <a:path w="1638300" h="2139950">
                <a:moveTo>
                  <a:pt x="1571243" y="515112"/>
                </a:moveTo>
                <a:close/>
              </a:path>
              <a:path w="1638300" h="2139950">
                <a:moveTo>
                  <a:pt x="1618996" y="519684"/>
                </a:moveTo>
                <a:lnTo>
                  <a:pt x="1563624" y="519684"/>
                </a:lnTo>
                <a:lnTo>
                  <a:pt x="1571243" y="515112"/>
                </a:lnTo>
                <a:lnTo>
                  <a:pt x="1569720" y="516636"/>
                </a:lnTo>
                <a:lnTo>
                  <a:pt x="1621028" y="516636"/>
                </a:lnTo>
                <a:lnTo>
                  <a:pt x="1618996" y="519684"/>
                </a:lnTo>
                <a:close/>
              </a:path>
              <a:path w="1638300" h="2139950">
                <a:moveTo>
                  <a:pt x="75692" y="519684"/>
                </a:moveTo>
                <a:lnTo>
                  <a:pt x="74676" y="519684"/>
                </a:lnTo>
                <a:lnTo>
                  <a:pt x="73152" y="518160"/>
                </a:lnTo>
                <a:lnTo>
                  <a:pt x="75692" y="519684"/>
                </a:lnTo>
                <a:close/>
              </a:path>
              <a:path w="1638300" h="2139950">
                <a:moveTo>
                  <a:pt x="1616964" y="522731"/>
                </a:moveTo>
                <a:lnTo>
                  <a:pt x="1557528" y="522731"/>
                </a:lnTo>
                <a:lnTo>
                  <a:pt x="1565148" y="518160"/>
                </a:lnTo>
                <a:lnTo>
                  <a:pt x="1563624" y="519684"/>
                </a:lnTo>
                <a:lnTo>
                  <a:pt x="1618996" y="519684"/>
                </a:lnTo>
                <a:lnTo>
                  <a:pt x="1616964" y="522731"/>
                </a:lnTo>
                <a:close/>
              </a:path>
              <a:path w="1638300" h="2139950">
                <a:moveTo>
                  <a:pt x="83057" y="522731"/>
                </a:moveTo>
                <a:lnTo>
                  <a:pt x="80772" y="522731"/>
                </a:lnTo>
                <a:lnTo>
                  <a:pt x="79248" y="521207"/>
                </a:lnTo>
                <a:lnTo>
                  <a:pt x="83057" y="522731"/>
                </a:lnTo>
                <a:close/>
              </a:path>
              <a:path w="1638300" h="2139950">
                <a:moveTo>
                  <a:pt x="1260540" y="1997963"/>
                </a:moveTo>
                <a:lnTo>
                  <a:pt x="1222248" y="1997963"/>
                </a:lnTo>
                <a:lnTo>
                  <a:pt x="1260348" y="1994916"/>
                </a:lnTo>
                <a:lnTo>
                  <a:pt x="1233000" y="1857749"/>
                </a:lnTo>
                <a:lnTo>
                  <a:pt x="1335024" y="527303"/>
                </a:lnTo>
                <a:lnTo>
                  <a:pt x="1537716" y="527303"/>
                </a:lnTo>
                <a:lnTo>
                  <a:pt x="1546859" y="525779"/>
                </a:lnTo>
                <a:lnTo>
                  <a:pt x="1545336" y="525779"/>
                </a:lnTo>
                <a:lnTo>
                  <a:pt x="1552955" y="524255"/>
                </a:lnTo>
                <a:lnTo>
                  <a:pt x="1551432" y="524255"/>
                </a:lnTo>
                <a:lnTo>
                  <a:pt x="1559051" y="521207"/>
                </a:lnTo>
                <a:lnTo>
                  <a:pt x="1557528" y="522731"/>
                </a:lnTo>
                <a:lnTo>
                  <a:pt x="1616964" y="522731"/>
                </a:lnTo>
                <a:lnTo>
                  <a:pt x="1613916" y="527303"/>
                </a:lnTo>
                <a:lnTo>
                  <a:pt x="1607820" y="534923"/>
                </a:lnTo>
                <a:lnTo>
                  <a:pt x="1600200" y="541019"/>
                </a:lnTo>
                <a:lnTo>
                  <a:pt x="1588769" y="548640"/>
                </a:lnTo>
                <a:lnTo>
                  <a:pt x="1371600" y="548640"/>
                </a:lnTo>
                <a:lnTo>
                  <a:pt x="1353312" y="565403"/>
                </a:lnTo>
                <a:lnTo>
                  <a:pt x="1370315" y="565403"/>
                </a:lnTo>
                <a:lnTo>
                  <a:pt x="1260540" y="1997963"/>
                </a:lnTo>
                <a:close/>
              </a:path>
              <a:path w="1638300" h="2139950">
                <a:moveTo>
                  <a:pt x="1370315" y="565403"/>
                </a:moveTo>
                <a:lnTo>
                  <a:pt x="1353312" y="565403"/>
                </a:lnTo>
                <a:lnTo>
                  <a:pt x="1371600" y="548640"/>
                </a:lnTo>
                <a:lnTo>
                  <a:pt x="1370315" y="565403"/>
                </a:lnTo>
                <a:close/>
              </a:path>
              <a:path w="1638300" h="2139950">
                <a:moveTo>
                  <a:pt x="1542287" y="565403"/>
                </a:moveTo>
                <a:lnTo>
                  <a:pt x="1370315" y="565403"/>
                </a:lnTo>
                <a:lnTo>
                  <a:pt x="1371600" y="548640"/>
                </a:lnTo>
                <a:lnTo>
                  <a:pt x="1588769" y="548640"/>
                </a:lnTo>
                <a:lnTo>
                  <a:pt x="1581912" y="553212"/>
                </a:lnTo>
                <a:lnTo>
                  <a:pt x="1572767" y="557784"/>
                </a:lnTo>
                <a:lnTo>
                  <a:pt x="1563624" y="560831"/>
                </a:lnTo>
                <a:lnTo>
                  <a:pt x="1552955" y="563879"/>
                </a:lnTo>
                <a:lnTo>
                  <a:pt x="1542287" y="565403"/>
                </a:lnTo>
                <a:close/>
              </a:path>
              <a:path w="1638300" h="2139950">
                <a:moveTo>
                  <a:pt x="1249679" y="2139696"/>
                </a:moveTo>
                <a:lnTo>
                  <a:pt x="934212" y="550164"/>
                </a:lnTo>
                <a:lnTo>
                  <a:pt x="952500" y="565403"/>
                </a:lnTo>
                <a:lnTo>
                  <a:pt x="975336" y="565403"/>
                </a:lnTo>
                <a:lnTo>
                  <a:pt x="1233000" y="1857749"/>
                </a:lnTo>
                <a:lnTo>
                  <a:pt x="1222248" y="1997963"/>
                </a:lnTo>
                <a:lnTo>
                  <a:pt x="1260540" y="1997963"/>
                </a:lnTo>
                <a:lnTo>
                  <a:pt x="1249679" y="2139696"/>
                </a:lnTo>
                <a:close/>
              </a:path>
              <a:path w="1638300" h="2139950">
                <a:moveTo>
                  <a:pt x="975336" y="565403"/>
                </a:moveTo>
                <a:lnTo>
                  <a:pt x="952500" y="565403"/>
                </a:lnTo>
                <a:lnTo>
                  <a:pt x="934212" y="550164"/>
                </a:lnTo>
                <a:lnTo>
                  <a:pt x="972297" y="550164"/>
                </a:lnTo>
                <a:lnTo>
                  <a:pt x="975336" y="565403"/>
                </a:lnTo>
                <a:close/>
              </a:path>
              <a:path w="1638300" h="2139950">
                <a:moveTo>
                  <a:pt x="1222248" y="1997963"/>
                </a:moveTo>
                <a:lnTo>
                  <a:pt x="1233000" y="1857749"/>
                </a:lnTo>
                <a:lnTo>
                  <a:pt x="1260348" y="1994916"/>
                </a:lnTo>
                <a:lnTo>
                  <a:pt x="1222248" y="199796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111991" y="982415"/>
            <a:ext cx="8268334" cy="821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3254"/>
              </a:lnSpc>
            </a:pPr>
            <a:r>
              <a:rPr dirty="0" sz="2800" spc="10">
                <a:solidFill>
                  <a:srgbClr val="CC0099"/>
                </a:solidFill>
                <a:latin typeface="Times New Roman"/>
                <a:cs typeface="Times New Roman"/>
              </a:rPr>
              <a:t>+</a:t>
            </a:r>
            <a:r>
              <a:rPr dirty="0" sz="2800" spc="-165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22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dirty="0" sz="2400" spc="-30">
                <a:latin typeface="宋体"/>
                <a:cs typeface="宋体"/>
              </a:rPr>
              <a:t>与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o</a:t>
            </a:r>
            <a:r>
              <a:rPr dirty="0" sz="2400" spc="-30">
                <a:latin typeface="宋体"/>
                <a:cs typeface="宋体"/>
              </a:rPr>
              <a:t>反相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53439" y="4741163"/>
            <a:ext cx="1600200" cy="1675130"/>
          </a:xfrm>
          <a:custGeom>
            <a:avLst/>
            <a:gdLst/>
            <a:ahLst/>
            <a:cxnLst/>
            <a:rect l="l" t="t" r="r" b="b"/>
            <a:pathLst>
              <a:path w="1600200" h="1675129">
                <a:moveTo>
                  <a:pt x="1333500" y="1147572"/>
                </a:moveTo>
                <a:lnTo>
                  <a:pt x="932687" y="1147572"/>
                </a:lnTo>
                <a:lnTo>
                  <a:pt x="1367028" y="0"/>
                </a:lnTo>
                <a:lnTo>
                  <a:pt x="1333500" y="1147572"/>
                </a:lnTo>
                <a:close/>
              </a:path>
              <a:path w="1600200" h="1675129">
                <a:moveTo>
                  <a:pt x="1511808" y="1674876"/>
                </a:moveTo>
                <a:lnTo>
                  <a:pt x="86868" y="1674876"/>
                </a:lnTo>
                <a:lnTo>
                  <a:pt x="52720" y="1667922"/>
                </a:lnTo>
                <a:lnTo>
                  <a:pt x="25146" y="1648968"/>
                </a:lnTo>
                <a:lnTo>
                  <a:pt x="6715" y="1620869"/>
                </a:lnTo>
                <a:lnTo>
                  <a:pt x="0" y="1586484"/>
                </a:lnTo>
                <a:lnTo>
                  <a:pt x="0" y="1234440"/>
                </a:lnTo>
                <a:lnTo>
                  <a:pt x="6715" y="1200935"/>
                </a:lnTo>
                <a:lnTo>
                  <a:pt x="25146" y="1173289"/>
                </a:lnTo>
                <a:lnTo>
                  <a:pt x="52720" y="1154501"/>
                </a:lnTo>
                <a:lnTo>
                  <a:pt x="86868" y="1147572"/>
                </a:lnTo>
                <a:lnTo>
                  <a:pt x="1511808" y="1147572"/>
                </a:lnTo>
                <a:lnTo>
                  <a:pt x="1546193" y="1154501"/>
                </a:lnTo>
                <a:lnTo>
                  <a:pt x="1574291" y="1173289"/>
                </a:lnTo>
                <a:lnTo>
                  <a:pt x="1593246" y="1200935"/>
                </a:lnTo>
                <a:lnTo>
                  <a:pt x="1600200" y="1234440"/>
                </a:lnTo>
                <a:lnTo>
                  <a:pt x="1600200" y="1586484"/>
                </a:lnTo>
                <a:lnTo>
                  <a:pt x="1593246" y="1620869"/>
                </a:lnTo>
                <a:lnTo>
                  <a:pt x="1574291" y="1648968"/>
                </a:lnTo>
                <a:lnTo>
                  <a:pt x="1546193" y="1667922"/>
                </a:lnTo>
                <a:lnTo>
                  <a:pt x="1511808" y="1674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33627" y="4626863"/>
            <a:ext cx="1638300" cy="1807845"/>
          </a:xfrm>
          <a:custGeom>
            <a:avLst/>
            <a:gdLst/>
            <a:ahLst/>
            <a:cxnLst/>
            <a:rect l="l" t="t" r="r" b="b"/>
            <a:pathLst>
              <a:path w="1638300" h="1807845">
                <a:moveTo>
                  <a:pt x="934212" y="1254252"/>
                </a:moveTo>
                <a:lnTo>
                  <a:pt x="1409700" y="0"/>
                </a:lnTo>
                <a:lnTo>
                  <a:pt x="1406294" y="112776"/>
                </a:lnTo>
                <a:lnTo>
                  <a:pt x="1368551" y="112776"/>
                </a:lnTo>
                <a:lnTo>
                  <a:pt x="1365151" y="226028"/>
                </a:lnTo>
                <a:lnTo>
                  <a:pt x="980634" y="1242060"/>
                </a:lnTo>
                <a:lnTo>
                  <a:pt x="952500" y="1242060"/>
                </a:lnTo>
                <a:lnTo>
                  <a:pt x="934212" y="1254252"/>
                </a:lnTo>
                <a:close/>
              </a:path>
              <a:path w="1638300" h="1807845">
                <a:moveTo>
                  <a:pt x="1365151" y="226028"/>
                </a:moveTo>
                <a:lnTo>
                  <a:pt x="1368551" y="112776"/>
                </a:lnTo>
                <a:lnTo>
                  <a:pt x="1405128" y="120395"/>
                </a:lnTo>
                <a:lnTo>
                  <a:pt x="1365151" y="226028"/>
                </a:lnTo>
                <a:close/>
              </a:path>
              <a:path w="1638300" h="1807845">
                <a:moveTo>
                  <a:pt x="1565148" y="1289304"/>
                </a:moveTo>
                <a:lnTo>
                  <a:pt x="1557528" y="1286256"/>
                </a:lnTo>
                <a:lnTo>
                  <a:pt x="1559051" y="1286256"/>
                </a:lnTo>
                <a:lnTo>
                  <a:pt x="1551432" y="1283208"/>
                </a:lnTo>
                <a:lnTo>
                  <a:pt x="1552955" y="1283208"/>
                </a:lnTo>
                <a:lnTo>
                  <a:pt x="1545336" y="1281684"/>
                </a:lnTo>
                <a:lnTo>
                  <a:pt x="1546859" y="1281684"/>
                </a:lnTo>
                <a:lnTo>
                  <a:pt x="1537716" y="1280160"/>
                </a:lnTo>
                <a:lnTo>
                  <a:pt x="1333500" y="1280160"/>
                </a:lnTo>
                <a:lnTo>
                  <a:pt x="1365151" y="226028"/>
                </a:lnTo>
                <a:lnTo>
                  <a:pt x="1405128" y="120395"/>
                </a:lnTo>
                <a:lnTo>
                  <a:pt x="1368551" y="112776"/>
                </a:lnTo>
                <a:lnTo>
                  <a:pt x="1406294" y="112776"/>
                </a:lnTo>
                <a:lnTo>
                  <a:pt x="1372198" y="1242060"/>
                </a:lnTo>
                <a:lnTo>
                  <a:pt x="1353312" y="1242060"/>
                </a:lnTo>
                <a:lnTo>
                  <a:pt x="1371600" y="1261872"/>
                </a:lnTo>
                <a:lnTo>
                  <a:pt x="1593341" y="1261872"/>
                </a:lnTo>
                <a:lnTo>
                  <a:pt x="1600200" y="1266444"/>
                </a:lnTo>
                <a:lnTo>
                  <a:pt x="1607820" y="1274064"/>
                </a:lnTo>
                <a:lnTo>
                  <a:pt x="1618792" y="1287780"/>
                </a:lnTo>
                <a:lnTo>
                  <a:pt x="1563624" y="1287780"/>
                </a:lnTo>
                <a:lnTo>
                  <a:pt x="1565148" y="1289304"/>
                </a:lnTo>
                <a:close/>
              </a:path>
              <a:path w="1638300" h="1807845">
                <a:moveTo>
                  <a:pt x="1542287" y="1807464"/>
                </a:moveTo>
                <a:lnTo>
                  <a:pt x="96012" y="1807464"/>
                </a:lnTo>
                <a:lnTo>
                  <a:pt x="85344" y="1805940"/>
                </a:lnTo>
                <a:lnTo>
                  <a:pt x="47244" y="1789176"/>
                </a:lnTo>
                <a:lnTo>
                  <a:pt x="12192" y="1751076"/>
                </a:lnTo>
                <a:lnTo>
                  <a:pt x="9144" y="1741932"/>
                </a:lnTo>
                <a:lnTo>
                  <a:pt x="4572" y="1732788"/>
                </a:lnTo>
                <a:lnTo>
                  <a:pt x="1524" y="1722120"/>
                </a:lnTo>
                <a:lnTo>
                  <a:pt x="0" y="1711452"/>
                </a:lnTo>
                <a:lnTo>
                  <a:pt x="0" y="1338072"/>
                </a:lnTo>
                <a:lnTo>
                  <a:pt x="1524" y="1327404"/>
                </a:lnTo>
                <a:lnTo>
                  <a:pt x="4572" y="1318260"/>
                </a:lnTo>
                <a:lnTo>
                  <a:pt x="9144" y="1307592"/>
                </a:lnTo>
                <a:lnTo>
                  <a:pt x="12192" y="1298448"/>
                </a:lnTo>
                <a:lnTo>
                  <a:pt x="39624" y="1266444"/>
                </a:lnTo>
                <a:lnTo>
                  <a:pt x="74676" y="1246632"/>
                </a:lnTo>
                <a:lnTo>
                  <a:pt x="106679" y="1242060"/>
                </a:lnTo>
                <a:lnTo>
                  <a:pt x="938834" y="1242060"/>
                </a:lnTo>
                <a:lnTo>
                  <a:pt x="934212" y="1254252"/>
                </a:lnTo>
                <a:lnTo>
                  <a:pt x="976020" y="1254252"/>
                </a:lnTo>
                <a:lnTo>
                  <a:pt x="966216" y="1280160"/>
                </a:lnTo>
                <a:lnTo>
                  <a:pt x="100584" y="1280160"/>
                </a:lnTo>
                <a:lnTo>
                  <a:pt x="91439" y="1281684"/>
                </a:lnTo>
                <a:lnTo>
                  <a:pt x="94488" y="1281684"/>
                </a:lnTo>
                <a:lnTo>
                  <a:pt x="85344" y="1283208"/>
                </a:lnTo>
                <a:lnTo>
                  <a:pt x="88391" y="1283208"/>
                </a:lnTo>
                <a:lnTo>
                  <a:pt x="79248" y="1286256"/>
                </a:lnTo>
                <a:lnTo>
                  <a:pt x="80772" y="1286256"/>
                </a:lnTo>
                <a:lnTo>
                  <a:pt x="76962" y="1287780"/>
                </a:lnTo>
                <a:lnTo>
                  <a:pt x="74676" y="1287780"/>
                </a:lnTo>
                <a:lnTo>
                  <a:pt x="64515" y="1295400"/>
                </a:lnTo>
                <a:lnTo>
                  <a:pt x="64008" y="1295400"/>
                </a:lnTo>
                <a:lnTo>
                  <a:pt x="53339" y="1306068"/>
                </a:lnTo>
                <a:lnTo>
                  <a:pt x="53644" y="1306068"/>
                </a:lnTo>
                <a:lnTo>
                  <a:pt x="48768" y="1312164"/>
                </a:lnTo>
                <a:lnTo>
                  <a:pt x="49377" y="1312164"/>
                </a:lnTo>
                <a:lnTo>
                  <a:pt x="47548" y="1315212"/>
                </a:lnTo>
                <a:lnTo>
                  <a:pt x="47244" y="1315212"/>
                </a:lnTo>
                <a:lnTo>
                  <a:pt x="42672" y="1322832"/>
                </a:lnTo>
                <a:lnTo>
                  <a:pt x="44195" y="1322832"/>
                </a:lnTo>
                <a:lnTo>
                  <a:pt x="42367" y="1327404"/>
                </a:lnTo>
                <a:lnTo>
                  <a:pt x="41148" y="1327404"/>
                </a:lnTo>
                <a:lnTo>
                  <a:pt x="39877" y="1335024"/>
                </a:lnTo>
                <a:lnTo>
                  <a:pt x="39624" y="1335024"/>
                </a:lnTo>
                <a:lnTo>
                  <a:pt x="38404" y="1341120"/>
                </a:lnTo>
                <a:lnTo>
                  <a:pt x="38100" y="1341120"/>
                </a:lnTo>
                <a:lnTo>
                  <a:pt x="38100" y="1708404"/>
                </a:lnTo>
                <a:lnTo>
                  <a:pt x="38353" y="1708404"/>
                </a:lnTo>
                <a:lnTo>
                  <a:pt x="39624" y="1716024"/>
                </a:lnTo>
                <a:lnTo>
                  <a:pt x="39928" y="1716024"/>
                </a:lnTo>
                <a:lnTo>
                  <a:pt x="41148" y="1722120"/>
                </a:lnTo>
                <a:lnTo>
                  <a:pt x="41757" y="1722120"/>
                </a:lnTo>
                <a:lnTo>
                  <a:pt x="43586" y="1726692"/>
                </a:lnTo>
                <a:lnTo>
                  <a:pt x="42672" y="1726692"/>
                </a:lnTo>
                <a:lnTo>
                  <a:pt x="46329" y="1732788"/>
                </a:lnTo>
                <a:lnTo>
                  <a:pt x="45719" y="1732788"/>
                </a:lnTo>
                <a:lnTo>
                  <a:pt x="49377" y="1738884"/>
                </a:lnTo>
                <a:lnTo>
                  <a:pt x="48768" y="1738884"/>
                </a:lnTo>
                <a:lnTo>
                  <a:pt x="53340" y="1743456"/>
                </a:lnTo>
                <a:lnTo>
                  <a:pt x="62484" y="1752600"/>
                </a:lnTo>
                <a:lnTo>
                  <a:pt x="68580" y="1758696"/>
                </a:lnTo>
                <a:lnTo>
                  <a:pt x="70611" y="1758696"/>
                </a:lnTo>
                <a:lnTo>
                  <a:pt x="74676" y="1761744"/>
                </a:lnTo>
                <a:lnTo>
                  <a:pt x="75692" y="1761744"/>
                </a:lnTo>
                <a:lnTo>
                  <a:pt x="80772" y="1764792"/>
                </a:lnTo>
                <a:lnTo>
                  <a:pt x="83057" y="1764792"/>
                </a:lnTo>
                <a:lnTo>
                  <a:pt x="86868" y="1766316"/>
                </a:lnTo>
                <a:lnTo>
                  <a:pt x="85344" y="1766316"/>
                </a:lnTo>
                <a:lnTo>
                  <a:pt x="94488" y="1767840"/>
                </a:lnTo>
                <a:lnTo>
                  <a:pt x="91439" y="1767840"/>
                </a:lnTo>
                <a:lnTo>
                  <a:pt x="100584" y="1769364"/>
                </a:lnTo>
                <a:lnTo>
                  <a:pt x="1613916" y="1769364"/>
                </a:lnTo>
                <a:lnTo>
                  <a:pt x="1607820" y="1776984"/>
                </a:lnTo>
                <a:lnTo>
                  <a:pt x="1572767" y="1799844"/>
                </a:lnTo>
                <a:lnTo>
                  <a:pt x="1552955" y="1805940"/>
                </a:lnTo>
                <a:lnTo>
                  <a:pt x="1542287" y="1807464"/>
                </a:lnTo>
                <a:close/>
              </a:path>
              <a:path w="1638300" h="1807845">
                <a:moveTo>
                  <a:pt x="976020" y="1254252"/>
                </a:moveTo>
                <a:lnTo>
                  <a:pt x="934212" y="1254252"/>
                </a:lnTo>
                <a:lnTo>
                  <a:pt x="952500" y="1242060"/>
                </a:lnTo>
                <a:lnTo>
                  <a:pt x="980634" y="1242060"/>
                </a:lnTo>
                <a:lnTo>
                  <a:pt x="976020" y="1254252"/>
                </a:lnTo>
                <a:close/>
              </a:path>
              <a:path w="1638300" h="1807845">
                <a:moveTo>
                  <a:pt x="1371600" y="1261872"/>
                </a:moveTo>
                <a:lnTo>
                  <a:pt x="1353312" y="1242060"/>
                </a:lnTo>
                <a:lnTo>
                  <a:pt x="1372198" y="1242060"/>
                </a:lnTo>
                <a:lnTo>
                  <a:pt x="1371600" y="1261872"/>
                </a:lnTo>
                <a:close/>
              </a:path>
              <a:path w="1638300" h="1807845">
                <a:moveTo>
                  <a:pt x="1593341" y="1261872"/>
                </a:moveTo>
                <a:lnTo>
                  <a:pt x="1371600" y="1261872"/>
                </a:lnTo>
                <a:lnTo>
                  <a:pt x="1372198" y="1242060"/>
                </a:lnTo>
                <a:lnTo>
                  <a:pt x="1531620" y="1242060"/>
                </a:lnTo>
                <a:lnTo>
                  <a:pt x="1563624" y="1246632"/>
                </a:lnTo>
                <a:lnTo>
                  <a:pt x="1591055" y="1260348"/>
                </a:lnTo>
                <a:lnTo>
                  <a:pt x="1593341" y="1261872"/>
                </a:lnTo>
                <a:close/>
              </a:path>
              <a:path w="1638300" h="1807845">
                <a:moveTo>
                  <a:pt x="99060" y="1281684"/>
                </a:moveTo>
                <a:lnTo>
                  <a:pt x="100584" y="1280160"/>
                </a:lnTo>
                <a:lnTo>
                  <a:pt x="108204" y="1280160"/>
                </a:lnTo>
                <a:lnTo>
                  <a:pt x="99060" y="1281684"/>
                </a:lnTo>
                <a:close/>
              </a:path>
              <a:path w="1638300" h="1807845">
                <a:moveTo>
                  <a:pt x="1539240" y="1281684"/>
                </a:moveTo>
                <a:lnTo>
                  <a:pt x="1530095" y="1280160"/>
                </a:lnTo>
                <a:lnTo>
                  <a:pt x="1537716" y="1280160"/>
                </a:lnTo>
                <a:lnTo>
                  <a:pt x="1539240" y="1281684"/>
                </a:lnTo>
                <a:close/>
              </a:path>
              <a:path w="1638300" h="1807845">
                <a:moveTo>
                  <a:pt x="73152" y="1289304"/>
                </a:moveTo>
                <a:lnTo>
                  <a:pt x="74676" y="1287780"/>
                </a:lnTo>
                <a:lnTo>
                  <a:pt x="76962" y="1287780"/>
                </a:lnTo>
                <a:lnTo>
                  <a:pt x="73152" y="1289304"/>
                </a:lnTo>
                <a:close/>
              </a:path>
              <a:path w="1638300" h="1807845">
                <a:moveTo>
                  <a:pt x="1575815" y="1296923"/>
                </a:moveTo>
                <a:lnTo>
                  <a:pt x="1569720" y="1292352"/>
                </a:lnTo>
                <a:lnTo>
                  <a:pt x="1571244" y="1292352"/>
                </a:lnTo>
                <a:lnTo>
                  <a:pt x="1563624" y="1287780"/>
                </a:lnTo>
                <a:lnTo>
                  <a:pt x="1618792" y="1287780"/>
                </a:lnTo>
                <a:lnTo>
                  <a:pt x="1620012" y="1289304"/>
                </a:lnTo>
                <a:lnTo>
                  <a:pt x="1624076" y="1295400"/>
                </a:lnTo>
                <a:lnTo>
                  <a:pt x="1574291" y="1295400"/>
                </a:lnTo>
                <a:lnTo>
                  <a:pt x="1575815" y="1296923"/>
                </a:lnTo>
                <a:close/>
              </a:path>
              <a:path w="1638300" h="1807845">
                <a:moveTo>
                  <a:pt x="62484" y="1296924"/>
                </a:moveTo>
                <a:lnTo>
                  <a:pt x="64008" y="1295400"/>
                </a:lnTo>
                <a:lnTo>
                  <a:pt x="64515" y="1295400"/>
                </a:lnTo>
                <a:lnTo>
                  <a:pt x="62484" y="1296924"/>
                </a:lnTo>
                <a:close/>
              </a:path>
              <a:path w="1638300" h="1807845">
                <a:moveTo>
                  <a:pt x="1625092" y="1296924"/>
                </a:moveTo>
                <a:lnTo>
                  <a:pt x="1575815" y="1296923"/>
                </a:lnTo>
                <a:lnTo>
                  <a:pt x="1574291" y="1295400"/>
                </a:lnTo>
                <a:lnTo>
                  <a:pt x="1624076" y="1295400"/>
                </a:lnTo>
                <a:lnTo>
                  <a:pt x="1625092" y="1296924"/>
                </a:lnTo>
                <a:close/>
              </a:path>
              <a:path w="1638300" h="1807845">
                <a:moveTo>
                  <a:pt x="1627631" y="1301496"/>
                </a:moveTo>
                <a:lnTo>
                  <a:pt x="1580387" y="1301496"/>
                </a:lnTo>
                <a:lnTo>
                  <a:pt x="1575815" y="1296923"/>
                </a:lnTo>
                <a:lnTo>
                  <a:pt x="1625092" y="1296924"/>
                </a:lnTo>
                <a:lnTo>
                  <a:pt x="1626108" y="1298448"/>
                </a:lnTo>
                <a:lnTo>
                  <a:pt x="1627631" y="1301496"/>
                </a:lnTo>
                <a:close/>
              </a:path>
              <a:path w="1638300" h="1807845">
                <a:moveTo>
                  <a:pt x="1629917" y="1306068"/>
                </a:moveTo>
                <a:lnTo>
                  <a:pt x="1584959" y="1306068"/>
                </a:lnTo>
                <a:lnTo>
                  <a:pt x="1578863" y="1299972"/>
                </a:lnTo>
                <a:lnTo>
                  <a:pt x="1580387" y="1301496"/>
                </a:lnTo>
                <a:lnTo>
                  <a:pt x="1627631" y="1301496"/>
                </a:lnTo>
                <a:lnTo>
                  <a:pt x="1629917" y="1306068"/>
                </a:lnTo>
                <a:close/>
              </a:path>
              <a:path w="1638300" h="1807845">
                <a:moveTo>
                  <a:pt x="53644" y="1306068"/>
                </a:moveTo>
                <a:lnTo>
                  <a:pt x="53339" y="1306068"/>
                </a:lnTo>
                <a:lnTo>
                  <a:pt x="54864" y="1304544"/>
                </a:lnTo>
                <a:lnTo>
                  <a:pt x="53644" y="1306068"/>
                </a:lnTo>
                <a:close/>
              </a:path>
              <a:path w="1638300" h="1807845">
                <a:moveTo>
                  <a:pt x="1631986" y="1312164"/>
                </a:moveTo>
                <a:lnTo>
                  <a:pt x="1589532" y="1312164"/>
                </a:lnTo>
                <a:lnTo>
                  <a:pt x="1583436" y="1304544"/>
                </a:lnTo>
                <a:lnTo>
                  <a:pt x="1584959" y="1306068"/>
                </a:lnTo>
                <a:lnTo>
                  <a:pt x="1629917" y="1306068"/>
                </a:lnTo>
                <a:lnTo>
                  <a:pt x="1630679" y="1307592"/>
                </a:lnTo>
                <a:lnTo>
                  <a:pt x="1631986" y="1312164"/>
                </a:lnTo>
                <a:close/>
              </a:path>
              <a:path w="1638300" h="1807845">
                <a:moveTo>
                  <a:pt x="49377" y="1312164"/>
                </a:moveTo>
                <a:lnTo>
                  <a:pt x="48768" y="1312164"/>
                </a:lnTo>
                <a:lnTo>
                  <a:pt x="50292" y="1310640"/>
                </a:lnTo>
                <a:lnTo>
                  <a:pt x="49377" y="1312164"/>
                </a:lnTo>
                <a:close/>
              </a:path>
              <a:path w="1638300" h="1807845">
                <a:moveTo>
                  <a:pt x="1633292" y="1316736"/>
                </a:moveTo>
                <a:lnTo>
                  <a:pt x="1592579" y="1316736"/>
                </a:lnTo>
                <a:lnTo>
                  <a:pt x="1588008" y="1310640"/>
                </a:lnTo>
                <a:lnTo>
                  <a:pt x="1589532" y="1312164"/>
                </a:lnTo>
                <a:lnTo>
                  <a:pt x="1631986" y="1312164"/>
                </a:lnTo>
                <a:lnTo>
                  <a:pt x="1633292" y="1316736"/>
                </a:lnTo>
                <a:close/>
              </a:path>
              <a:path w="1638300" h="1807845">
                <a:moveTo>
                  <a:pt x="45719" y="1318260"/>
                </a:moveTo>
                <a:lnTo>
                  <a:pt x="47244" y="1315212"/>
                </a:lnTo>
                <a:lnTo>
                  <a:pt x="47548" y="1315212"/>
                </a:lnTo>
                <a:lnTo>
                  <a:pt x="45719" y="1318260"/>
                </a:lnTo>
                <a:close/>
              </a:path>
              <a:path w="1638300" h="1807845">
                <a:moveTo>
                  <a:pt x="1635252" y="1322832"/>
                </a:moveTo>
                <a:lnTo>
                  <a:pt x="1595628" y="1322832"/>
                </a:lnTo>
                <a:lnTo>
                  <a:pt x="1591055" y="1315212"/>
                </a:lnTo>
                <a:lnTo>
                  <a:pt x="1592579" y="1316736"/>
                </a:lnTo>
                <a:lnTo>
                  <a:pt x="1633292" y="1316736"/>
                </a:lnTo>
                <a:lnTo>
                  <a:pt x="1633728" y="1318260"/>
                </a:lnTo>
                <a:lnTo>
                  <a:pt x="1635252" y="1322832"/>
                </a:lnTo>
                <a:close/>
              </a:path>
              <a:path w="1638300" h="1807845">
                <a:moveTo>
                  <a:pt x="1597151" y="1330452"/>
                </a:moveTo>
                <a:lnTo>
                  <a:pt x="1594104" y="1321308"/>
                </a:lnTo>
                <a:lnTo>
                  <a:pt x="1595628" y="1322832"/>
                </a:lnTo>
                <a:lnTo>
                  <a:pt x="1635252" y="1322832"/>
                </a:lnTo>
                <a:lnTo>
                  <a:pt x="1636775" y="1327404"/>
                </a:lnTo>
                <a:lnTo>
                  <a:pt x="1597151" y="1327404"/>
                </a:lnTo>
                <a:lnTo>
                  <a:pt x="1597151" y="1330452"/>
                </a:lnTo>
                <a:close/>
              </a:path>
              <a:path w="1638300" h="1807845">
                <a:moveTo>
                  <a:pt x="41148" y="1330452"/>
                </a:moveTo>
                <a:lnTo>
                  <a:pt x="41148" y="1327404"/>
                </a:lnTo>
                <a:lnTo>
                  <a:pt x="42367" y="1327404"/>
                </a:lnTo>
                <a:lnTo>
                  <a:pt x="41148" y="1330452"/>
                </a:lnTo>
                <a:close/>
              </a:path>
              <a:path w="1638300" h="1807845">
                <a:moveTo>
                  <a:pt x="1598675" y="1336548"/>
                </a:moveTo>
                <a:lnTo>
                  <a:pt x="1597151" y="1327404"/>
                </a:lnTo>
                <a:lnTo>
                  <a:pt x="1636775" y="1327404"/>
                </a:lnTo>
                <a:lnTo>
                  <a:pt x="1637864" y="1335024"/>
                </a:lnTo>
                <a:lnTo>
                  <a:pt x="1598675" y="1335024"/>
                </a:lnTo>
                <a:lnTo>
                  <a:pt x="1598675" y="1336548"/>
                </a:lnTo>
                <a:close/>
              </a:path>
              <a:path w="1638300" h="1807845">
                <a:moveTo>
                  <a:pt x="39624" y="1336548"/>
                </a:moveTo>
                <a:lnTo>
                  <a:pt x="39624" y="1335024"/>
                </a:lnTo>
                <a:lnTo>
                  <a:pt x="39877" y="1335024"/>
                </a:lnTo>
                <a:lnTo>
                  <a:pt x="39624" y="1336548"/>
                </a:lnTo>
                <a:close/>
              </a:path>
              <a:path w="1638300" h="1807845">
                <a:moveTo>
                  <a:pt x="1600200" y="1342644"/>
                </a:moveTo>
                <a:lnTo>
                  <a:pt x="1598675" y="1335024"/>
                </a:lnTo>
                <a:lnTo>
                  <a:pt x="1637864" y="1335024"/>
                </a:lnTo>
                <a:lnTo>
                  <a:pt x="1638300" y="1338072"/>
                </a:lnTo>
                <a:lnTo>
                  <a:pt x="1638300" y="1341120"/>
                </a:lnTo>
                <a:lnTo>
                  <a:pt x="1600200" y="1341120"/>
                </a:lnTo>
                <a:lnTo>
                  <a:pt x="1600200" y="1342644"/>
                </a:lnTo>
                <a:close/>
              </a:path>
              <a:path w="1638300" h="1807845">
                <a:moveTo>
                  <a:pt x="38100" y="1342644"/>
                </a:moveTo>
                <a:lnTo>
                  <a:pt x="38100" y="1341120"/>
                </a:lnTo>
                <a:lnTo>
                  <a:pt x="38404" y="1341120"/>
                </a:lnTo>
                <a:lnTo>
                  <a:pt x="38100" y="1342644"/>
                </a:lnTo>
                <a:close/>
              </a:path>
              <a:path w="1638300" h="1807845">
                <a:moveTo>
                  <a:pt x="1638300" y="1708404"/>
                </a:moveTo>
                <a:lnTo>
                  <a:pt x="1600200" y="1708404"/>
                </a:lnTo>
                <a:lnTo>
                  <a:pt x="1600200" y="1341120"/>
                </a:lnTo>
                <a:lnTo>
                  <a:pt x="1638300" y="1341120"/>
                </a:lnTo>
                <a:lnTo>
                  <a:pt x="1638300" y="1708404"/>
                </a:lnTo>
                <a:close/>
              </a:path>
              <a:path w="1638300" h="1807845">
                <a:moveTo>
                  <a:pt x="38353" y="1708404"/>
                </a:moveTo>
                <a:lnTo>
                  <a:pt x="38100" y="1708404"/>
                </a:lnTo>
                <a:lnTo>
                  <a:pt x="38100" y="1706880"/>
                </a:lnTo>
                <a:lnTo>
                  <a:pt x="38353" y="1708404"/>
                </a:lnTo>
                <a:close/>
              </a:path>
              <a:path w="1638300" h="1807845">
                <a:moveTo>
                  <a:pt x="1637646" y="1716024"/>
                </a:moveTo>
                <a:lnTo>
                  <a:pt x="1598675" y="1716024"/>
                </a:lnTo>
                <a:lnTo>
                  <a:pt x="1600200" y="1706880"/>
                </a:lnTo>
                <a:lnTo>
                  <a:pt x="1600200" y="1708404"/>
                </a:lnTo>
                <a:lnTo>
                  <a:pt x="1638300" y="1708404"/>
                </a:lnTo>
                <a:lnTo>
                  <a:pt x="1638300" y="1711452"/>
                </a:lnTo>
                <a:lnTo>
                  <a:pt x="1637646" y="1716024"/>
                </a:lnTo>
                <a:close/>
              </a:path>
              <a:path w="1638300" h="1807845">
                <a:moveTo>
                  <a:pt x="39928" y="1716024"/>
                </a:moveTo>
                <a:lnTo>
                  <a:pt x="39624" y="1716024"/>
                </a:lnTo>
                <a:lnTo>
                  <a:pt x="39624" y="1714500"/>
                </a:lnTo>
                <a:lnTo>
                  <a:pt x="39928" y="1716024"/>
                </a:lnTo>
                <a:close/>
              </a:path>
              <a:path w="1638300" h="1807845">
                <a:moveTo>
                  <a:pt x="1636775" y="1722120"/>
                </a:moveTo>
                <a:lnTo>
                  <a:pt x="1597151" y="1722120"/>
                </a:lnTo>
                <a:lnTo>
                  <a:pt x="1598675" y="1714500"/>
                </a:lnTo>
                <a:lnTo>
                  <a:pt x="1598675" y="1716024"/>
                </a:lnTo>
                <a:lnTo>
                  <a:pt x="1637646" y="1716024"/>
                </a:lnTo>
                <a:lnTo>
                  <a:pt x="1636775" y="1722120"/>
                </a:lnTo>
                <a:close/>
              </a:path>
              <a:path w="1638300" h="1807845">
                <a:moveTo>
                  <a:pt x="41757" y="1722120"/>
                </a:moveTo>
                <a:lnTo>
                  <a:pt x="41148" y="1722120"/>
                </a:lnTo>
                <a:lnTo>
                  <a:pt x="41148" y="1720596"/>
                </a:lnTo>
                <a:lnTo>
                  <a:pt x="41757" y="1722120"/>
                </a:lnTo>
                <a:close/>
              </a:path>
              <a:path w="1638300" h="1807845">
                <a:moveTo>
                  <a:pt x="1594104" y="1728216"/>
                </a:moveTo>
                <a:lnTo>
                  <a:pt x="1597151" y="1720596"/>
                </a:lnTo>
                <a:lnTo>
                  <a:pt x="1597151" y="1722120"/>
                </a:lnTo>
                <a:lnTo>
                  <a:pt x="1636775" y="1722120"/>
                </a:lnTo>
                <a:lnTo>
                  <a:pt x="1635469" y="1726692"/>
                </a:lnTo>
                <a:lnTo>
                  <a:pt x="1595628" y="1726692"/>
                </a:lnTo>
                <a:lnTo>
                  <a:pt x="1594104" y="1728216"/>
                </a:lnTo>
                <a:close/>
              </a:path>
              <a:path w="1638300" h="1807845">
                <a:moveTo>
                  <a:pt x="44195" y="1728216"/>
                </a:moveTo>
                <a:lnTo>
                  <a:pt x="42672" y="1726692"/>
                </a:lnTo>
                <a:lnTo>
                  <a:pt x="43586" y="1726692"/>
                </a:lnTo>
                <a:lnTo>
                  <a:pt x="44195" y="1728216"/>
                </a:lnTo>
                <a:close/>
              </a:path>
              <a:path w="1638300" h="1807845">
                <a:moveTo>
                  <a:pt x="1591055" y="1734312"/>
                </a:moveTo>
                <a:lnTo>
                  <a:pt x="1595628" y="1726692"/>
                </a:lnTo>
                <a:lnTo>
                  <a:pt x="1635469" y="1726692"/>
                </a:lnTo>
                <a:lnTo>
                  <a:pt x="1633728" y="1732788"/>
                </a:lnTo>
                <a:lnTo>
                  <a:pt x="1592579" y="1732788"/>
                </a:lnTo>
                <a:lnTo>
                  <a:pt x="1591055" y="1734312"/>
                </a:lnTo>
                <a:close/>
              </a:path>
              <a:path w="1638300" h="1807845">
                <a:moveTo>
                  <a:pt x="47244" y="1734312"/>
                </a:moveTo>
                <a:lnTo>
                  <a:pt x="45719" y="1732788"/>
                </a:lnTo>
                <a:lnTo>
                  <a:pt x="46329" y="1732788"/>
                </a:lnTo>
                <a:lnTo>
                  <a:pt x="47244" y="1734312"/>
                </a:lnTo>
                <a:close/>
              </a:path>
              <a:path w="1638300" h="1807845">
                <a:moveTo>
                  <a:pt x="1588008" y="1740408"/>
                </a:moveTo>
                <a:lnTo>
                  <a:pt x="1592579" y="1732788"/>
                </a:lnTo>
                <a:lnTo>
                  <a:pt x="1633728" y="1732788"/>
                </a:lnTo>
                <a:lnTo>
                  <a:pt x="1631695" y="1738884"/>
                </a:lnTo>
                <a:lnTo>
                  <a:pt x="1589532" y="1738884"/>
                </a:lnTo>
                <a:lnTo>
                  <a:pt x="1588008" y="1740408"/>
                </a:lnTo>
                <a:close/>
              </a:path>
              <a:path w="1638300" h="1807845">
                <a:moveTo>
                  <a:pt x="50291" y="1740408"/>
                </a:moveTo>
                <a:lnTo>
                  <a:pt x="48768" y="1738884"/>
                </a:lnTo>
                <a:lnTo>
                  <a:pt x="49377" y="1738884"/>
                </a:lnTo>
                <a:lnTo>
                  <a:pt x="50291" y="1740408"/>
                </a:lnTo>
                <a:close/>
              </a:path>
              <a:path w="1638300" h="1807845">
                <a:moveTo>
                  <a:pt x="1629155" y="1744980"/>
                </a:moveTo>
                <a:lnTo>
                  <a:pt x="1583436" y="1744980"/>
                </a:lnTo>
                <a:lnTo>
                  <a:pt x="1589532" y="1738884"/>
                </a:lnTo>
                <a:lnTo>
                  <a:pt x="1631695" y="1738884"/>
                </a:lnTo>
                <a:lnTo>
                  <a:pt x="1630679" y="1741932"/>
                </a:lnTo>
                <a:lnTo>
                  <a:pt x="1629155" y="1744980"/>
                </a:lnTo>
                <a:close/>
              </a:path>
              <a:path w="1638300" h="1807845">
                <a:moveTo>
                  <a:pt x="1621028" y="1758696"/>
                </a:moveTo>
                <a:lnTo>
                  <a:pt x="1569720" y="1758696"/>
                </a:lnTo>
                <a:lnTo>
                  <a:pt x="1571244" y="1757172"/>
                </a:lnTo>
                <a:lnTo>
                  <a:pt x="1574292" y="1754123"/>
                </a:lnTo>
                <a:lnTo>
                  <a:pt x="1580387" y="1749552"/>
                </a:lnTo>
                <a:lnTo>
                  <a:pt x="1578863" y="1749552"/>
                </a:lnTo>
                <a:lnTo>
                  <a:pt x="1584959" y="1743456"/>
                </a:lnTo>
                <a:lnTo>
                  <a:pt x="1583436" y="1744980"/>
                </a:lnTo>
                <a:lnTo>
                  <a:pt x="1629155" y="1744980"/>
                </a:lnTo>
                <a:lnTo>
                  <a:pt x="1626108" y="1751076"/>
                </a:lnTo>
                <a:lnTo>
                  <a:pt x="1621028" y="1758696"/>
                </a:lnTo>
                <a:close/>
              </a:path>
              <a:path w="1638300" h="1807845">
                <a:moveTo>
                  <a:pt x="70611" y="1758696"/>
                </a:moveTo>
                <a:lnTo>
                  <a:pt x="68580" y="1758696"/>
                </a:lnTo>
                <a:lnTo>
                  <a:pt x="68580" y="1757172"/>
                </a:lnTo>
                <a:lnTo>
                  <a:pt x="70611" y="1758696"/>
                </a:lnTo>
                <a:close/>
              </a:path>
              <a:path w="1638300" h="1807845">
                <a:moveTo>
                  <a:pt x="1571243" y="1757172"/>
                </a:moveTo>
                <a:close/>
              </a:path>
              <a:path w="1638300" h="1807845">
                <a:moveTo>
                  <a:pt x="1618996" y="1761744"/>
                </a:moveTo>
                <a:lnTo>
                  <a:pt x="1563624" y="1761744"/>
                </a:lnTo>
                <a:lnTo>
                  <a:pt x="1571243" y="1757172"/>
                </a:lnTo>
                <a:lnTo>
                  <a:pt x="1569720" y="1758696"/>
                </a:lnTo>
                <a:lnTo>
                  <a:pt x="1621028" y="1758696"/>
                </a:lnTo>
                <a:lnTo>
                  <a:pt x="1618996" y="1761744"/>
                </a:lnTo>
                <a:close/>
              </a:path>
              <a:path w="1638300" h="1807845">
                <a:moveTo>
                  <a:pt x="75692" y="1761744"/>
                </a:moveTo>
                <a:lnTo>
                  <a:pt x="74676" y="1761744"/>
                </a:lnTo>
                <a:lnTo>
                  <a:pt x="73152" y="1760220"/>
                </a:lnTo>
                <a:lnTo>
                  <a:pt x="75692" y="1761744"/>
                </a:lnTo>
                <a:close/>
              </a:path>
              <a:path w="1638300" h="1807845">
                <a:moveTo>
                  <a:pt x="1616964" y="1764792"/>
                </a:moveTo>
                <a:lnTo>
                  <a:pt x="1557528" y="1764792"/>
                </a:lnTo>
                <a:lnTo>
                  <a:pt x="1565148" y="1760220"/>
                </a:lnTo>
                <a:lnTo>
                  <a:pt x="1563624" y="1761744"/>
                </a:lnTo>
                <a:lnTo>
                  <a:pt x="1618996" y="1761744"/>
                </a:lnTo>
                <a:lnTo>
                  <a:pt x="1616964" y="1764792"/>
                </a:lnTo>
                <a:close/>
              </a:path>
              <a:path w="1638300" h="1807845">
                <a:moveTo>
                  <a:pt x="83057" y="1764792"/>
                </a:moveTo>
                <a:lnTo>
                  <a:pt x="80772" y="1764792"/>
                </a:lnTo>
                <a:lnTo>
                  <a:pt x="79248" y="1763268"/>
                </a:lnTo>
                <a:lnTo>
                  <a:pt x="83057" y="1764792"/>
                </a:lnTo>
                <a:close/>
              </a:path>
              <a:path w="1638300" h="1807845">
                <a:moveTo>
                  <a:pt x="1613916" y="1769364"/>
                </a:moveTo>
                <a:lnTo>
                  <a:pt x="1537716" y="1769364"/>
                </a:lnTo>
                <a:lnTo>
                  <a:pt x="1546859" y="1767840"/>
                </a:lnTo>
                <a:lnTo>
                  <a:pt x="1545336" y="1767840"/>
                </a:lnTo>
                <a:lnTo>
                  <a:pt x="1552955" y="1766316"/>
                </a:lnTo>
                <a:lnTo>
                  <a:pt x="1551432" y="1766316"/>
                </a:lnTo>
                <a:lnTo>
                  <a:pt x="1559051" y="1763268"/>
                </a:lnTo>
                <a:lnTo>
                  <a:pt x="1557528" y="1764792"/>
                </a:lnTo>
                <a:lnTo>
                  <a:pt x="1616964" y="1764792"/>
                </a:lnTo>
                <a:lnTo>
                  <a:pt x="1613916" y="17693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958103" y="5957276"/>
            <a:ext cx="117792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与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宋体"/>
                <a:cs typeface="宋体"/>
              </a:rPr>
              <a:t>同相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934438" y="6762106"/>
            <a:ext cx="104902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2000" b="1">
                <a:latin typeface="Microsoft JhengHei"/>
                <a:cs typeface="Microsoft JhengHei"/>
              </a:rPr>
              <a:t>共</a:t>
            </a:r>
            <a:r>
              <a:rPr dirty="0" sz="2000" spc="20" b="1">
                <a:latin typeface="Microsoft JhengHei"/>
                <a:cs typeface="Microsoft JhengHei"/>
              </a:rPr>
              <a:t>射放</a:t>
            </a:r>
            <a:r>
              <a:rPr dirty="0" sz="2000" b="1">
                <a:latin typeface="Microsoft JhengHei"/>
                <a:cs typeface="Microsoft JhengHei"/>
              </a:rPr>
              <a:t>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224874" y="6784972"/>
            <a:ext cx="207200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2000" b="1">
                <a:latin typeface="Microsoft JhengHei"/>
                <a:cs typeface="Microsoft JhengHei"/>
              </a:rPr>
              <a:t>乙</a:t>
            </a:r>
            <a:r>
              <a:rPr dirty="0" sz="2000" spc="20" b="1">
                <a:latin typeface="Microsoft JhengHei"/>
                <a:cs typeface="Microsoft JhengHei"/>
              </a:rPr>
              <a:t>类互</a:t>
            </a:r>
            <a:r>
              <a:rPr dirty="0" sz="2000" b="1">
                <a:latin typeface="Microsoft JhengHei"/>
                <a:cs typeface="Microsoft JhengHei"/>
              </a:rPr>
              <a:t>补</a:t>
            </a:r>
            <a:r>
              <a:rPr dirty="0" sz="2000" spc="20" b="1">
                <a:latin typeface="Microsoft JhengHei"/>
                <a:cs typeface="Microsoft JhengHei"/>
              </a:rPr>
              <a:t>对称</a:t>
            </a:r>
            <a:r>
              <a:rPr dirty="0" sz="2000" b="1">
                <a:latin typeface="Microsoft JhengHei"/>
                <a:cs typeface="Microsoft JhengHei"/>
              </a:rPr>
              <a:t>放大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56485" y="4019317"/>
            <a:ext cx="166433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50364" algn="l"/>
              </a:tabLst>
            </a:pPr>
            <a:r>
              <a:rPr dirty="0" sz="3200" spc="15" u="heavy">
                <a:solidFill>
                  <a:srgbClr val="FF0000"/>
                </a:solidFill>
                <a:latin typeface="Times New Roman"/>
                <a:cs typeface="Times New Roman"/>
              </a:rPr>
              <a:t>+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848933" y="2804753"/>
            <a:ext cx="16129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720351" y="2371818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017170" y="2435794"/>
            <a:ext cx="25717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616325" y="353783"/>
            <a:ext cx="3118485" cy="948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910" marR="5080" indent="-29845">
              <a:lnSpc>
                <a:spcPct val="128600"/>
              </a:lnSpc>
            </a:pPr>
            <a:r>
              <a:rPr dirty="0" sz="2400" spc="10">
                <a:latin typeface="宋体"/>
                <a:cs typeface="宋体"/>
              </a:rPr>
              <a:t>每级电路的功能；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判</a:t>
            </a:r>
            <a:r>
              <a:rPr dirty="0" sz="2400">
                <a:latin typeface="宋体"/>
                <a:cs typeface="宋体"/>
              </a:rPr>
              <a:t>断</a:t>
            </a:r>
            <a:r>
              <a:rPr dirty="0" sz="2400" spc="20">
                <a:latin typeface="宋体"/>
                <a:cs typeface="宋体"/>
              </a:rPr>
              <a:t>同</a:t>
            </a:r>
            <a:r>
              <a:rPr dirty="0" sz="2400">
                <a:latin typeface="宋体"/>
                <a:cs typeface="宋体"/>
              </a:rPr>
              <a:t>相</a:t>
            </a:r>
            <a:r>
              <a:rPr dirty="0" sz="2400" spc="20">
                <a:latin typeface="宋体"/>
                <a:cs typeface="宋体"/>
              </a:rPr>
              <a:t>端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相</a:t>
            </a:r>
            <a:r>
              <a:rPr dirty="0" sz="2400" spc="20">
                <a:latin typeface="宋体"/>
                <a:cs typeface="宋体"/>
              </a:rPr>
              <a:t>端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0748" y="4615708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2761" y="3140544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772" y="5479861"/>
            <a:ext cx="698500" cy="13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530">
              <a:lnSpc>
                <a:spcPct val="100000"/>
              </a:lnSpc>
            </a:pPr>
            <a:r>
              <a:rPr dirty="0" sz="280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>
                <a:solidFill>
                  <a:srgbClr val="FF3300"/>
                </a:solidFill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C0099"/>
                </a:solidFill>
                <a:latin typeface="Times New Roman"/>
                <a:cs typeface="Times New Roman"/>
              </a:rPr>
              <a:t>-</a:t>
            </a:r>
            <a:r>
              <a:rPr dirty="0" sz="2800" spc="-165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179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r>
              <a:rPr dirty="0" baseline="-21021" sz="2775" spc="172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3465" y="5483352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3465" y="6033515"/>
            <a:ext cx="0" cy="378460"/>
          </a:xfrm>
          <a:custGeom>
            <a:avLst/>
            <a:gdLst/>
            <a:ahLst/>
            <a:cxnLst/>
            <a:rect l="l" t="t" r="r" b="b"/>
            <a:pathLst>
              <a:path w="0"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539" y="5580888"/>
            <a:ext cx="242570" cy="490855"/>
          </a:xfrm>
          <a:custGeom>
            <a:avLst/>
            <a:gdLst/>
            <a:ahLst/>
            <a:cxnLst/>
            <a:rect l="l" t="t" r="r" b="b"/>
            <a:pathLst>
              <a:path w="242570" h="490854">
                <a:moveTo>
                  <a:pt x="242316" y="490727"/>
                </a:moveTo>
                <a:lnTo>
                  <a:pt x="0" y="490727"/>
                </a:lnTo>
                <a:lnTo>
                  <a:pt x="0" y="0"/>
                </a:lnTo>
                <a:lnTo>
                  <a:pt x="242316" y="0"/>
                </a:lnTo>
                <a:lnTo>
                  <a:pt x="242316" y="19812"/>
                </a:lnTo>
                <a:lnTo>
                  <a:pt x="38100" y="19812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452627"/>
                </a:lnTo>
                <a:lnTo>
                  <a:pt x="18288" y="452627"/>
                </a:lnTo>
                <a:lnTo>
                  <a:pt x="38100" y="472439"/>
                </a:lnTo>
                <a:lnTo>
                  <a:pt x="242316" y="472439"/>
                </a:lnTo>
                <a:lnTo>
                  <a:pt x="242316" y="490727"/>
                </a:lnTo>
                <a:close/>
              </a:path>
              <a:path w="242570" h="490854">
                <a:moveTo>
                  <a:pt x="38100" y="38099"/>
                </a:moveTo>
                <a:lnTo>
                  <a:pt x="18288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42570" h="490854">
                <a:moveTo>
                  <a:pt x="20421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204216" y="19812"/>
                </a:lnTo>
                <a:lnTo>
                  <a:pt x="204216" y="38099"/>
                </a:lnTo>
                <a:close/>
              </a:path>
              <a:path w="242570" h="490854">
                <a:moveTo>
                  <a:pt x="204216" y="472439"/>
                </a:moveTo>
                <a:lnTo>
                  <a:pt x="204216" y="19812"/>
                </a:lnTo>
                <a:lnTo>
                  <a:pt x="222504" y="38099"/>
                </a:lnTo>
                <a:lnTo>
                  <a:pt x="242316" y="38099"/>
                </a:lnTo>
                <a:lnTo>
                  <a:pt x="242316" y="452627"/>
                </a:lnTo>
                <a:lnTo>
                  <a:pt x="222504" y="452627"/>
                </a:lnTo>
                <a:lnTo>
                  <a:pt x="204216" y="472439"/>
                </a:lnTo>
                <a:close/>
              </a:path>
              <a:path w="242570" h="490854">
                <a:moveTo>
                  <a:pt x="242316" y="38099"/>
                </a:moveTo>
                <a:lnTo>
                  <a:pt x="222504" y="38099"/>
                </a:lnTo>
                <a:lnTo>
                  <a:pt x="204216" y="19812"/>
                </a:lnTo>
                <a:lnTo>
                  <a:pt x="242316" y="19812"/>
                </a:lnTo>
                <a:lnTo>
                  <a:pt x="242316" y="38099"/>
                </a:lnTo>
                <a:close/>
              </a:path>
              <a:path w="242570" h="490854">
                <a:moveTo>
                  <a:pt x="38100" y="472439"/>
                </a:moveTo>
                <a:lnTo>
                  <a:pt x="18288" y="452627"/>
                </a:lnTo>
                <a:lnTo>
                  <a:pt x="38100" y="452627"/>
                </a:lnTo>
                <a:lnTo>
                  <a:pt x="38100" y="472439"/>
                </a:lnTo>
                <a:close/>
              </a:path>
              <a:path w="242570" h="490854">
                <a:moveTo>
                  <a:pt x="204216" y="472439"/>
                </a:moveTo>
                <a:lnTo>
                  <a:pt x="38100" y="472439"/>
                </a:lnTo>
                <a:lnTo>
                  <a:pt x="38100" y="452627"/>
                </a:lnTo>
                <a:lnTo>
                  <a:pt x="204216" y="452627"/>
                </a:lnTo>
                <a:lnTo>
                  <a:pt x="204216" y="472439"/>
                </a:lnTo>
                <a:close/>
              </a:path>
              <a:path w="242570" h="490854">
                <a:moveTo>
                  <a:pt x="242316" y="472439"/>
                </a:moveTo>
                <a:lnTo>
                  <a:pt x="204216" y="472439"/>
                </a:lnTo>
                <a:lnTo>
                  <a:pt x="222504" y="452627"/>
                </a:lnTo>
                <a:lnTo>
                  <a:pt x="242316" y="452627"/>
                </a:lnTo>
                <a:lnTo>
                  <a:pt x="242316" y="4724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5650" y="6050280"/>
            <a:ext cx="0" cy="565785"/>
          </a:xfrm>
          <a:custGeom>
            <a:avLst/>
            <a:gdLst/>
            <a:ahLst/>
            <a:cxnLst/>
            <a:rect l="l" t="t" r="r" b="b"/>
            <a:pathLst>
              <a:path w="0" h="565784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95650" y="5234939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0"/>
                </a:moveTo>
                <a:lnTo>
                  <a:pt x="0" y="364236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2077" y="4546091"/>
            <a:ext cx="0" cy="693420"/>
          </a:xfrm>
          <a:custGeom>
            <a:avLst/>
            <a:gdLst/>
            <a:ahLst/>
            <a:cxnLst/>
            <a:rect l="l" t="t" r="r" b="b"/>
            <a:pathLst>
              <a:path w="0" h="693420">
                <a:moveTo>
                  <a:pt x="0" y="0"/>
                </a:moveTo>
                <a:lnTo>
                  <a:pt x="0" y="69342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0024" y="4946903"/>
            <a:ext cx="431800" cy="361315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99905" y="301948"/>
                </a:moveTo>
                <a:lnTo>
                  <a:pt x="75771" y="272786"/>
                </a:lnTo>
                <a:lnTo>
                  <a:pt x="406908" y="0"/>
                </a:lnTo>
                <a:lnTo>
                  <a:pt x="431292" y="28956"/>
                </a:lnTo>
                <a:lnTo>
                  <a:pt x="99905" y="301948"/>
                </a:lnTo>
                <a:close/>
              </a:path>
              <a:path w="431800" h="361314">
                <a:moveTo>
                  <a:pt x="0" y="361187"/>
                </a:moveTo>
                <a:lnTo>
                  <a:pt x="51816" y="243840"/>
                </a:lnTo>
                <a:lnTo>
                  <a:pt x="75771" y="272786"/>
                </a:lnTo>
                <a:lnTo>
                  <a:pt x="60960" y="284988"/>
                </a:lnTo>
                <a:lnTo>
                  <a:pt x="85344" y="313943"/>
                </a:lnTo>
                <a:lnTo>
                  <a:pt x="109833" y="313943"/>
                </a:lnTo>
                <a:lnTo>
                  <a:pt x="124968" y="332232"/>
                </a:lnTo>
                <a:lnTo>
                  <a:pt x="0" y="361187"/>
                </a:lnTo>
                <a:close/>
              </a:path>
              <a:path w="431800" h="361314">
                <a:moveTo>
                  <a:pt x="85344" y="313943"/>
                </a:moveTo>
                <a:lnTo>
                  <a:pt x="60960" y="284988"/>
                </a:lnTo>
                <a:lnTo>
                  <a:pt x="75771" y="272786"/>
                </a:lnTo>
                <a:lnTo>
                  <a:pt x="99905" y="301948"/>
                </a:lnTo>
                <a:lnTo>
                  <a:pt x="85344" y="313943"/>
                </a:lnTo>
                <a:close/>
              </a:path>
              <a:path w="431800" h="361314">
                <a:moveTo>
                  <a:pt x="109833" y="313943"/>
                </a:moveTo>
                <a:lnTo>
                  <a:pt x="85344" y="313943"/>
                </a:lnTo>
                <a:lnTo>
                  <a:pt x="99905" y="301948"/>
                </a:lnTo>
                <a:lnTo>
                  <a:pt x="109833" y="3139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8311" y="4500372"/>
            <a:ext cx="439420" cy="304800"/>
          </a:xfrm>
          <a:custGeom>
            <a:avLst/>
            <a:gdLst/>
            <a:ahLst/>
            <a:cxnLst/>
            <a:rect l="l" t="t" r="r" b="b"/>
            <a:pathLst>
              <a:path w="439420" h="304800">
                <a:moveTo>
                  <a:pt x="417576" y="304800"/>
                </a:moveTo>
                <a:lnTo>
                  <a:pt x="0" y="32003"/>
                </a:lnTo>
                <a:lnTo>
                  <a:pt x="21336" y="0"/>
                </a:lnTo>
                <a:lnTo>
                  <a:pt x="438912" y="272795"/>
                </a:lnTo>
                <a:lnTo>
                  <a:pt x="417576" y="3048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5838" y="4017264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6600" y="6376415"/>
            <a:ext cx="2345690" cy="40005"/>
          </a:xfrm>
          <a:custGeom>
            <a:avLst/>
            <a:gdLst/>
            <a:ahLst/>
            <a:cxnLst/>
            <a:rect l="l" t="t" r="r" b="b"/>
            <a:pathLst>
              <a:path w="2345690" h="40004">
                <a:moveTo>
                  <a:pt x="0" y="39623"/>
                </a:moveTo>
                <a:lnTo>
                  <a:pt x="0" y="1523"/>
                </a:lnTo>
                <a:lnTo>
                  <a:pt x="2345435" y="0"/>
                </a:lnTo>
                <a:lnTo>
                  <a:pt x="2345435" y="38100"/>
                </a:lnTo>
                <a:lnTo>
                  <a:pt x="0" y="3962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53027" y="4843272"/>
            <a:ext cx="1960245" cy="55244"/>
          </a:xfrm>
          <a:custGeom>
            <a:avLst/>
            <a:gdLst/>
            <a:ahLst/>
            <a:cxnLst/>
            <a:rect l="l" t="t" r="r" b="b"/>
            <a:pathLst>
              <a:path w="1960245" h="55245">
                <a:moveTo>
                  <a:pt x="1958340" y="54863"/>
                </a:moveTo>
                <a:lnTo>
                  <a:pt x="0" y="38099"/>
                </a:lnTo>
                <a:lnTo>
                  <a:pt x="0" y="0"/>
                </a:lnTo>
                <a:lnTo>
                  <a:pt x="1959864" y="16763"/>
                </a:lnTo>
                <a:lnTo>
                  <a:pt x="1958340" y="548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36329" y="1389351"/>
            <a:ext cx="80772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">
                <a:solidFill>
                  <a:srgbClr val="CC0099"/>
                </a:solidFill>
                <a:latin typeface="Times New Roman"/>
                <a:cs typeface="Times New Roman"/>
              </a:rPr>
              <a:t>+</a:t>
            </a:r>
            <a:r>
              <a:rPr dirty="0" sz="2800" spc="-165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r>
              <a:rPr dirty="0" baseline="-21021" sz="2775" spc="172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3680" y="2674131"/>
            <a:ext cx="36703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54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dirty="0" sz="1850" spc="-5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dirty="0" sz="1850" spc="10">
                <a:solidFill>
                  <a:srgbClr val="006666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9044" y="2011111"/>
            <a:ext cx="91821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DB0080"/>
                </a:solidFill>
                <a:latin typeface="Times New Roman"/>
                <a:cs typeface="Times New Roman"/>
              </a:rPr>
              <a:t>+  </a:t>
            </a:r>
            <a:r>
              <a:rPr dirty="0" sz="2800" spc="-75">
                <a:solidFill>
                  <a:srgbClr val="DB008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112">
                <a:solidFill>
                  <a:srgbClr val="DB0080"/>
                </a:solidFill>
                <a:latin typeface="Times New Roman"/>
                <a:cs typeface="Times New Roman"/>
              </a:rPr>
              <a:t>o </a:t>
            </a:r>
            <a:r>
              <a:rPr dirty="0" baseline="-21021" sz="2775" spc="-67">
                <a:solidFill>
                  <a:srgbClr val="DB008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DB0080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2155" y="1895290"/>
            <a:ext cx="433705" cy="502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72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0867" y="3043427"/>
            <a:ext cx="300355" cy="40005"/>
          </a:xfrm>
          <a:custGeom>
            <a:avLst/>
            <a:gdLst/>
            <a:ahLst/>
            <a:cxnLst/>
            <a:rect l="l" t="t" r="r" b="b"/>
            <a:pathLst>
              <a:path w="300355" h="40005">
                <a:moveTo>
                  <a:pt x="300228" y="39624"/>
                </a:moveTo>
                <a:lnTo>
                  <a:pt x="0" y="38099"/>
                </a:lnTo>
                <a:lnTo>
                  <a:pt x="1524" y="0"/>
                </a:lnTo>
                <a:lnTo>
                  <a:pt x="300228" y="1524"/>
                </a:lnTo>
                <a:lnTo>
                  <a:pt x="30022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8142" y="2689860"/>
            <a:ext cx="0" cy="768350"/>
          </a:xfrm>
          <a:custGeom>
            <a:avLst/>
            <a:gdLst/>
            <a:ahLst/>
            <a:cxnLst/>
            <a:rect l="l" t="t" r="r" b="b"/>
            <a:pathLst>
              <a:path w="0" h="768350">
                <a:moveTo>
                  <a:pt x="0" y="0"/>
                </a:moveTo>
                <a:lnTo>
                  <a:pt x="0" y="7680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8904" y="3136392"/>
            <a:ext cx="431800" cy="398145"/>
          </a:xfrm>
          <a:custGeom>
            <a:avLst/>
            <a:gdLst/>
            <a:ahLst/>
            <a:cxnLst/>
            <a:rect l="l" t="t" r="r" b="b"/>
            <a:pathLst>
              <a:path w="431800" h="398145">
                <a:moveTo>
                  <a:pt x="334911" y="334618"/>
                </a:moveTo>
                <a:lnTo>
                  <a:pt x="0" y="28956"/>
                </a:lnTo>
                <a:lnTo>
                  <a:pt x="25907" y="0"/>
                </a:lnTo>
                <a:lnTo>
                  <a:pt x="360321" y="306667"/>
                </a:lnTo>
                <a:lnTo>
                  <a:pt x="334911" y="334618"/>
                </a:lnTo>
                <a:close/>
              </a:path>
              <a:path w="431800" h="398145">
                <a:moveTo>
                  <a:pt x="411948" y="347472"/>
                </a:moveTo>
                <a:lnTo>
                  <a:pt x="348995" y="347472"/>
                </a:lnTo>
                <a:lnTo>
                  <a:pt x="374903" y="320039"/>
                </a:lnTo>
                <a:lnTo>
                  <a:pt x="360321" y="306667"/>
                </a:lnTo>
                <a:lnTo>
                  <a:pt x="385571" y="278892"/>
                </a:lnTo>
                <a:lnTo>
                  <a:pt x="411948" y="347472"/>
                </a:lnTo>
                <a:close/>
              </a:path>
              <a:path w="431800" h="398145">
                <a:moveTo>
                  <a:pt x="348995" y="347472"/>
                </a:moveTo>
                <a:lnTo>
                  <a:pt x="334911" y="334618"/>
                </a:lnTo>
                <a:lnTo>
                  <a:pt x="360321" y="306667"/>
                </a:lnTo>
                <a:lnTo>
                  <a:pt x="374903" y="320039"/>
                </a:lnTo>
                <a:lnTo>
                  <a:pt x="348995" y="347472"/>
                </a:lnTo>
                <a:close/>
              </a:path>
              <a:path w="431800" h="398145">
                <a:moveTo>
                  <a:pt x="431292" y="397763"/>
                </a:moveTo>
                <a:lnTo>
                  <a:pt x="309371" y="362712"/>
                </a:lnTo>
                <a:lnTo>
                  <a:pt x="334911" y="334618"/>
                </a:lnTo>
                <a:lnTo>
                  <a:pt x="348995" y="347472"/>
                </a:lnTo>
                <a:lnTo>
                  <a:pt x="411948" y="347472"/>
                </a:lnTo>
                <a:lnTo>
                  <a:pt x="431292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68424" y="2638043"/>
            <a:ext cx="449580" cy="341630"/>
          </a:xfrm>
          <a:custGeom>
            <a:avLst/>
            <a:gdLst/>
            <a:ahLst/>
            <a:cxnLst/>
            <a:rect l="l" t="t" r="r" b="b"/>
            <a:pathLst>
              <a:path w="449580" h="341630">
                <a:moveTo>
                  <a:pt x="22859" y="341375"/>
                </a:moveTo>
                <a:lnTo>
                  <a:pt x="0" y="310896"/>
                </a:lnTo>
                <a:lnTo>
                  <a:pt x="426720" y="0"/>
                </a:lnTo>
                <a:lnTo>
                  <a:pt x="449579" y="30480"/>
                </a:lnTo>
                <a:lnTo>
                  <a:pt x="22859" y="34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85416" y="1938527"/>
            <a:ext cx="212090" cy="445134"/>
          </a:xfrm>
          <a:custGeom>
            <a:avLst/>
            <a:gdLst/>
            <a:ahLst/>
            <a:cxnLst/>
            <a:rect l="l" t="t" r="r" b="b"/>
            <a:pathLst>
              <a:path w="212089" h="445135">
                <a:moveTo>
                  <a:pt x="211836" y="445008"/>
                </a:moveTo>
                <a:lnTo>
                  <a:pt x="0" y="445008"/>
                </a:lnTo>
                <a:lnTo>
                  <a:pt x="0" y="0"/>
                </a:lnTo>
                <a:lnTo>
                  <a:pt x="211836" y="0"/>
                </a:lnTo>
                <a:lnTo>
                  <a:pt x="211836" y="19812"/>
                </a:lnTo>
                <a:lnTo>
                  <a:pt x="38100" y="19812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406908"/>
                </a:lnTo>
                <a:lnTo>
                  <a:pt x="18288" y="406908"/>
                </a:lnTo>
                <a:lnTo>
                  <a:pt x="38100" y="425196"/>
                </a:lnTo>
                <a:lnTo>
                  <a:pt x="211836" y="425196"/>
                </a:lnTo>
                <a:lnTo>
                  <a:pt x="211836" y="445008"/>
                </a:lnTo>
                <a:close/>
              </a:path>
              <a:path w="212089" h="445135">
                <a:moveTo>
                  <a:pt x="38100" y="38099"/>
                </a:moveTo>
                <a:lnTo>
                  <a:pt x="18288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212089" h="445135">
                <a:moveTo>
                  <a:pt x="17373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73736" y="19812"/>
                </a:lnTo>
                <a:lnTo>
                  <a:pt x="173736" y="38099"/>
                </a:lnTo>
                <a:close/>
              </a:path>
              <a:path w="212089" h="445135">
                <a:moveTo>
                  <a:pt x="173736" y="425196"/>
                </a:moveTo>
                <a:lnTo>
                  <a:pt x="173736" y="19812"/>
                </a:lnTo>
                <a:lnTo>
                  <a:pt x="193548" y="38099"/>
                </a:lnTo>
                <a:lnTo>
                  <a:pt x="211836" y="38099"/>
                </a:lnTo>
                <a:lnTo>
                  <a:pt x="211836" y="406908"/>
                </a:lnTo>
                <a:lnTo>
                  <a:pt x="193548" y="406908"/>
                </a:lnTo>
                <a:lnTo>
                  <a:pt x="173736" y="425196"/>
                </a:lnTo>
                <a:close/>
              </a:path>
              <a:path w="212089" h="445135">
                <a:moveTo>
                  <a:pt x="211836" y="38099"/>
                </a:moveTo>
                <a:lnTo>
                  <a:pt x="193548" y="38099"/>
                </a:lnTo>
                <a:lnTo>
                  <a:pt x="173736" y="19812"/>
                </a:lnTo>
                <a:lnTo>
                  <a:pt x="211836" y="19812"/>
                </a:lnTo>
                <a:lnTo>
                  <a:pt x="211836" y="38099"/>
                </a:lnTo>
                <a:close/>
              </a:path>
              <a:path w="212089" h="445135">
                <a:moveTo>
                  <a:pt x="38100" y="425196"/>
                </a:moveTo>
                <a:lnTo>
                  <a:pt x="18288" y="406908"/>
                </a:lnTo>
                <a:lnTo>
                  <a:pt x="38100" y="406908"/>
                </a:lnTo>
                <a:lnTo>
                  <a:pt x="38100" y="425196"/>
                </a:lnTo>
                <a:close/>
              </a:path>
              <a:path w="212089" h="445135">
                <a:moveTo>
                  <a:pt x="173736" y="425196"/>
                </a:moveTo>
                <a:lnTo>
                  <a:pt x="38100" y="425196"/>
                </a:lnTo>
                <a:lnTo>
                  <a:pt x="38100" y="406908"/>
                </a:lnTo>
                <a:lnTo>
                  <a:pt x="173736" y="406908"/>
                </a:lnTo>
                <a:lnTo>
                  <a:pt x="173736" y="425196"/>
                </a:lnTo>
                <a:close/>
              </a:path>
              <a:path w="212089" h="445135">
                <a:moveTo>
                  <a:pt x="211836" y="425196"/>
                </a:moveTo>
                <a:lnTo>
                  <a:pt x="173736" y="425196"/>
                </a:lnTo>
                <a:lnTo>
                  <a:pt x="193548" y="406908"/>
                </a:lnTo>
                <a:lnTo>
                  <a:pt x="211836" y="406908"/>
                </a:lnTo>
                <a:lnTo>
                  <a:pt x="211836" y="42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6855" y="1576578"/>
            <a:ext cx="3949065" cy="0"/>
          </a:xfrm>
          <a:custGeom>
            <a:avLst/>
            <a:gdLst/>
            <a:ahLst/>
            <a:cxnLst/>
            <a:rect l="l" t="t" r="r" b="b"/>
            <a:pathLst>
              <a:path w="3949065" h="0">
                <a:moveTo>
                  <a:pt x="0" y="0"/>
                </a:moveTo>
                <a:lnTo>
                  <a:pt x="3948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19783" y="1495044"/>
            <a:ext cx="3767327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76094" y="1565148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58738" y="1942624"/>
            <a:ext cx="43370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72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0102" y="2892083"/>
            <a:ext cx="1053465" cy="1111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3275" algn="l"/>
              </a:tabLst>
            </a:pPr>
            <a:r>
              <a:rPr dirty="0" sz="2800" spc="15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dirty="0" sz="2800" spc="150">
                <a:solidFill>
                  <a:srgbClr val="006666"/>
                </a:solidFill>
                <a:latin typeface="Times New Roman"/>
                <a:cs typeface="Times New Roman"/>
              </a:rPr>
              <a:t>	</a:t>
            </a:r>
            <a:r>
              <a:rPr dirty="0" sz="2800" spc="15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1795"/>
              </a:lnSpc>
              <a:spcBef>
                <a:spcPts val="730"/>
              </a:spcBef>
              <a:tabLst>
                <a:tab pos="803275" algn="l"/>
              </a:tabLst>
            </a:pPr>
            <a:r>
              <a:rPr dirty="0" sz="1850" spc="10">
                <a:solidFill>
                  <a:srgbClr val="006666"/>
                </a:solidFill>
                <a:latin typeface="Times New Roman"/>
                <a:cs typeface="Times New Roman"/>
              </a:rPr>
              <a:t>1	2</a:t>
            </a:r>
            <a:endParaRPr sz="1850">
              <a:latin typeface="Times New Roman"/>
              <a:cs typeface="Times New Roman"/>
            </a:endParaRPr>
          </a:p>
          <a:p>
            <a:pPr marL="579120">
              <a:lnSpc>
                <a:spcPts val="2865"/>
              </a:lnSpc>
            </a:pPr>
            <a:r>
              <a:rPr dirty="0" sz="2800" spc="15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04203" y="1513331"/>
            <a:ext cx="134112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50456" y="2998708"/>
            <a:ext cx="36703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54">
                <a:solidFill>
                  <a:srgbClr val="006666"/>
                </a:solidFill>
                <a:latin typeface="Times New Roman"/>
                <a:cs typeface="Times New Roman"/>
              </a:rPr>
              <a:t>v</a:t>
            </a:r>
            <a:r>
              <a:rPr dirty="0" sz="1850" spc="-5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dirty="0" sz="1850" spc="10">
                <a:solidFill>
                  <a:srgbClr val="006666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45964" y="1495044"/>
            <a:ext cx="725424" cy="455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734334" y="5065297"/>
            <a:ext cx="46926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">
              <a:lnSpc>
                <a:spcPct val="100000"/>
              </a:lnSpc>
            </a:pPr>
            <a:r>
              <a:rPr dirty="0" sz="2800" spc="7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12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21021" sz="2775">
              <a:latin typeface="Times New Roman"/>
              <a:cs typeface="Times New Roman"/>
            </a:endParaRPr>
          </a:p>
          <a:p>
            <a:pPr algn="ctr" marL="88265">
              <a:lnSpc>
                <a:spcPct val="100000"/>
              </a:lnSpc>
              <a:spcBef>
                <a:spcPts val="635"/>
              </a:spcBef>
            </a:pPr>
            <a:r>
              <a:rPr dirty="0" sz="2800" spc="-15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20211" y="658825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7056" y="1524"/>
                </a:lnTo>
                <a:lnTo>
                  <a:pt x="7467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3632" y="6096"/>
                </a:moveTo>
                <a:lnTo>
                  <a:pt x="47244" y="6096"/>
                </a:lnTo>
                <a:lnTo>
                  <a:pt x="57912" y="1524"/>
                </a:lnTo>
                <a:lnTo>
                  <a:pt x="92964" y="1524"/>
                </a:lnTo>
                <a:lnTo>
                  <a:pt x="103632" y="6096"/>
                </a:lnTo>
                <a:close/>
              </a:path>
              <a:path w="152400" h="152400">
                <a:moveTo>
                  <a:pt x="117348" y="13716"/>
                </a:moveTo>
                <a:lnTo>
                  <a:pt x="33528" y="13716"/>
                </a:lnTo>
                <a:lnTo>
                  <a:pt x="35052" y="12192"/>
                </a:lnTo>
                <a:lnTo>
                  <a:pt x="44195" y="7620"/>
                </a:lnTo>
                <a:lnTo>
                  <a:pt x="45719" y="6096"/>
                </a:lnTo>
                <a:lnTo>
                  <a:pt x="106679" y="6096"/>
                </a:lnTo>
                <a:lnTo>
                  <a:pt x="106679" y="7620"/>
                </a:lnTo>
                <a:lnTo>
                  <a:pt x="117348" y="12192"/>
                </a:lnTo>
                <a:lnTo>
                  <a:pt x="117348" y="13716"/>
                </a:lnTo>
                <a:close/>
              </a:path>
              <a:path w="152400" h="152400">
                <a:moveTo>
                  <a:pt x="106679" y="146304"/>
                </a:moveTo>
                <a:lnTo>
                  <a:pt x="44195" y="146304"/>
                </a:lnTo>
                <a:lnTo>
                  <a:pt x="35052" y="140208"/>
                </a:lnTo>
                <a:lnTo>
                  <a:pt x="33528" y="140208"/>
                </a:lnTo>
                <a:lnTo>
                  <a:pt x="32004" y="138684"/>
                </a:lnTo>
                <a:lnTo>
                  <a:pt x="22859" y="131064"/>
                </a:lnTo>
                <a:lnTo>
                  <a:pt x="21336" y="129540"/>
                </a:lnTo>
                <a:lnTo>
                  <a:pt x="13716" y="120396"/>
                </a:lnTo>
                <a:lnTo>
                  <a:pt x="12192" y="120396"/>
                </a:lnTo>
                <a:lnTo>
                  <a:pt x="12192" y="117348"/>
                </a:lnTo>
                <a:lnTo>
                  <a:pt x="6096" y="108204"/>
                </a:lnTo>
                <a:lnTo>
                  <a:pt x="6096" y="106680"/>
                </a:lnTo>
                <a:lnTo>
                  <a:pt x="4572" y="105156"/>
                </a:lnTo>
                <a:lnTo>
                  <a:pt x="4532" y="103493"/>
                </a:lnTo>
                <a:lnTo>
                  <a:pt x="1524" y="92964"/>
                </a:lnTo>
                <a:lnTo>
                  <a:pt x="1524" y="91440"/>
                </a:lnTo>
                <a:lnTo>
                  <a:pt x="0" y="85344"/>
                </a:lnTo>
                <a:lnTo>
                  <a:pt x="0" y="70104"/>
                </a:lnTo>
                <a:lnTo>
                  <a:pt x="1524" y="62484"/>
                </a:lnTo>
                <a:lnTo>
                  <a:pt x="1524" y="59436"/>
                </a:lnTo>
                <a:lnTo>
                  <a:pt x="4572" y="48768"/>
                </a:lnTo>
                <a:lnTo>
                  <a:pt x="4572" y="47244"/>
                </a:lnTo>
                <a:lnTo>
                  <a:pt x="6096" y="45720"/>
                </a:lnTo>
                <a:lnTo>
                  <a:pt x="12192" y="35052"/>
                </a:lnTo>
                <a:lnTo>
                  <a:pt x="12192" y="33528"/>
                </a:lnTo>
                <a:lnTo>
                  <a:pt x="21336" y="24384"/>
                </a:lnTo>
                <a:lnTo>
                  <a:pt x="21336" y="22860"/>
                </a:lnTo>
                <a:lnTo>
                  <a:pt x="22859" y="22860"/>
                </a:lnTo>
                <a:lnTo>
                  <a:pt x="22859" y="21336"/>
                </a:lnTo>
                <a:lnTo>
                  <a:pt x="32004" y="13716"/>
                </a:lnTo>
                <a:lnTo>
                  <a:pt x="120396" y="13716"/>
                </a:lnTo>
                <a:lnTo>
                  <a:pt x="131064" y="24384"/>
                </a:lnTo>
                <a:lnTo>
                  <a:pt x="137160" y="32004"/>
                </a:lnTo>
                <a:lnTo>
                  <a:pt x="138684" y="33528"/>
                </a:lnTo>
                <a:lnTo>
                  <a:pt x="138684" y="35052"/>
                </a:lnTo>
                <a:lnTo>
                  <a:pt x="140208" y="35052"/>
                </a:lnTo>
                <a:lnTo>
                  <a:pt x="141514" y="38100"/>
                </a:lnTo>
                <a:lnTo>
                  <a:pt x="70104" y="38100"/>
                </a:lnTo>
                <a:lnTo>
                  <a:pt x="62991" y="41148"/>
                </a:lnTo>
                <a:lnTo>
                  <a:pt x="62484" y="41148"/>
                </a:lnTo>
                <a:lnTo>
                  <a:pt x="53339" y="45720"/>
                </a:lnTo>
                <a:lnTo>
                  <a:pt x="54102" y="45720"/>
                </a:lnTo>
                <a:lnTo>
                  <a:pt x="47244" y="50292"/>
                </a:lnTo>
                <a:lnTo>
                  <a:pt x="48768" y="50292"/>
                </a:lnTo>
                <a:lnTo>
                  <a:pt x="42672" y="56388"/>
                </a:lnTo>
                <a:lnTo>
                  <a:pt x="43978" y="56388"/>
                </a:lnTo>
                <a:lnTo>
                  <a:pt x="42236" y="59436"/>
                </a:lnTo>
                <a:lnTo>
                  <a:pt x="41148" y="59436"/>
                </a:lnTo>
                <a:lnTo>
                  <a:pt x="39624" y="64008"/>
                </a:lnTo>
                <a:lnTo>
                  <a:pt x="39841" y="64008"/>
                </a:lnTo>
                <a:lnTo>
                  <a:pt x="38970" y="67056"/>
                </a:lnTo>
                <a:lnTo>
                  <a:pt x="38100" y="67056"/>
                </a:lnTo>
                <a:lnTo>
                  <a:pt x="38100" y="85344"/>
                </a:lnTo>
                <a:lnTo>
                  <a:pt x="38970" y="85344"/>
                </a:lnTo>
                <a:lnTo>
                  <a:pt x="40277" y="89916"/>
                </a:lnTo>
                <a:lnTo>
                  <a:pt x="39624" y="89916"/>
                </a:lnTo>
                <a:lnTo>
                  <a:pt x="41148" y="92964"/>
                </a:lnTo>
                <a:lnTo>
                  <a:pt x="41656" y="92964"/>
                </a:lnTo>
                <a:lnTo>
                  <a:pt x="43687" y="96012"/>
                </a:lnTo>
                <a:lnTo>
                  <a:pt x="42672" y="96012"/>
                </a:lnTo>
                <a:lnTo>
                  <a:pt x="47752" y="102108"/>
                </a:lnTo>
                <a:lnTo>
                  <a:pt x="47244" y="102108"/>
                </a:lnTo>
                <a:lnTo>
                  <a:pt x="50292" y="105156"/>
                </a:lnTo>
                <a:lnTo>
                  <a:pt x="50901" y="105156"/>
                </a:lnTo>
                <a:lnTo>
                  <a:pt x="56387" y="109728"/>
                </a:lnTo>
                <a:lnTo>
                  <a:pt x="57911" y="109728"/>
                </a:lnTo>
                <a:lnTo>
                  <a:pt x="60197" y="111252"/>
                </a:lnTo>
                <a:lnTo>
                  <a:pt x="59436" y="111252"/>
                </a:lnTo>
                <a:lnTo>
                  <a:pt x="62484" y="112776"/>
                </a:lnTo>
                <a:lnTo>
                  <a:pt x="64770" y="112776"/>
                </a:lnTo>
                <a:lnTo>
                  <a:pt x="70104" y="114300"/>
                </a:lnTo>
                <a:lnTo>
                  <a:pt x="141732" y="114300"/>
                </a:lnTo>
                <a:lnTo>
                  <a:pt x="140208" y="117348"/>
                </a:lnTo>
                <a:lnTo>
                  <a:pt x="137160" y="120396"/>
                </a:lnTo>
                <a:lnTo>
                  <a:pt x="131064" y="129540"/>
                </a:lnTo>
                <a:lnTo>
                  <a:pt x="129539" y="129540"/>
                </a:lnTo>
                <a:lnTo>
                  <a:pt x="129539" y="131064"/>
                </a:lnTo>
                <a:lnTo>
                  <a:pt x="128016" y="131064"/>
                </a:lnTo>
                <a:lnTo>
                  <a:pt x="120396" y="138684"/>
                </a:lnTo>
                <a:lnTo>
                  <a:pt x="118872" y="138684"/>
                </a:lnTo>
                <a:lnTo>
                  <a:pt x="117348" y="140208"/>
                </a:lnTo>
                <a:lnTo>
                  <a:pt x="106679" y="146304"/>
                </a:lnTo>
                <a:close/>
              </a:path>
              <a:path w="152400" h="152400">
                <a:moveTo>
                  <a:pt x="67056" y="39624"/>
                </a:moveTo>
                <a:lnTo>
                  <a:pt x="70104" y="38100"/>
                </a:lnTo>
                <a:lnTo>
                  <a:pt x="73152" y="38100"/>
                </a:lnTo>
                <a:lnTo>
                  <a:pt x="67056" y="39624"/>
                </a:lnTo>
                <a:close/>
              </a:path>
              <a:path w="152400" h="152400">
                <a:moveTo>
                  <a:pt x="83820" y="39624"/>
                </a:moveTo>
                <a:lnTo>
                  <a:pt x="80772" y="38100"/>
                </a:lnTo>
                <a:lnTo>
                  <a:pt x="82296" y="38100"/>
                </a:lnTo>
                <a:lnTo>
                  <a:pt x="83820" y="39624"/>
                </a:lnTo>
                <a:close/>
              </a:path>
              <a:path w="152400" h="152400">
                <a:moveTo>
                  <a:pt x="143473" y="42672"/>
                </a:moveTo>
                <a:lnTo>
                  <a:pt x="92964" y="42672"/>
                </a:lnTo>
                <a:lnTo>
                  <a:pt x="82296" y="38100"/>
                </a:lnTo>
                <a:lnTo>
                  <a:pt x="141514" y="38100"/>
                </a:lnTo>
                <a:lnTo>
                  <a:pt x="143473" y="42672"/>
                </a:lnTo>
                <a:close/>
              </a:path>
              <a:path w="152400" h="152400">
                <a:moveTo>
                  <a:pt x="59436" y="42672"/>
                </a:moveTo>
                <a:lnTo>
                  <a:pt x="62484" y="41148"/>
                </a:lnTo>
                <a:lnTo>
                  <a:pt x="62991" y="41148"/>
                </a:lnTo>
                <a:lnTo>
                  <a:pt x="59436" y="42672"/>
                </a:lnTo>
                <a:close/>
              </a:path>
              <a:path w="152400" h="152400">
                <a:moveTo>
                  <a:pt x="96598" y="44664"/>
                </a:moveTo>
                <a:lnTo>
                  <a:pt x="88391" y="41148"/>
                </a:lnTo>
                <a:lnTo>
                  <a:pt x="92964" y="42672"/>
                </a:lnTo>
                <a:lnTo>
                  <a:pt x="143473" y="42672"/>
                </a:lnTo>
                <a:lnTo>
                  <a:pt x="144126" y="44196"/>
                </a:lnTo>
                <a:lnTo>
                  <a:pt x="96012" y="44196"/>
                </a:lnTo>
                <a:lnTo>
                  <a:pt x="96598" y="44664"/>
                </a:lnTo>
                <a:close/>
              </a:path>
              <a:path w="152400" h="152400">
                <a:moveTo>
                  <a:pt x="54102" y="45720"/>
                </a:moveTo>
                <a:lnTo>
                  <a:pt x="53339" y="45720"/>
                </a:lnTo>
                <a:lnTo>
                  <a:pt x="56387" y="44196"/>
                </a:lnTo>
                <a:lnTo>
                  <a:pt x="54102" y="45720"/>
                </a:lnTo>
                <a:close/>
              </a:path>
              <a:path w="152400" h="152400">
                <a:moveTo>
                  <a:pt x="99060" y="45720"/>
                </a:moveTo>
                <a:lnTo>
                  <a:pt x="96598" y="44664"/>
                </a:lnTo>
                <a:lnTo>
                  <a:pt x="96012" y="44196"/>
                </a:lnTo>
                <a:lnTo>
                  <a:pt x="99060" y="45720"/>
                </a:lnTo>
                <a:close/>
              </a:path>
              <a:path w="152400" h="152400">
                <a:moveTo>
                  <a:pt x="144779" y="45720"/>
                </a:moveTo>
                <a:lnTo>
                  <a:pt x="99060" y="45720"/>
                </a:lnTo>
                <a:lnTo>
                  <a:pt x="96012" y="44196"/>
                </a:lnTo>
                <a:lnTo>
                  <a:pt x="144126" y="44196"/>
                </a:lnTo>
                <a:lnTo>
                  <a:pt x="144779" y="45720"/>
                </a:lnTo>
                <a:close/>
              </a:path>
              <a:path w="152400" h="152400">
                <a:moveTo>
                  <a:pt x="102785" y="49614"/>
                </a:moveTo>
                <a:lnTo>
                  <a:pt x="96598" y="44664"/>
                </a:lnTo>
                <a:lnTo>
                  <a:pt x="99060" y="45720"/>
                </a:lnTo>
                <a:lnTo>
                  <a:pt x="146304" y="45720"/>
                </a:lnTo>
                <a:lnTo>
                  <a:pt x="146304" y="48768"/>
                </a:lnTo>
                <a:lnTo>
                  <a:pt x="102108" y="48768"/>
                </a:lnTo>
                <a:lnTo>
                  <a:pt x="102785" y="49614"/>
                </a:lnTo>
                <a:close/>
              </a:path>
              <a:path w="152400" h="152400">
                <a:moveTo>
                  <a:pt x="48768" y="50292"/>
                </a:moveTo>
                <a:lnTo>
                  <a:pt x="47244" y="50292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152400" h="152400">
                <a:moveTo>
                  <a:pt x="103632" y="50292"/>
                </a:moveTo>
                <a:lnTo>
                  <a:pt x="102785" y="49614"/>
                </a:lnTo>
                <a:lnTo>
                  <a:pt x="102108" y="48768"/>
                </a:lnTo>
                <a:lnTo>
                  <a:pt x="103632" y="50292"/>
                </a:lnTo>
                <a:close/>
              </a:path>
              <a:path w="152400" h="152400">
                <a:moveTo>
                  <a:pt x="146739" y="50292"/>
                </a:moveTo>
                <a:lnTo>
                  <a:pt x="103632" y="50292"/>
                </a:lnTo>
                <a:lnTo>
                  <a:pt x="102108" y="48768"/>
                </a:lnTo>
                <a:lnTo>
                  <a:pt x="146304" y="48768"/>
                </a:lnTo>
                <a:lnTo>
                  <a:pt x="146739" y="50292"/>
                </a:lnTo>
                <a:close/>
              </a:path>
              <a:path w="152400" h="152400">
                <a:moveTo>
                  <a:pt x="107735" y="55801"/>
                </a:moveTo>
                <a:lnTo>
                  <a:pt x="102785" y="49614"/>
                </a:lnTo>
                <a:lnTo>
                  <a:pt x="103632" y="50292"/>
                </a:lnTo>
                <a:lnTo>
                  <a:pt x="146739" y="50292"/>
                </a:lnTo>
                <a:lnTo>
                  <a:pt x="147610" y="53340"/>
                </a:lnTo>
                <a:lnTo>
                  <a:pt x="106679" y="53340"/>
                </a:lnTo>
                <a:lnTo>
                  <a:pt x="107735" y="55801"/>
                </a:lnTo>
                <a:close/>
              </a:path>
              <a:path w="152400" h="152400">
                <a:moveTo>
                  <a:pt x="43978" y="56388"/>
                </a:moveTo>
                <a:lnTo>
                  <a:pt x="42672" y="56388"/>
                </a:lnTo>
                <a:lnTo>
                  <a:pt x="45719" y="53340"/>
                </a:lnTo>
                <a:lnTo>
                  <a:pt x="43978" y="56388"/>
                </a:lnTo>
                <a:close/>
              </a:path>
              <a:path w="152400" h="152400">
                <a:moveTo>
                  <a:pt x="108204" y="56388"/>
                </a:moveTo>
                <a:lnTo>
                  <a:pt x="107735" y="55801"/>
                </a:lnTo>
                <a:lnTo>
                  <a:pt x="106679" y="53340"/>
                </a:lnTo>
                <a:lnTo>
                  <a:pt x="108204" y="56388"/>
                </a:lnTo>
                <a:close/>
              </a:path>
              <a:path w="152400" h="152400">
                <a:moveTo>
                  <a:pt x="148481" y="56388"/>
                </a:moveTo>
                <a:lnTo>
                  <a:pt x="108204" y="56388"/>
                </a:lnTo>
                <a:lnTo>
                  <a:pt x="106679" y="53340"/>
                </a:lnTo>
                <a:lnTo>
                  <a:pt x="147610" y="53340"/>
                </a:lnTo>
                <a:lnTo>
                  <a:pt x="148481" y="56388"/>
                </a:lnTo>
                <a:close/>
              </a:path>
              <a:path w="152400" h="152400">
                <a:moveTo>
                  <a:pt x="110598" y="62484"/>
                </a:moveTo>
                <a:lnTo>
                  <a:pt x="107735" y="55801"/>
                </a:lnTo>
                <a:lnTo>
                  <a:pt x="108204" y="56388"/>
                </a:lnTo>
                <a:lnTo>
                  <a:pt x="148481" y="56388"/>
                </a:lnTo>
                <a:lnTo>
                  <a:pt x="149352" y="59436"/>
                </a:lnTo>
                <a:lnTo>
                  <a:pt x="109728" y="59436"/>
                </a:lnTo>
                <a:lnTo>
                  <a:pt x="110598" y="62484"/>
                </a:lnTo>
                <a:close/>
              </a:path>
              <a:path w="152400" h="152400">
                <a:moveTo>
                  <a:pt x="39624" y="64008"/>
                </a:moveTo>
                <a:lnTo>
                  <a:pt x="41148" y="59436"/>
                </a:lnTo>
                <a:lnTo>
                  <a:pt x="40059" y="63246"/>
                </a:lnTo>
                <a:lnTo>
                  <a:pt x="39624" y="64008"/>
                </a:lnTo>
                <a:close/>
              </a:path>
              <a:path w="152400" h="152400">
                <a:moveTo>
                  <a:pt x="40059" y="63246"/>
                </a:moveTo>
                <a:lnTo>
                  <a:pt x="41148" y="59436"/>
                </a:lnTo>
                <a:lnTo>
                  <a:pt x="42236" y="59436"/>
                </a:lnTo>
                <a:lnTo>
                  <a:pt x="40059" y="63246"/>
                </a:lnTo>
                <a:close/>
              </a:path>
              <a:path w="152400" h="152400">
                <a:moveTo>
                  <a:pt x="111252" y="64008"/>
                </a:moveTo>
                <a:lnTo>
                  <a:pt x="110598" y="62484"/>
                </a:lnTo>
                <a:lnTo>
                  <a:pt x="109728" y="59436"/>
                </a:lnTo>
                <a:lnTo>
                  <a:pt x="111252" y="64008"/>
                </a:lnTo>
                <a:close/>
              </a:path>
              <a:path w="152400" h="152400">
                <a:moveTo>
                  <a:pt x="150876" y="64008"/>
                </a:moveTo>
                <a:lnTo>
                  <a:pt x="111252" y="64008"/>
                </a:lnTo>
                <a:lnTo>
                  <a:pt x="109728" y="59436"/>
                </a:lnTo>
                <a:lnTo>
                  <a:pt x="150876" y="59436"/>
                </a:lnTo>
                <a:lnTo>
                  <a:pt x="150876" y="64008"/>
                </a:lnTo>
                <a:close/>
              </a:path>
              <a:path w="152400" h="152400">
                <a:moveTo>
                  <a:pt x="112775" y="70104"/>
                </a:moveTo>
                <a:lnTo>
                  <a:pt x="110598" y="62484"/>
                </a:lnTo>
                <a:lnTo>
                  <a:pt x="111252" y="64008"/>
                </a:lnTo>
                <a:lnTo>
                  <a:pt x="150876" y="64008"/>
                </a:lnTo>
                <a:lnTo>
                  <a:pt x="150876" y="67056"/>
                </a:lnTo>
                <a:lnTo>
                  <a:pt x="112775" y="67056"/>
                </a:lnTo>
                <a:lnTo>
                  <a:pt x="112775" y="70104"/>
                </a:lnTo>
                <a:close/>
              </a:path>
              <a:path w="152400" h="152400">
                <a:moveTo>
                  <a:pt x="39841" y="64008"/>
                </a:moveTo>
                <a:lnTo>
                  <a:pt x="39624" y="64008"/>
                </a:lnTo>
                <a:lnTo>
                  <a:pt x="40059" y="63246"/>
                </a:lnTo>
                <a:lnTo>
                  <a:pt x="39841" y="64008"/>
                </a:lnTo>
                <a:close/>
              </a:path>
              <a:path w="152400" h="152400">
                <a:moveTo>
                  <a:pt x="38100" y="70104"/>
                </a:moveTo>
                <a:lnTo>
                  <a:pt x="38100" y="67056"/>
                </a:lnTo>
                <a:lnTo>
                  <a:pt x="38970" y="67056"/>
                </a:lnTo>
                <a:lnTo>
                  <a:pt x="38100" y="70104"/>
                </a:lnTo>
                <a:close/>
              </a:path>
              <a:path w="152400" h="152400">
                <a:moveTo>
                  <a:pt x="150876" y="85344"/>
                </a:moveTo>
                <a:lnTo>
                  <a:pt x="112775" y="85344"/>
                </a:lnTo>
                <a:lnTo>
                  <a:pt x="114300" y="80772"/>
                </a:lnTo>
                <a:lnTo>
                  <a:pt x="114300" y="73152"/>
                </a:lnTo>
                <a:lnTo>
                  <a:pt x="112775" y="67056"/>
                </a:lnTo>
                <a:lnTo>
                  <a:pt x="150876" y="67056"/>
                </a:lnTo>
                <a:lnTo>
                  <a:pt x="150876" y="68580"/>
                </a:lnTo>
                <a:lnTo>
                  <a:pt x="152400" y="76200"/>
                </a:lnTo>
                <a:lnTo>
                  <a:pt x="150876" y="83820"/>
                </a:lnTo>
                <a:lnTo>
                  <a:pt x="150876" y="85344"/>
                </a:lnTo>
                <a:close/>
              </a:path>
              <a:path w="152400" h="152400">
                <a:moveTo>
                  <a:pt x="38970" y="85344"/>
                </a:moveTo>
                <a:lnTo>
                  <a:pt x="38100" y="85344"/>
                </a:lnTo>
                <a:lnTo>
                  <a:pt x="38100" y="82296"/>
                </a:lnTo>
                <a:lnTo>
                  <a:pt x="38970" y="85344"/>
                </a:lnTo>
                <a:close/>
              </a:path>
              <a:path w="152400" h="152400">
                <a:moveTo>
                  <a:pt x="109728" y="92964"/>
                </a:moveTo>
                <a:lnTo>
                  <a:pt x="112775" y="82296"/>
                </a:lnTo>
                <a:lnTo>
                  <a:pt x="112775" y="85344"/>
                </a:lnTo>
                <a:lnTo>
                  <a:pt x="150876" y="85344"/>
                </a:lnTo>
                <a:lnTo>
                  <a:pt x="150876" y="89916"/>
                </a:lnTo>
                <a:lnTo>
                  <a:pt x="111252" y="89916"/>
                </a:lnTo>
                <a:lnTo>
                  <a:pt x="109728" y="92964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9916"/>
                </a:lnTo>
                <a:lnTo>
                  <a:pt x="40767" y="91630"/>
                </a:lnTo>
                <a:lnTo>
                  <a:pt x="41148" y="92964"/>
                </a:lnTo>
                <a:close/>
              </a:path>
              <a:path w="152400" h="152400">
                <a:moveTo>
                  <a:pt x="40767" y="91630"/>
                </a:moveTo>
                <a:lnTo>
                  <a:pt x="39624" y="89916"/>
                </a:lnTo>
                <a:lnTo>
                  <a:pt x="40277" y="89916"/>
                </a:lnTo>
                <a:lnTo>
                  <a:pt x="40767" y="91630"/>
                </a:lnTo>
                <a:close/>
              </a:path>
              <a:path w="152400" h="152400">
                <a:moveTo>
                  <a:pt x="147610" y="99060"/>
                </a:moveTo>
                <a:lnTo>
                  <a:pt x="106679" y="99060"/>
                </a:lnTo>
                <a:lnTo>
                  <a:pt x="111252" y="89916"/>
                </a:lnTo>
                <a:lnTo>
                  <a:pt x="150876" y="89916"/>
                </a:lnTo>
                <a:lnTo>
                  <a:pt x="150876" y="92964"/>
                </a:lnTo>
                <a:lnTo>
                  <a:pt x="149352" y="92964"/>
                </a:lnTo>
                <a:lnTo>
                  <a:pt x="147610" y="99060"/>
                </a:lnTo>
                <a:close/>
              </a:path>
              <a:path w="152400" h="152400">
                <a:moveTo>
                  <a:pt x="41656" y="92964"/>
                </a:moveTo>
                <a:lnTo>
                  <a:pt x="41148" y="92964"/>
                </a:lnTo>
                <a:lnTo>
                  <a:pt x="40767" y="91630"/>
                </a:lnTo>
                <a:lnTo>
                  <a:pt x="41656" y="92964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2672" y="96012"/>
                </a:lnTo>
                <a:lnTo>
                  <a:pt x="43687" y="96012"/>
                </a:lnTo>
                <a:lnTo>
                  <a:pt x="45719" y="99060"/>
                </a:lnTo>
                <a:close/>
              </a:path>
              <a:path w="152400" h="152400">
                <a:moveTo>
                  <a:pt x="146304" y="105156"/>
                </a:moveTo>
                <a:lnTo>
                  <a:pt x="102108" y="105156"/>
                </a:lnTo>
                <a:lnTo>
                  <a:pt x="108204" y="96012"/>
                </a:lnTo>
                <a:lnTo>
                  <a:pt x="106679" y="99060"/>
                </a:lnTo>
                <a:lnTo>
                  <a:pt x="147610" y="99060"/>
                </a:lnTo>
                <a:lnTo>
                  <a:pt x="146343" y="103493"/>
                </a:lnTo>
                <a:lnTo>
                  <a:pt x="146304" y="105156"/>
                </a:lnTo>
                <a:close/>
              </a:path>
              <a:path w="152400" h="152400">
                <a:moveTo>
                  <a:pt x="50292" y="105156"/>
                </a:moveTo>
                <a:lnTo>
                  <a:pt x="47244" y="102108"/>
                </a:lnTo>
                <a:lnTo>
                  <a:pt x="48906" y="103493"/>
                </a:lnTo>
                <a:lnTo>
                  <a:pt x="50292" y="105156"/>
                </a:lnTo>
                <a:close/>
              </a:path>
              <a:path w="152400" h="152400">
                <a:moveTo>
                  <a:pt x="48906" y="103493"/>
                </a:moveTo>
                <a:lnTo>
                  <a:pt x="47244" y="102108"/>
                </a:lnTo>
                <a:lnTo>
                  <a:pt x="47752" y="102108"/>
                </a:lnTo>
                <a:lnTo>
                  <a:pt x="48906" y="103493"/>
                </a:lnTo>
                <a:close/>
              </a:path>
              <a:path w="152400" h="152400">
                <a:moveTo>
                  <a:pt x="144018" y="109728"/>
                </a:moveTo>
                <a:lnTo>
                  <a:pt x="96012" y="109728"/>
                </a:lnTo>
                <a:lnTo>
                  <a:pt x="103632" y="102108"/>
                </a:lnTo>
                <a:lnTo>
                  <a:pt x="102108" y="105156"/>
                </a:lnTo>
                <a:lnTo>
                  <a:pt x="146304" y="105156"/>
                </a:lnTo>
                <a:lnTo>
                  <a:pt x="146304" y="106680"/>
                </a:lnTo>
                <a:lnTo>
                  <a:pt x="144779" y="108204"/>
                </a:lnTo>
                <a:lnTo>
                  <a:pt x="144018" y="109728"/>
                </a:lnTo>
                <a:close/>
              </a:path>
              <a:path w="152400" h="152400">
                <a:moveTo>
                  <a:pt x="50901" y="105156"/>
                </a:moveTo>
                <a:lnTo>
                  <a:pt x="50292" y="105156"/>
                </a:lnTo>
                <a:lnTo>
                  <a:pt x="48906" y="103493"/>
                </a:lnTo>
                <a:lnTo>
                  <a:pt x="50901" y="105156"/>
                </a:lnTo>
                <a:close/>
              </a:path>
              <a:path w="152400" h="152400">
                <a:moveTo>
                  <a:pt x="57911" y="109728"/>
                </a:moveTo>
                <a:lnTo>
                  <a:pt x="56387" y="109728"/>
                </a:lnTo>
                <a:lnTo>
                  <a:pt x="53339" y="106680"/>
                </a:lnTo>
                <a:lnTo>
                  <a:pt x="57911" y="109728"/>
                </a:lnTo>
                <a:close/>
              </a:path>
              <a:path w="152400" h="152400">
                <a:moveTo>
                  <a:pt x="89154" y="112340"/>
                </a:moveTo>
                <a:lnTo>
                  <a:pt x="99060" y="106680"/>
                </a:lnTo>
                <a:lnTo>
                  <a:pt x="96012" y="109728"/>
                </a:lnTo>
                <a:lnTo>
                  <a:pt x="144018" y="109728"/>
                </a:lnTo>
                <a:lnTo>
                  <a:pt x="143256" y="111252"/>
                </a:lnTo>
                <a:lnTo>
                  <a:pt x="92964" y="111252"/>
                </a:lnTo>
                <a:lnTo>
                  <a:pt x="89154" y="112340"/>
                </a:lnTo>
                <a:close/>
              </a:path>
              <a:path w="152400" h="152400">
                <a:moveTo>
                  <a:pt x="62484" y="112776"/>
                </a:moveTo>
                <a:lnTo>
                  <a:pt x="59436" y="111252"/>
                </a:lnTo>
                <a:lnTo>
                  <a:pt x="60769" y="111633"/>
                </a:lnTo>
                <a:lnTo>
                  <a:pt x="62484" y="112776"/>
                </a:lnTo>
                <a:close/>
              </a:path>
              <a:path w="152400" h="152400">
                <a:moveTo>
                  <a:pt x="60769" y="111633"/>
                </a:moveTo>
                <a:lnTo>
                  <a:pt x="59436" y="111252"/>
                </a:lnTo>
                <a:lnTo>
                  <a:pt x="60197" y="111252"/>
                </a:lnTo>
                <a:lnTo>
                  <a:pt x="60769" y="111633"/>
                </a:lnTo>
                <a:close/>
              </a:path>
              <a:path w="152400" h="152400">
                <a:moveTo>
                  <a:pt x="88391" y="112776"/>
                </a:moveTo>
                <a:lnTo>
                  <a:pt x="89154" y="112340"/>
                </a:lnTo>
                <a:lnTo>
                  <a:pt x="92964" y="111252"/>
                </a:lnTo>
                <a:lnTo>
                  <a:pt x="88391" y="112776"/>
                </a:lnTo>
                <a:close/>
              </a:path>
              <a:path w="152400" h="152400">
                <a:moveTo>
                  <a:pt x="142494" y="112776"/>
                </a:moveTo>
                <a:lnTo>
                  <a:pt x="88391" y="112776"/>
                </a:lnTo>
                <a:lnTo>
                  <a:pt x="92964" y="111252"/>
                </a:lnTo>
                <a:lnTo>
                  <a:pt x="143256" y="111252"/>
                </a:lnTo>
                <a:lnTo>
                  <a:pt x="142494" y="112776"/>
                </a:lnTo>
                <a:close/>
              </a:path>
              <a:path w="152400" h="152400">
                <a:moveTo>
                  <a:pt x="64770" y="112776"/>
                </a:moveTo>
                <a:lnTo>
                  <a:pt x="62484" y="112776"/>
                </a:lnTo>
                <a:lnTo>
                  <a:pt x="60769" y="111633"/>
                </a:lnTo>
                <a:lnTo>
                  <a:pt x="64770" y="112776"/>
                </a:lnTo>
                <a:close/>
              </a:path>
              <a:path w="152400" h="152400">
                <a:moveTo>
                  <a:pt x="141732" y="114300"/>
                </a:moveTo>
                <a:lnTo>
                  <a:pt x="82296" y="114300"/>
                </a:lnTo>
                <a:lnTo>
                  <a:pt x="89154" y="112340"/>
                </a:lnTo>
                <a:lnTo>
                  <a:pt x="88391" y="112776"/>
                </a:lnTo>
                <a:lnTo>
                  <a:pt x="142494" y="112776"/>
                </a:lnTo>
                <a:lnTo>
                  <a:pt x="141732" y="114300"/>
                </a:lnTo>
                <a:close/>
              </a:path>
              <a:path w="152400" h="152400">
                <a:moveTo>
                  <a:pt x="92964" y="150876"/>
                </a:moveTo>
                <a:lnTo>
                  <a:pt x="57912" y="150876"/>
                </a:lnTo>
                <a:lnTo>
                  <a:pt x="47244" y="147828"/>
                </a:lnTo>
                <a:lnTo>
                  <a:pt x="47244" y="146304"/>
                </a:lnTo>
                <a:lnTo>
                  <a:pt x="105155" y="146304"/>
                </a:lnTo>
                <a:lnTo>
                  <a:pt x="103632" y="147828"/>
                </a:lnTo>
                <a:lnTo>
                  <a:pt x="92964" y="150876"/>
                </a:lnTo>
                <a:close/>
              </a:path>
              <a:path w="152400" h="152400">
                <a:moveTo>
                  <a:pt x="83820" y="152400"/>
                </a:moveTo>
                <a:lnTo>
                  <a:pt x="68580" y="152400"/>
                </a:lnTo>
                <a:lnTo>
                  <a:pt x="60960" y="150876"/>
                </a:lnTo>
                <a:lnTo>
                  <a:pt x="89916" y="150876"/>
                </a:lnTo>
                <a:lnTo>
                  <a:pt x="83820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40024" y="632917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989"/>
                </a:lnTo>
                <a:lnTo>
                  <a:pt x="16954" y="98107"/>
                </a:lnTo>
                <a:lnTo>
                  <a:pt x="4548" y="80224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79581" y="4548"/>
                </a:lnTo>
                <a:lnTo>
                  <a:pt x="97536" y="16954"/>
                </a:lnTo>
                <a:lnTo>
                  <a:pt x="109775" y="35361"/>
                </a:lnTo>
                <a:lnTo>
                  <a:pt x="114300" y="57912"/>
                </a:lnTo>
                <a:lnTo>
                  <a:pt x="109775" y="80224"/>
                </a:lnTo>
                <a:lnTo>
                  <a:pt x="97536" y="98107"/>
                </a:lnTo>
                <a:lnTo>
                  <a:pt x="79581" y="109989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33927" y="6323076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76200" y="1524"/>
                </a:moveTo>
                <a:lnTo>
                  <a:pt x="51816" y="1524"/>
                </a:lnTo>
                <a:lnTo>
                  <a:pt x="56387" y="0"/>
                </a:lnTo>
                <a:lnTo>
                  <a:pt x="70104" y="0"/>
                </a:lnTo>
                <a:lnTo>
                  <a:pt x="76200" y="1524"/>
                </a:lnTo>
                <a:close/>
              </a:path>
              <a:path w="127000" h="128270">
                <a:moveTo>
                  <a:pt x="77724" y="126492"/>
                </a:moveTo>
                <a:lnTo>
                  <a:pt x="50292" y="126492"/>
                </a:lnTo>
                <a:lnTo>
                  <a:pt x="39624" y="121920"/>
                </a:lnTo>
                <a:lnTo>
                  <a:pt x="38100" y="121920"/>
                </a:lnTo>
                <a:lnTo>
                  <a:pt x="28956" y="117348"/>
                </a:lnTo>
                <a:lnTo>
                  <a:pt x="27432" y="115824"/>
                </a:lnTo>
                <a:lnTo>
                  <a:pt x="19812" y="109728"/>
                </a:lnTo>
                <a:lnTo>
                  <a:pt x="10668" y="100584"/>
                </a:lnTo>
                <a:lnTo>
                  <a:pt x="10668" y="99060"/>
                </a:lnTo>
                <a:lnTo>
                  <a:pt x="6096" y="89916"/>
                </a:lnTo>
                <a:lnTo>
                  <a:pt x="4572" y="88392"/>
                </a:lnTo>
                <a:lnTo>
                  <a:pt x="1524" y="77724"/>
                </a:lnTo>
                <a:lnTo>
                  <a:pt x="1524" y="76200"/>
                </a:lnTo>
                <a:lnTo>
                  <a:pt x="0" y="70104"/>
                </a:lnTo>
                <a:lnTo>
                  <a:pt x="0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4572" y="39624"/>
                </a:lnTo>
                <a:lnTo>
                  <a:pt x="6096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19812" y="18288"/>
                </a:lnTo>
                <a:lnTo>
                  <a:pt x="27432" y="12192"/>
                </a:lnTo>
                <a:lnTo>
                  <a:pt x="27432" y="10668"/>
                </a:lnTo>
                <a:lnTo>
                  <a:pt x="28956" y="10668"/>
                </a:lnTo>
                <a:lnTo>
                  <a:pt x="38100" y="6096"/>
                </a:lnTo>
                <a:lnTo>
                  <a:pt x="39624" y="4572"/>
                </a:lnTo>
                <a:lnTo>
                  <a:pt x="50292" y="1524"/>
                </a:lnTo>
                <a:lnTo>
                  <a:pt x="77724" y="1524"/>
                </a:lnTo>
                <a:lnTo>
                  <a:pt x="88391" y="4572"/>
                </a:lnTo>
                <a:lnTo>
                  <a:pt x="88391" y="6096"/>
                </a:lnTo>
                <a:lnTo>
                  <a:pt x="99060" y="10668"/>
                </a:lnTo>
                <a:lnTo>
                  <a:pt x="99060" y="12192"/>
                </a:lnTo>
                <a:lnTo>
                  <a:pt x="101346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44195" y="16764"/>
                </a:lnTo>
                <a:lnTo>
                  <a:pt x="35052" y="21336"/>
                </a:lnTo>
                <a:lnTo>
                  <a:pt x="28955" y="27432"/>
                </a:lnTo>
                <a:lnTo>
                  <a:pt x="27432" y="27432"/>
                </a:lnTo>
                <a:lnTo>
                  <a:pt x="22352" y="35052"/>
                </a:lnTo>
                <a:lnTo>
                  <a:pt x="21336" y="35052"/>
                </a:lnTo>
                <a:lnTo>
                  <a:pt x="16764" y="44196"/>
                </a:lnTo>
                <a:lnTo>
                  <a:pt x="14151" y="53340"/>
                </a:lnTo>
                <a:lnTo>
                  <a:pt x="13716" y="53340"/>
                </a:lnTo>
                <a:lnTo>
                  <a:pt x="13716" y="57912"/>
                </a:lnTo>
                <a:lnTo>
                  <a:pt x="12192" y="64008"/>
                </a:lnTo>
                <a:lnTo>
                  <a:pt x="13716" y="68580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21336" y="92964"/>
                </a:lnTo>
                <a:lnTo>
                  <a:pt x="22352" y="92964"/>
                </a:lnTo>
                <a:lnTo>
                  <a:pt x="27432" y="100584"/>
                </a:lnTo>
                <a:lnTo>
                  <a:pt x="28955" y="100584"/>
                </a:lnTo>
                <a:lnTo>
                  <a:pt x="35052" y="106680"/>
                </a:lnTo>
                <a:lnTo>
                  <a:pt x="37338" y="106680"/>
                </a:lnTo>
                <a:lnTo>
                  <a:pt x="44195" y="111252"/>
                </a:lnTo>
                <a:lnTo>
                  <a:pt x="46228" y="111252"/>
                </a:lnTo>
                <a:lnTo>
                  <a:pt x="53339" y="114300"/>
                </a:lnTo>
                <a:lnTo>
                  <a:pt x="101346" y="114300"/>
                </a:lnTo>
                <a:lnTo>
                  <a:pt x="99060" y="115824"/>
                </a:lnTo>
                <a:lnTo>
                  <a:pt x="99060" y="117348"/>
                </a:lnTo>
                <a:lnTo>
                  <a:pt x="77724" y="126492"/>
                </a:lnTo>
                <a:close/>
              </a:path>
              <a:path w="127000" h="128270">
                <a:moveTo>
                  <a:pt x="99752" y="28263"/>
                </a:moveTo>
                <a:lnTo>
                  <a:pt x="91439" y="21336"/>
                </a:lnTo>
                <a:lnTo>
                  <a:pt x="92964" y="21336"/>
                </a:lnTo>
                <a:lnTo>
                  <a:pt x="82296" y="16764"/>
                </a:lnTo>
                <a:lnTo>
                  <a:pt x="83820" y="16764"/>
                </a:lnTo>
                <a:lnTo>
                  <a:pt x="73152" y="13716"/>
                </a:lnTo>
                <a:lnTo>
                  <a:pt x="101346" y="13716"/>
                </a:lnTo>
                <a:lnTo>
                  <a:pt x="108204" y="18288"/>
                </a:lnTo>
                <a:lnTo>
                  <a:pt x="108204" y="19812"/>
                </a:lnTo>
                <a:lnTo>
                  <a:pt x="109728" y="19812"/>
                </a:lnTo>
                <a:lnTo>
                  <a:pt x="115824" y="27432"/>
                </a:lnTo>
                <a:lnTo>
                  <a:pt x="99060" y="27432"/>
                </a:lnTo>
                <a:lnTo>
                  <a:pt x="99752" y="28263"/>
                </a:lnTo>
                <a:close/>
              </a:path>
              <a:path w="127000" h="128270">
                <a:moveTo>
                  <a:pt x="27432" y="28956"/>
                </a:moveTo>
                <a:lnTo>
                  <a:pt x="27432" y="27432"/>
                </a:lnTo>
                <a:lnTo>
                  <a:pt x="28955" y="27432"/>
                </a:lnTo>
                <a:lnTo>
                  <a:pt x="27432" y="28956"/>
                </a:lnTo>
                <a:close/>
              </a:path>
              <a:path w="127000" h="128270">
                <a:moveTo>
                  <a:pt x="100584" y="28956"/>
                </a:moveTo>
                <a:lnTo>
                  <a:pt x="99752" y="28263"/>
                </a:lnTo>
                <a:lnTo>
                  <a:pt x="99060" y="27432"/>
                </a:lnTo>
                <a:lnTo>
                  <a:pt x="100584" y="28956"/>
                </a:lnTo>
                <a:close/>
              </a:path>
              <a:path w="127000" h="128270">
                <a:moveTo>
                  <a:pt x="115824" y="28956"/>
                </a:moveTo>
                <a:lnTo>
                  <a:pt x="100584" y="28956"/>
                </a:lnTo>
                <a:lnTo>
                  <a:pt x="99060" y="27432"/>
                </a:lnTo>
                <a:lnTo>
                  <a:pt x="115824" y="27432"/>
                </a:lnTo>
                <a:lnTo>
                  <a:pt x="115824" y="28956"/>
                </a:lnTo>
                <a:close/>
              </a:path>
              <a:path w="127000" h="128270">
                <a:moveTo>
                  <a:pt x="121158" y="36576"/>
                </a:moveTo>
                <a:lnTo>
                  <a:pt x="106679" y="36576"/>
                </a:lnTo>
                <a:lnTo>
                  <a:pt x="99752" y="28263"/>
                </a:lnTo>
                <a:lnTo>
                  <a:pt x="100584" y="28956"/>
                </a:lnTo>
                <a:lnTo>
                  <a:pt x="117348" y="28956"/>
                </a:lnTo>
                <a:lnTo>
                  <a:pt x="121158" y="36576"/>
                </a:lnTo>
                <a:close/>
              </a:path>
              <a:path w="127000" h="128270">
                <a:moveTo>
                  <a:pt x="21336" y="36576"/>
                </a:moveTo>
                <a:lnTo>
                  <a:pt x="21336" y="35052"/>
                </a:lnTo>
                <a:lnTo>
                  <a:pt x="22352" y="35052"/>
                </a:lnTo>
                <a:lnTo>
                  <a:pt x="21336" y="36576"/>
                </a:lnTo>
                <a:close/>
              </a:path>
              <a:path w="127000" h="128270">
                <a:moveTo>
                  <a:pt x="112775" y="54864"/>
                </a:moveTo>
                <a:lnTo>
                  <a:pt x="109728" y="44196"/>
                </a:lnTo>
                <a:lnTo>
                  <a:pt x="111252" y="44196"/>
                </a:lnTo>
                <a:lnTo>
                  <a:pt x="105155" y="35052"/>
                </a:lnTo>
                <a:lnTo>
                  <a:pt x="106679" y="36576"/>
                </a:lnTo>
                <a:lnTo>
                  <a:pt x="121158" y="36576"/>
                </a:lnTo>
                <a:lnTo>
                  <a:pt x="121920" y="38100"/>
                </a:lnTo>
                <a:lnTo>
                  <a:pt x="121920" y="39624"/>
                </a:lnTo>
                <a:lnTo>
                  <a:pt x="124968" y="50292"/>
                </a:lnTo>
                <a:lnTo>
                  <a:pt x="126491" y="50292"/>
                </a:lnTo>
                <a:lnTo>
                  <a:pt x="126491" y="53340"/>
                </a:lnTo>
                <a:lnTo>
                  <a:pt x="112775" y="53340"/>
                </a:lnTo>
                <a:lnTo>
                  <a:pt x="112775" y="54864"/>
                </a:lnTo>
                <a:close/>
              </a:path>
              <a:path w="127000" h="128270">
                <a:moveTo>
                  <a:pt x="13716" y="54864"/>
                </a:moveTo>
                <a:lnTo>
                  <a:pt x="13716" y="53340"/>
                </a:lnTo>
                <a:lnTo>
                  <a:pt x="14151" y="53340"/>
                </a:lnTo>
                <a:lnTo>
                  <a:pt x="13716" y="54864"/>
                </a:lnTo>
                <a:close/>
              </a:path>
              <a:path w="127000" h="128270">
                <a:moveTo>
                  <a:pt x="126491" y="74676"/>
                </a:moveTo>
                <a:lnTo>
                  <a:pt x="112775" y="74676"/>
                </a:lnTo>
                <a:lnTo>
                  <a:pt x="114300" y="68580"/>
                </a:lnTo>
                <a:lnTo>
                  <a:pt x="114300" y="59436"/>
                </a:lnTo>
                <a:lnTo>
                  <a:pt x="112775" y="53340"/>
                </a:lnTo>
                <a:lnTo>
                  <a:pt x="126491" y="53340"/>
                </a:lnTo>
                <a:lnTo>
                  <a:pt x="126491" y="74676"/>
                </a:lnTo>
                <a:close/>
              </a:path>
              <a:path w="127000" h="12827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7000" h="128270">
                <a:moveTo>
                  <a:pt x="105155" y="92964"/>
                </a:moveTo>
                <a:lnTo>
                  <a:pt x="111252" y="83820"/>
                </a:lnTo>
                <a:lnTo>
                  <a:pt x="109728" y="83820"/>
                </a:lnTo>
                <a:lnTo>
                  <a:pt x="112775" y="73152"/>
                </a:lnTo>
                <a:lnTo>
                  <a:pt x="112775" y="74676"/>
                </a:lnTo>
                <a:lnTo>
                  <a:pt x="126491" y="74676"/>
                </a:lnTo>
                <a:lnTo>
                  <a:pt x="126491" y="76200"/>
                </a:lnTo>
                <a:lnTo>
                  <a:pt x="124968" y="77724"/>
                </a:lnTo>
                <a:lnTo>
                  <a:pt x="121920" y="88392"/>
                </a:lnTo>
                <a:lnTo>
                  <a:pt x="120613" y="91440"/>
                </a:lnTo>
                <a:lnTo>
                  <a:pt x="106679" y="91440"/>
                </a:lnTo>
                <a:lnTo>
                  <a:pt x="105155" y="92964"/>
                </a:lnTo>
                <a:close/>
              </a:path>
              <a:path w="127000" h="128270">
                <a:moveTo>
                  <a:pt x="22352" y="92964"/>
                </a:moveTo>
                <a:lnTo>
                  <a:pt x="21336" y="92964"/>
                </a:lnTo>
                <a:lnTo>
                  <a:pt x="21336" y="91440"/>
                </a:lnTo>
                <a:lnTo>
                  <a:pt x="22352" y="92964"/>
                </a:lnTo>
                <a:close/>
              </a:path>
              <a:path w="127000" h="128270">
                <a:moveTo>
                  <a:pt x="99752" y="99752"/>
                </a:moveTo>
                <a:lnTo>
                  <a:pt x="106679" y="91440"/>
                </a:lnTo>
                <a:lnTo>
                  <a:pt x="120613" y="91440"/>
                </a:lnTo>
                <a:lnTo>
                  <a:pt x="117348" y="99060"/>
                </a:lnTo>
                <a:lnTo>
                  <a:pt x="100584" y="99060"/>
                </a:lnTo>
                <a:lnTo>
                  <a:pt x="99752" y="99752"/>
                </a:lnTo>
                <a:close/>
              </a:path>
              <a:path w="127000" h="128270">
                <a:moveTo>
                  <a:pt x="28955" y="100584"/>
                </a:moveTo>
                <a:lnTo>
                  <a:pt x="27432" y="100584"/>
                </a:lnTo>
                <a:lnTo>
                  <a:pt x="27432" y="99060"/>
                </a:lnTo>
                <a:lnTo>
                  <a:pt x="28955" y="100584"/>
                </a:lnTo>
                <a:close/>
              </a:path>
              <a:path w="127000" h="128270">
                <a:moveTo>
                  <a:pt x="99060" y="100584"/>
                </a:moveTo>
                <a:lnTo>
                  <a:pt x="99752" y="99752"/>
                </a:lnTo>
                <a:lnTo>
                  <a:pt x="100584" y="99060"/>
                </a:lnTo>
                <a:lnTo>
                  <a:pt x="99060" y="100584"/>
                </a:lnTo>
                <a:close/>
              </a:path>
              <a:path w="127000" h="128270">
                <a:moveTo>
                  <a:pt x="115824" y="100584"/>
                </a:moveTo>
                <a:lnTo>
                  <a:pt x="99060" y="100584"/>
                </a:lnTo>
                <a:lnTo>
                  <a:pt x="100584" y="99060"/>
                </a:lnTo>
                <a:lnTo>
                  <a:pt x="115824" y="99060"/>
                </a:lnTo>
                <a:lnTo>
                  <a:pt x="115824" y="100584"/>
                </a:lnTo>
                <a:close/>
              </a:path>
              <a:path w="127000" h="128270">
                <a:moveTo>
                  <a:pt x="110947" y="106680"/>
                </a:moveTo>
                <a:lnTo>
                  <a:pt x="91439" y="106680"/>
                </a:lnTo>
                <a:lnTo>
                  <a:pt x="99752" y="99752"/>
                </a:lnTo>
                <a:lnTo>
                  <a:pt x="99060" y="100584"/>
                </a:lnTo>
                <a:lnTo>
                  <a:pt x="115824" y="100584"/>
                </a:lnTo>
                <a:lnTo>
                  <a:pt x="110947" y="106680"/>
                </a:lnTo>
                <a:close/>
              </a:path>
              <a:path w="127000" h="128270">
                <a:moveTo>
                  <a:pt x="37338" y="106680"/>
                </a:moveTo>
                <a:lnTo>
                  <a:pt x="35052" y="106680"/>
                </a:lnTo>
                <a:lnTo>
                  <a:pt x="35052" y="105156"/>
                </a:lnTo>
                <a:lnTo>
                  <a:pt x="37338" y="106680"/>
                </a:lnTo>
                <a:close/>
              </a:path>
              <a:path w="127000" h="128270">
                <a:moveTo>
                  <a:pt x="105918" y="111252"/>
                </a:moveTo>
                <a:lnTo>
                  <a:pt x="82296" y="111252"/>
                </a:lnTo>
                <a:lnTo>
                  <a:pt x="92964" y="105156"/>
                </a:lnTo>
                <a:lnTo>
                  <a:pt x="91439" y="106680"/>
                </a:lnTo>
                <a:lnTo>
                  <a:pt x="110947" y="106680"/>
                </a:lnTo>
                <a:lnTo>
                  <a:pt x="109728" y="108204"/>
                </a:lnTo>
                <a:lnTo>
                  <a:pt x="108204" y="108204"/>
                </a:lnTo>
                <a:lnTo>
                  <a:pt x="108204" y="109728"/>
                </a:lnTo>
                <a:lnTo>
                  <a:pt x="105918" y="111252"/>
                </a:lnTo>
                <a:close/>
              </a:path>
              <a:path w="127000" h="128270">
                <a:moveTo>
                  <a:pt x="46228" y="111252"/>
                </a:moveTo>
                <a:lnTo>
                  <a:pt x="44195" y="111252"/>
                </a:lnTo>
                <a:lnTo>
                  <a:pt x="42672" y="109728"/>
                </a:lnTo>
                <a:lnTo>
                  <a:pt x="46228" y="111252"/>
                </a:lnTo>
                <a:close/>
              </a:path>
              <a:path w="127000" h="128270">
                <a:moveTo>
                  <a:pt x="101346" y="114300"/>
                </a:moveTo>
                <a:lnTo>
                  <a:pt x="73152" y="114300"/>
                </a:lnTo>
                <a:lnTo>
                  <a:pt x="83820" y="109728"/>
                </a:lnTo>
                <a:lnTo>
                  <a:pt x="82296" y="111252"/>
                </a:lnTo>
                <a:lnTo>
                  <a:pt x="105918" y="111252"/>
                </a:lnTo>
                <a:lnTo>
                  <a:pt x="101346" y="114300"/>
                </a:lnTo>
                <a:close/>
              </a:path>
              <a:path w="127000" h="128270">
                <a:moveTo>
                  <a:pt x="64008" y="128016"/>
                </a:moveTo>
                <a:lnTo>
                  <a:pt x="57912" y="126492"/>
                </a:lnTo>
                <a:lnTo>
                  <a:pt x="70104" y="126492"/>
                </a:lnTo>
                <a:lnTo>
                  <a:pt x="64008" y="128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138574" y="712801"/>
            <a:ext cx="7863205" cy="5016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5">
                <a:solidFill>
                  <a:srgbClr val="000000"/>
                </a:solidFill>
                <a:latin typeface="宋体"/>
                <a:cs typeface="宋体"/>
              </a:rPr>
              <a:t>为减小</a:t>
            </a:r>
            <a:r>
              <a:rPr dirty="0" sz="2800" spc="25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 spc="37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800" spc="25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z="2800" spc="-72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提高输入电阻，</a:t>
            </a:r>
            <a:r>
              <a:rPr dirty="0" sz="2800" spc="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采用复合三极管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84135" y="2200655"/>
            <a:ext cx="1876425" cy="1934210"/>
          </a:xfrm>
          <a:custGeom>
            <a:avLst/>
            <a:gdLst/>
            <a:ahLst/>
            <a:cxnLst/>
            <a:rect l="l" t="t" r="r" b="b"/>
            <a:pathLst>
              <a:path w="1876425" h="1934210">
                <a:moveTo>
                  <a:pt x="21335" y="954024"/>
                </a:moveTo>
                <a:lnTo>
                  <a:pt x="13716" y="954024"/>
                </a:lnTo>
                <a:lnTo>
                  <a:pt x="6096" y="952500"/>
                </a:lnTo>
                <a:lnTo>
                  <a:pt x="0" y="946404"/>
                </a:lnTo>
                <a:lnTo>
                  <a:pt x="0" y="931163"/>
                </a:lnTo>
                <a:lnTo>
                  <a:pt x="7619" y="925068"/>
                </a:lnTo>
                <a:lnTo>
                  <a:pt x="22860" y="925068"/>
                </a:lnTo>
                <a:lnTo>
                  <a:pt x="28956" y="931163"/>
                </a:lnTo>
                <a:lnTo>
                  <a:pt x="28956" y="947928"/>
                </a:lnTo>
                <a:lnTo>
                  <a:pt x="21335" y="954024"/>
                </a:lnTo>
                <a:close/>
              </a:path>
              <a:path w="1876425" h="1934210">
                <a:moveTo>
                  <a:pt x="24383" y="897636"/>
                </a:moveTo>
                <a:lnTo>
                  <a:pt x="16764" y="896112"/>
                </a:lnTo>
                <a:lnTo>
                  <a:pt x="9144" y="896112"/>
                </a:lnTo>
                <a:lnTo>
                  <a:pt x="3048" y="888492"/>
                </a:lnTo>
                <a:lnTo>
                  <a:pt x="3048" y="880871"/>
                </a:lnTo>
                <a:lnTo>
                  <a:pt x="4571" y="873252"/>
                </a:lnTo>
                <a:lnTo>
                  <a:pt x="10667" y="867155"/>
                </a:lnTo>
                <a:lnTo>
                  <a:pt x="18287" y="867155"/>
                </a:lnTo>
                <a:lnTo>
                  <a:pt x="27432" y="868679"/>
                </a:lnTo>
                <a:lnTo>
                  <a:pt x="32003" y="874776"/>
                </a:lnTo>
                <a:lnTo>
                  <a:pt x="32003" y="883920"/>
                </a:lnTo>
                <a:lnTo>
                  <a:pt x="30480" y="891540"/>
                </a:lnTo>
                <a:lnTo>
                  <a:pt x="24383" y="897636"/>
                </a:lnTo>
                <a:close/>
              </a:path>
              <a:path w="1876425" h="1934210">
                <a:moveTo>
                  <a:pt x="30480" y="841247"/>
                </a:moveTo>
                <a:lnTo>
                  <a:pt x="22860" y="839724"/>
                </a:lnTo>
                <a:lnTo>
                  <a:pt x="13716" y="838200"/>
                </a:lnTo>
                <a:lnTo>
                  <a:pt x="9144" y="830579"/>
                </a:lnTo>
                <a:lnTo>
                  <a:pt x="10667" y="822960"/>
                </a:lnTo>
                <a:lnTo>
                  <a:pt x="10667" y="815340"/>
                </a:lnTo>
                <a:lnTo>
                  <a:pt x="18287" y="810768"/>
                </a:lnTo>
                <a:lnTo>
                  <a:pt x="25908" y="810768"/>
                </a:lnTo>
                <a:lnTo>
                  <a:pt x="33528" y="812292"/>
                </a:lnTo>
                <a:lnTo>
                  <a:pt x="39624" y="819912"/>
                </a:lnTo>
                <a:lnTo>
                  <a:pt x="36576" y="835152"/>
                </a:lnTo>
                <a:lnTo>
                  <a:pt x="30480" y="841247"/>
                </a:lnTo>
                <a:close/>
              </a:path>
              <a:path w="1876425" h="1934210">
                <a:moveTo>
                  <a:pt x="38100" y="784860"/>
                </a:moveTo>
                <a:lnTo>
                  <a:pt x="22860" y="781812"/>
                </a:lnTo>
                <a:lnTo>
                  <a:pt x="18287" y="774192"/>
                </a:lnTo>
                <a:lnTo>
                  <a:pt x="19812" y="766571"/>
                </a:lnTo>
                <a:lnTo>
                  <a:pt x="21335" y="757428"/>
                </a:lnTo>
                <a:lnTo>
                  <a:pt x="28956" y="752855"/>
                </a:lnTo>
                <a:lnTo>
                  <a:pt x="36576" y="754379"/>
                </a:lnTo>
                <a:lnTo>
                  <a:pt x="44196" y="757428"/>
                </a:lnTo>
                <a:lnTo>
                  <a:pt x="50292" y="765047"/>
                </a:lnTo>
                <a:lnTo>
                  <a:pt x="48767" y="772668"/>
                </a:lnTo>
                <a:lnTo>
                  <a:pt x="45719" y="780287"/>
                </a:lnTo>
                <a:lnTo>
                  <a:pt x="38100" y="784860"/>
                </a:lnTo>
                <a:close/>
              </a:path>
              <a:path w="1876425" h="1934210">
                <a:moveTo>
                  <a:pt x="51816" y="729996"/>
                </a:moveTo>
                <a:lnTo>
                  <a:pt x="44196" y="726947"/>
                </a:lnTo>
                <a:lnTo>
                  <a:pt x="36576" y="725424"/>
                </a:lnTo>
                <a:lnTo>
                  <a:pt x="32003" y="717804"/>
                </a:lnTo>
                <a:lnTo>
                  <a:pt x="35051" y="702563"/>
                </a:lnTo>
                <a:lnTo>
                  <a:pt x="44196" y="697992"/>
                </a:lnTo>
                <a:lnTo>
                  <a:pt x="59435" y="701040"/>
                </a:lnTo>
                <a:lnTo>
                  <a:pt x="62483" y="710184"/>
                </a:lnTo>
                <a:lnTo>
                  <a:pt x="59435" y="725424"/>
                </a:lnTo>
                <a:lnTo>
                  <a:pt x="51816" y="729996"/>
                </a:lnTo>
                <a:close/>
              </a:path>
              <a:path w="1876425" h="1934210">
                <a:moveTo>
                  <a:pt x="67056" y="675132"/>
                </a:moveTo>
                <a:lnTo>
                  <a:pt x="51816" y="669036"/>
                </a:lnTo>
                <a:lnTo>
                  <a:pt x="47244" y="661416"/>
                </a:lnTo>
                <a:lnTo>
                  <a:pt x="53340" y="646176"/>
                </a:lnTo>
                <a:lnTo>
                  <a:pt x="60960" y="643128"/>
                </a:lnTo>
                <a:lnTo>
                  <a:pt x="68580" y="644652"/>
                </a:lnTo>
                <a:lnTo>
                  <a:pt x="76200" y="647700"/>
                </a:lnTo>
                <a:lnTo>
                  <a:pt x="79248" y="655320"/>
                </a:lnTo>
                <a:lnTo>
                  <a:pt x="77724" y="662940"/>
                </a:lnTo>
                <a:lnTo>
                  <a:pt x="74676" y="670560"/>
                </a:lnTo>
                <a:lnTo>
                  <a:pt x="67056" y="675132"/>
                </a:lnTo>
                <a:close/>
              </a:path>
              <a:path w="1876425" h="1934210">
                <a:moveTo>
                  <a:pt x="85344" y="621792"/>
                </a:moveTo>
                <a:lnTo>
                  <a:pt x="77724" y="618744"/>
                </a:lnTo>
                <a:lnTo>
                  <a:pt x="71628" y="615696"/>
                </a:lnTo>
                <a:lnTo>
                  <a:pt x="67056" y="606552"/>
                </a:lnTo>
                <a:lnTo>
                  <a:pt x="70103" y="600455"/>
                </a:lnTo>
                <a:lnTo>
                  <a:pt x="73151" y="592836"/>
                </a:lnTo>
                <a:lnTo>
                  <a:pt x="80771" y="588263"/>
                </a:lnTo>
                <a:lnTo>
                  <a:pt x="96012" y="594360"/>
                </a:lnTo>
                <a:lnTo>
                  <a:pt x="99060" y="601979"/>
                </a:lnTo>
                <a:lnTo>
                  <a:pt x="96012" y="609600"/>
                </a:lnTo>
                <a:lnTo>
                  <a:pt x="94487" y="617220"/>
                </a:lnTo>
                <a:lnTo>
                  <a:pt x="85344" y="621792"/>
                </a:lnTo>
                <a:close/>
              </a:path>
              <a:path w="1876425" h="1934210">
                <a:moveTo>
                  <a:pt x="106680" y="568452"/>
                </a:moveTo>
                <a:lnTo>
                  <a:pt x="99060" y="565404"/>
                </a:lnTo>
                <a:lnTo>
                  <a:pt x="92964" y="562355"/>
                </a:lnTo>
                <a:lnTo>
                  <a:pt x="89916" y="553212"/>
                </a:lnTo>
                <a:lnTo>
                  <a:pt x="92964" y="545592"/>
                </a:lnTo>
                <a:lnTo>
                  <a:pt x="96012" y="539496"/>
                </a:lnTo>
                <a:lnTo>
                  <a:pt x="105156" y="536447"/>
                </a:lnTo>
                <a:lnTo>
                  <a:pt x="112776" y="539496"/>
                </a:lnTo>
                <a:lnTo>
                  <a:pt x="118871" y="542544"/>
                </a:lnTo>
                <a:lnTo>
                  <a:pt x="121919" y="551687"/>
                </a:lnTo>
                <a:lnTo>
                  <a:pt x="118871" y="559308"/>
                </a:lnTo>
                <a:lnTo>
                  <a:pt x="115824" y="565404"/>
                </a:lnTo>
                <a:lnTo>
                  <a:pt x="106680" y="568452"/>
                </a:lnTo>
                <a:close/>
              </a:path>
              <a:path w="1876425" h="1934210">
                <a:moveTo>
                  <a:pt x="132587" y="518160"/>
                </a:moveTo>
                <a:lnTo>
                  <a:pt x="124967" y="513587"/>
                </a:lnTo>
                <a:lnTo>
                  <a:pt x="118871" y="510540"/>
                </a:lnTo>
                <a:lnTo>
                  <a:pt x="115824" y="501396"/>
                </a:lnTo>
                <a:lnTo>
                  <a:pt x="118871" y="495300"/>
                </a:lnTo>
                <a:lnTo>
                  <a:pt x="123444" y="487679"/>
                </a:lnTo>
                <a:lnTo>
                  <a:pt x="132587" y="484632"/>
                </a:lnTo>
                <a:lnTo>
                  <a:pt x="138683" y="489204"/>
                </a:lnTo>
                <a:lnTo>
                  <a:pt x="146303" y="492252"/>
                </a:lnTo>
                <a:lnTo>
                  <a:pt x="147828" y="501396"/>
                </a:lnTo>
                <a:lnTo>
                  <a:pt x="144780" y="509016"/>
                </a:lnTo>
                <a:lnTo>
                  <a:pt x="140208" y="515112"/>
                </a:lnTo>
                <a:lnTo>
                  <a:pt x="132587" y="518160"/>
                </a:lnTo>
                <a:close/>
              </a:path>
              <a:path w="1876425" h="1934210">
                <a:moveTo>
                  <a:pt x="160019" y="467868"/>
                </a:moveTo>
                <a:lnTo>
                  <a:pt x="153924" y="464820"/>
                </a:lnTo>
                <a:lnTo>
                  <a:pt x="146303" y="460247"/>
                </a:lnTo>
                <a:lnTo>
                  <a:pt x="144780" y="451104"/>
                </a:lnTo>
                <a:lnTo>
                  <a:pt x="149351" y="445008"/>
                </a:lnTo>
                <a:lnTo>
                  <a:pt x="152400" y="437387"/>
                </a:lnTo>
                <a:lnTo>
                  <a:pt x="161544" y="435863"/>
                </a:lnTo>
                <a:lnTo>
                  <a:pt x="169164" y="440436"/>
                </a:lnTo>
                <a:lnTo>
                  <a:pt x="175260" y="443484"/>
                </a:lnTo>
                <a:lnTo>
                  <a:pt x="176783" y="452628"/>
                </a:lnTo>
                <a:lnTo>
                  <a:pt x="173735" y="460247"/>
                </a:lnTo>
                <a:lnTo>
                  <a:pt x="169164" y="466344"/>
                </a:lnTo>
                <a:lnTo>
                  <a:pt x="160019" y="467868"/>
                </a:lnTo>
                <a:close/>
              </a:path>
              <a:path w="1876425" h="1934210">
                <a:moveTo>
                  <a:pt x="190500" y="420624"/>
                </a:moveTo>
                <a:lnTo>
                  <a:pt x="178308" y="411479"/>
                </a:lnTo>
                <a:lnTo>
                  <a:pt x="176783" y="402336"/>
                </a:lnTo>
                <a:lnTo>
                  <a:pt x="185928" y="390144"/>
                </a:lnTo>
                <a:lnTo>
                  <a:pt x="193548" y="388620"/>
                </a:lnTo>
                <a:lnTo>
                  <a:pt x="201167" y="393192"/>
                </a:lnTo>
                <a:lnTo>
                  <a:pt x="207264" y="397763"/>
                </a:lnTo>
                <a:lnTo>
                  <a:pt x="208787" y="406908"/>
                </a:lnTo>
                <a:lnTo>
                  <a:pt x="199644" y="419100"/>
                </a:lnTo>
                <a:lnTo>
                  <a:pt x="190500" y="420624"/>
                </a:lnTo>
                <a:close/>
              </a:path>
              <a:path w="1876425" h="1934210">
                <a:moveTo>
                  <a:pt x="233171" y="374904"/>
                </a:moveTo>
                <a:lnTo>
                  <a:pt x="224028" y="374904"/>
                </a:lnTo>
                <a:lnTo>
                  <a:pt x="217932" y="370332"/>
                </a:lnTo>
                <a:lnTo>
                  <a:pt x="211835" y="364236"/>
                </a:lnTo>
                <a:lnTo>
                  <a:pt x="210312" y="356616"/>
                </a:lnTo>
                <a:lnTo>
                  <a:pt x="216408" y="350520"/>
                </a:lnTo>
                <a:lnTo>
                  <a:pt x="220980" y="344424"/>
                </a:lnTo>
                <a:lnTo>
                  <a:pt x="230124" y="342900"/>
                </a:lnTo>
                <a:lnTo>
                  <a:pt x="236219" y="347471"/>
                </a:lnTo>
                <a:lnTo>
                  <a:pt x="242316" y="353568"/>
                </a:lnTo>
                <a:lnTo>
                  <a:pt x="242316" y="362712"/>
                </a:lnTo>
                <a:lnTo>
                  <a:pt x="233171" y="374904"/>
                </a:lnTo>
                <a:close/>
              </a:path>
              <a:path w="1876425" h="1934210">
                <a:moveTo>
                  <a:pt x="260603" y="332232"/>
                </a:moveTo>
                <a:lnTo>
                  <a:pt x="254508" y="326136"/>
                </a:lnTo>
                <a:lnTo>
                  <a:pt x="248412" y="321563"/>
                </a:lnTo>
                <a:lnTo>
                  <a:pt x="248412" y="312420"/>
                </a:lnTo>
                <a:lnTo>
                  <a:pt x="254508" y="306324"/>
                </a:lnTo>
                <a:lnTo>
                  <a:pt x="259080" y="300228"/>
                </a:lnTo>
                <a:lnTo>
                  <a:pt x="268224" y="300228"/>
                </a:lnTo>
                <a:lnTo>
                  <a:pt x="274319" y="304800"/>
                </a:lnTo>
                <a:lnTo>
                  <a:pt x="280416" y="310896"/>
                </a:lnTo>
                <a:lnTo>
                  <a:pt x="280416" y="320040"/>
                </a:lnTo>
                <a:lnTo>
                  <a:pt x="269748" y="330708"/>
                </a:lnTo>
                <a:lnTo>
                  <a:pt x="260603" y="332232"/>
                </a:lnTo>
                <a:close/>
              </a:path>
              <a:path w="1876425" h="1934210">
                <a:moveTo>
                  <a:pt x="307848" y="291084"/>
                </a:moveTo>
                <a:lnTo>
                  <a:pt x="300228" y="289560"/>
                </a:lnTo>
                <a:lnTo>
                  <a:pt x="294132" y="284987"/>
                </a:lnTo>
                <a:lnTo>
                  <a:pt x="288035" y="278892"/>
                </a:lnTo>
                <a:lnTo>
                  <a:pt x="288035" y="269747"/>
                </a:lnTo>
                <a:lnTo>
                  <a:pt x="294132" y="265176"/>
                </a:lnTo>
                <a:lnTo>
                  <a:pt x="300228" y="259079"/>
                </a:lnTo>
                <a:lnTo>
                  <a:pt x="309371" y="259079"/>
                </a:lnTo>
                <a:lnTo>
                  <a:pt x="313944" y="265176"/>
                </a:lnTo>
                <a:lnTo>
                  <a:pt x="320040" y="269747"/>
                </a:lnTo>
                <a:lnTo>
                  <a:pt x="320040" y="278892"/>
                </a:lnTo>
                <a:lnTo>
                  <a:pt x="307848" y="291084"/>
                </a:lnTo>
                <a:close/>
              </a:path>
              <a:path w="1876425" h="1934210">
                <a:moveTo>
                  <a:pt x="350519" y="251460"/>
                </a:moveTo>
                <a:lnTo>
                  <a:pt x="341376" y="251460"/>
                </a:lnTo>
                <a:lnTo>
                  <a:pt x="335280" y="245363"/>
                </a:lnTo>
                <a:lnTo>
                  <a:pt x="330708" y="239268"/>
                </a:lnTo>
                <a:lnTo>
                  <a:pt x="330708" y="230124"/>
                </a:lnTo>
                <a:lnTo>
                  <a:pt x="336803" y="225552"/>
                </a:lnTo>
                <a:lnTo>
                  <a:pt x="342900" y="219456"/>
                </a:lnTo>
                <a:lnTo>
                  <a:pt x="352044" y="220980"/>
                </a:lnTo>
                <a:lnTo>
                  <a:pt x="356616" y="227076"/>
                </a:lnTo>
                <a:lnTo>
                  <a:pt x="362712" y="231648"/>
                </a:lnTo>
                <a:lnTo>
                  <a:pt x="361187" y="240792"/>
                </a:lnTo>
                <a:lnTo>
                  <a:pt x="350519" y="251460"/>
                </a:lnTo>
                <a:close/>
              </a:path>
              <a:path w="1876425" h="1934210">
                <a:moveTo>
                  <a:pt x="393192" y="216408"/>
                </a:moveTo>
                <a:lnTo>
                  <a:pt x="384048" y="214884"/>
                </a:lnTo>
                <a:lnTo>
                  <a:pt x="374903" y="202692"/>
                </a:lnTo>
                <a:lnTo>
                  <a:pt x="376428" y="193548"/>
                </a:lnTo>
                <a:lnTo>
                  <a:pt x="388619" y="184404"/>
                </a:lnTo>
                <a:lnTo>
                  <a:pt x="397764" y="185928"/>
                </a:lnTo>
                <a:lnTo>
                  <a:pt x="406908" y="198120"/>
                </a:lnTo>
                <a:lnTo>
                  <a:pt x="405383" y="207264"/>
                </a:lnTo>
                <a:lnTo>
                  <a:pt x="393192" y="216408"/>
                </a:lnTo>
                <a:close/>
              </a:path>
              <a:path w="1876425" h="1934210">
                <a:moveTo>
                  <a:pt x="438912" y="182880"/>
                </a:moveTo>
                <a:lnTo>
                  <a:pt x="429767" y="181356"/>
                </a:lnTo>
                <a:lnTo>
                  <a:pt x="425196" y="175260"/>
                </a:lnTo>
                <a:lnTo>
                  <a:pt x="420624" y="167640"/>
                </a:lnTo>
                <a:lnTo>
                  <a:pt x="422148" y="160020"/>
                </a:lnTo>
                <a:lnTo>
                  <a:pt x="429767" y="155448"/>
                </a:lnTo>
                <a:lnTo>
                  <a:pt x="435864" y="150876"/>
                </a:lnTo>
                <a:lnTo>
                  <a:pt x="445008" y="152400"/>
                </a:lnTo>
                <a:lnTo>
                  <a:pt x="449580" y="158495"/>
                </a:lnTo>
                <a:lnTo>
                  <a:pt x="454151" y="166116"/>
                </a:lnTo>
                <a:lnTo>
                  <a:pt x="451103" y="175260"/>
                </a:lnTo>
                <a:lnTo>
                  <a:pt x="445008" y="178308"/>
                </a:lnTo>
                <a:lnTo>
                  <a:pt x="438912" y="182880"/>
                </a:lnTo>
                <a:close/>
              </a:path>
              <a:path w="1876425" h="1934210">
                <a:moveTo>
                  <a:pt x="486156" y="152400"/>
                </a:moveTo>
                <a:lnTo>
                  <a:pt x="477012" y="150876"/>
                </a:lnTo>
                <a:lnTo>
                  <a:pt x="473964" y="144780"/>
                </a:lnTo>
                <a:lnTo>
                  <a:pt x="469392" y="137160"/>
                </a:lnTo>
                <a:lnTo>
                  <a:pt x="472440" y="128016"/>
                </a:lnTo>
                <a:lnTo>
                  <a:pt x="478535" y="124968"/>
                </a:lnTo>
                <a:lnTo>
                  <a:pt x="484632" y="120395"/>
                </a:lnTo>
                <a:lnTo>
                  <a:pt x="493776" y="121920"/>
                </a:lnTo>
                <a:lnTo>
                  <a:pt x="498348" y="129540"/>
                </a:lnTo>
                <a:lnTo>
                  <a:pt x="501396" y="135636"/>
                </a:lnTo>
                <a:lnTo>
                  <a:pt x="499871" y="144780"/>
                </a:lnTo>
                <a:lnTo>
                  <a:pt x="493776" y="149352"/>
                </a:lnTo>
                <a:lnTo>
                  <a:pt x="486156" y="152400"/>
                </a:lnTo>
                <a:close/>
              </a:path>
              <a:path w="1876425" h="1934210">
                <a:moveTo>
                  <a:pt x="536448" y="126492"/>
                </a:moveTo>
                <a:lnTo>
                  <a:pt x="527303" y="123444"/>
                </a:lnTo>
                <a:lnTo>
                  <a:pt x="522732" y="115824"/>
                </a:lnTo>
                <a:lnTo>
                  <a:pt x="519683" y="109728"/>
                </a:lnTo>
                <a:lnTo>
                  <a:pt x="522732" y="100584"/>
                </a:lnTo>
                <a:lnTo>
                  <a:pt x="528828" y="97536"/>
                </a:lnTo>
                <a:lnTo>
                  <a:pt x="536448" y="92964"/>
                </a:lnTo>
                <a:lnTo>
                  <a:pt x="545592" y="96012"/>
                </a:lnTo>
                <a:lnTo>
                  <a:pt x="548640" y="102108"/>
                </a:lnTo>
                <a:lnTo>
                  <a:pt x="551687" y="109728"/>
                </a:lnTo>
                <a:lnTo>
                  <a:pt x="550164" y="118872"/>
                </a:lnTo>
                <a:lnTo>
                  <a:pt x="542544" y="121920"/>
                </a:lnTo>
                <a:lnTo>
                  <a:pt x="536448" y="126492"/>
                </a:lnTo>
                <a:close/>
              </a:path>
              <a:path w="1876425" h="1934210">
                <a:moveTo>
                  <a:pt x="586740" y="102108"/>
                </a:moveTo>
                <a:lnTo>
                  <a:pt x="577596" y="99060"/>
                </a:lnTo>
                <a:lnTo>
                  <a:pt x="571500" y="83820"/>
                </a:lnTo>
                <a:lnTo>
                  <a:pt x="574548" y="74676"/>
                </a:lnTo>
                <a:lnTo>
                  <a:pt x="582167" y="73152"/>
                </a:lnTo>
                <a:lnTo>
                  <a:pt x="589787" y="70104"/>
                </a:lnTo>
                <a:lnTo>
                  <a:pt x="598932" y="73152"/>
                </a:lnTo>
                <a:lnTo>
                  <a:pt x="601980" y="80772"/>
                </a:lnTo>
                <a:lnTo>
                  <a:pt x="603503" y="86868"/>
                </a:lnTo>
                <a:lnTo>
                  <a:pt x="600456" y="96012"/>
                </a:lnTo>
                <a:lnTo>
                  <a:pt x="592835" y="99060"/>
                </a:lnTo>
                <a:lnTo>
                  <a:pt x="586740" y="102108"/>
                </a:lnTo>
                <a:close/>
              </a:path>
              <a:path w="1876425" h="1934210">
                <a:moveTo>
                  <a:pt x="638556" y="80772"/>
                </a:moveTo>
                <a:lnTo>
                  <a:pt x="630935" y="77724"/>
                </a:lnTo>
                <a:lnTo>
                  <a:pt x="624840" y="62484"/>
                </a:lnTo>
                <a:lnTo>
                  <a:pt x="629412" y="54864"/>
                </a:lnTo>
                <a:lnTo>
                  <a:pt x="644651" y="48768"/>
                </a:lnTo>
                <a:lnTo>
                  <a:pt x="652271" y="53340"/>
                </a:lnTo>
                <a:lnTo>
                  <a:pt x="655319" y="60960"/>
                </a:lnTo>
                <a:lnTo>
                  <a:pt x="656844" y="68580"/>
                </a:lnTo>
                <a:lnTo>
                  <a:pt x="653796" y="76200"/>
                </a:lnTo>
                <a:lnTo>
                  <a:pt x="646176" y="79248"/>
                </a:lnTo>
                <a:lnTo>
                  <a:pt x="638556" y="80772"/>
                </a:lnTo>
                <a:close/>
              </a:path>
              <a:path w="1876425" h="1934210">
                <a:moveTo>
                  <a:pt x="691896" y="64008"/>
                </a:moveTo>
                <a:lnTo>
                  <a:pt x="684276" y="59436"/>
                </a:lnTo>
                <a:lnTo>
                  <a:pt x="682751" y="51816"/>
                </a:lnTo>
                <a:lnTo>
                  <a:pt x="679703" y="44195"/>
                </a:lnTo>
                <a:lnTo>
                  <a:pt x="684276" y="36576"/>
                </a:lnTo>
                <a:lnTo>
                  <a:pt x="691896" y="33528"/>
                </a:lnTo>
                <a:lnTo>
                  <a:pt x="699516" y="32004"/>
                </a:lnTo>
                <a:lnTo>
                  <a:pt x="707135" y="36576"/>
                </a:lnTo>
                <a:lnTo>
                  <a:pt x="710183" y="44195"/>
                </a:lnTo>
                <a:lnTo>
                  <a:pt x="711708" y="51816"/>
                </a:lnTo>
                <a:lnTo>
                  <a:pt x="707135" y="59436"/>
                </a:lnTo>
                <a:lnTo>
                  <a:pt x="699516" y="60960"/>
                </a:lnTo>
                <a:lnTo>
                  <a:pt x="691896" y="64008"/>
                </a:lnTo>
                <a:close/>
              </a:path>
              <a:path w="1876425" h="1934210">
                <a:moveTo>
                  <a:pt x="746760" y="50292"/>
                </a:moveTo>
                <a:lnTo>
                  <a:pt x="739140" y="44195"/>
                </a:lnTo>
                <a:lnTo>
                  <a:pt x="736092" y="28956"/>
                </a:lnTo>
                <a:lnTo>
                  <a:pt x="740664" y="21336"/>
                </a:lnTo>
                <a:lnTo>
                  <a:pt x="755903" y="18288"/>
                </a:lnTo>
                <a:lnTo>
                  <a:pt x="763524" y="22860"/>
                </a:lnTo>
                <a:lnTo>
                  <a:pt x="765048" y="32004"/>
                </a:lnTo>
                <a:lnTo>
                  <a:pt x="766571" y="39624"/>
                </a:lnTo>
                <a:lnTo>
                  <a:pt x="762000" y="47244"/>
                </a:lnTo>
                <a:lnTo>
                  <a:pt x="746760" y="50292"/>
                </a:lnTo>
                <a:close/>
              </a:path>
              <a:path w="1876425" h="1934210">
                <a:moveTo>
                  <a:pt x="801624" y="39624"/>
                </a:moveTo>
                <a:lnTo>
                  <a:pt x="794003" y="33528"/>
                </a:lnTo>
                <a:lnTo>
                  <a:pt x="794003" y="25908"/>
                </a:lnTo>
                <a:lnTo>
                  <a:pt x="792480" y="18288"/>
                </a:lnTo>
                <a:lnTo>
                  <a:pt x="797051" y="10668"/>
                </a:lnTo>
                <a:lnTo>
                  <a:pt x="806196" y="10668"/>
                </a:lnTo>
                <a:lnTo>
                  <a:pt x="813816" y="9144"/>
                </a:lnTo>
                <a:lnTo>
                  <a:pt x="819912" y="13716"/>
                </a:lnTo>
                <a:lnTo>
                  <a:pt x="821435" y="21336"/>
                </a:lnTo>
                <a:lnTo>
                  <a:pt x="822960" y="30480"/>
                </a:lnTo>
                <a:lnTo>
                  <a:pt x="816864" y="36576"/>
                </a:lnTo>
                <a:lnTo>
                  <a:pt x="801624" y="39624"/>
                </a:lnTo>
                <a:close/>
              </a:path>
              <a:path w="1876425" h="1934210">
                <a:moveTo>
                  <a:pt x="865632" y="32004"/>
                </a:moveTo>
                <a:lnTo>
                  <a:pt x="858012" y="32004"/>
                </a:lnTo>
                <a:lnTo>
                  <a:pt x="850392" y="27432"/>
                </a:lnTo>
                <a:lnTo>
                  <a:pt x="850392" y="18288"/>
                </a:lnTo>
                <a:lnTo>
                  <a:pt x="848867" y="10668"/>
                </a:lnTo>
                <a:lnTo>
                  <a:pt x="854964" y="4572"/>
                </a:lnTo>
                <a:lnTo>
                  <a:pt x="862583" y="3048"/>
                </a:lnTo>
                <a:lnTo>
                  <a:pt x="870203" y="3048"/>
                </a:lnTo>
                <a:lnTo>
                  <a:pt x="877824" y="9144"/>
                </a:lnTo>
                <a:lnTo>
                  <a:pt x="879348" y="16764"/>
                </a:lnTo>
                <a:lnTo>
                  <a:pt x="879348" y="24384"/>
                </a:lnTo>
                <a:lnTo>
                  <a:pt x="873251" y="30480"/>
                </a:lnTo>
                <a:lnTo>
                  <a:pt x="865632" y="32004"/>
                </a:lnTo>
                <a:close/>
              </a:path>
              <a:path w="1876425" h="1934210">
                <a:moveTo>
                  <a:pt x="929640" y="28956"/>
                </a:moveTo>
                <a:lnTo>
                  <a:pt x="914400" y="28956"/>
                </a:lnTo>
                <a:lnTo>
                  <a:pt x="906780" y="22860"/>
                </a:lnTo>
                <a:lnTo>
                  <a:pt x="906780" y="7620"/>
                </a:lnTo>
                <a:lnTo>
                  <a:pt x="912876" y="0"/>
                </a:lnTo>
                <a:lnTo>
                  <a:pt x="929640" y="0"/>
                </a:lnTo>
                <a:lnTo>
                  <a:pt x="935735" y="6095"/>
                </a:lnTo>
                <a:lnTo>
                  <a:pt x="935735" y="22860"/>
                </a:lnTo>
                <a:lnTo>
                  <a:pt x="929640" y="28956"/>
                </a:lnTo>
                <a:close/>
              </a:path>
              <a:path w="1876425" h="1934210">
                <a:moveTo>
                  <a:pt x="986028" y="30480"/>
                </a:moveTo>
                <a:lnTo>
                  <a:pt x="970787" y="30480"/>
                </a:lnTo>
                <a:lnTo>
                  <a:pt x="964692" y="22860"/>
                </a:lnTo>
                <a:lnTo>
                  <a:pt x="964692" y="7620"/>
                </a:lnTo>
                <a:lnTo>
                  <a:pt x="970787" y="1524"/>
                </a:lnTo>
                <a:lnTo>
                  <a:pt x="987551" y="1524"/>
                </a:lnTo>
                <a:lnTo>
                  <a:pt x="993648" y="9144"/>
                </a:lnTo>
                <a:lnTo>
                  <a:pt x="993648" y="16764"/>
                </a:lnTo>
                <a:lnTo>
                  <a:pt x="992124" y="24384"/>
                </a:lnTo>
                <a:lnTo>
                  <a:pt x="986028" y="30480"/>
                </a:lnTo>
                <a:close/>
              </a:path>
              <a:path w="1876425" h="1934210">
                <a:moveTo>
                  <a:pt x="1042416" y="35052"/>
                </a:moveTo>
                <a:lnTo>
                  <a:pt x="1033271" y="35052"/>
                </a:lnTo>
                <a:lnTo>
                  <a:pt x="1025651" y="33528"/>
                </a:lnTo>
                <a:lnTo>
                  <a:pt x="1021080" y="25908"/>
                </a:lnTo>
                <a:lnTo>
                  <a:pt x="1021080" y="18288"/>
                </a:lnTo>
                <a:lnTo>
                  <a:pt x="1022603" y="10668"/>
                </a:lnTo>
                <a:lnTo>
                  <a:pt x="1028700" y="4572"/>
                </a:lnTo>
                <a:lnTo>
                  <a:pt x="1037844" y="6095"/>
                </a:lnTo>
                <a:lnTo>
                  <a:pt x="1045464" y="7620"/>
                </a:lnTo>
                <a:lnTo>
                  <a:pt x="1050035" y="13716"/>
                </a:lnTo>
                <a:lnTo>
                  <a:pt x="1050035" y="21336"/>
                </a:lnTo>
                <a:lnTo>
                  <a:pt x="1048512" y="30480"/>
                </a:lnTo>
                <a:lnTo>
                  <a:pt x="1042416" y="35052"/>
                </a:lnTo>
                <a:close/>
              </a:path>
              <a:path w="1876425" h="1934210">
                <a:moveTo>
                  <a:pt x="1097280" y="44195"/>
                </a:moveTo>
                <a:lnTo>
                  <a:pt x="1082040" y="41148"/>
                </a:lnTo>
                <a:lnTo>
                  <a:pt x="1077467" y="33528"/>
                </a:lnTo>
                <a:lnTo>
                  <a:pt x="1077467" y="25908"/>
                </a:lnTo>
                <a:lnTo>
                  <a:pt x="1078992" y="18288"/>
                </a:lnTo>
                <a:lnTo>
                  <a:pt x="1086612" y="12192"/>
                </a:lnTo>
                <a:lnTo>
                  <a:pt x="1101851" y="15240"/>
                </a:lnTo>
                <a:lnTo>
                  <a:pt x="1107948" y="22860"/>
                </a:lnTo>
                <a:lnTo>
                  <a:pt x="1104900" y="38100"/>
                </a:lnTo>
                <a:lnTo>
                  <a:pt x="1097280" y="44195"/>
                </a:lnTo>
                <a:close/>
              </a:path>
              <a:path w="1876425" h="1934210">
                <a:moveTo>
                  <a:pt x="1152144" y="56388"/>
                </a:moveTo>
                <a:lnTo>
                  <a:pt x="1144524" y="53340"/>
                </a:lnTo>
                <a:lnTo>
                  <a:pt x="1136903" y="51816"/>
                </a:lnTo>
                <a:lnTo>
                  <a:pt x="1132332" y="44195"/>
                </a:lnTo>
                <a:lnTo>
                  <a:pt x="1135380" y="28956"/>
                </a:lnTo>
                <a:lnTo>
                  <a:pt x="1144524" y="24384"/>
                </a:lnTo>
                <a:lnTo>
                  <a:pt x="1159764" y="27432"/>
                </a:lnTo>
                <a:lnTo>
                  <a:pt x="1164335" y="36576"/>
                </a:lnTo>
                <a:lnTo>
                  <a:pt x="1162812" y="44195"/>
                </a:lnTo>
                <a:lnTo>
                  <a:pt x="1159764" y="51816"/>
                </a:lnTo>
                <a:lnTo>
                  <a:pt x="1152144" y="56388"/>
                </a:lnTo>
                <a:close/>
              </a:path>
              <a:path w="1876425" h="1934210">
                <a:moveTo>
                  <a:pt x="1207008" y="71628"/>
                </a:moveTo>
                <a:lnTo>
                  <a:pt x="1199387" y="68580"/>
                </a:lnTo>
                <a:lnTo>
                  <a:pt x="1191767" y="67056"/>
                </a:lnTo>
                <a:lnTo>
                  <a:pt x="1187196" y="59436"/>
                </a:lnTo>
                <a:lnTo>
                  <a:pt x="1190244" y="51816"/>
                </a:lnTo>
                <a:lnTo>
                  <a:pt x="1191767" y="44195"/>
                </a:lnTo>
                <a:lnTo>
                  <a:pt x="1199387" y="39624"/>
                </a:lnTo>
                <a:lnTo>
                  <a:pt x="1207008" y="41148"/>
                </a:lnTo>
                <a:lnTo>
                  <a:pt x="1214628" y="44195"/>
                </a:lnTo>
                <a:lnTo>
                  <a:pt x="1219200" y="51816"/>
                </a:lnTo>
                <a:lnTo>
                  <a:pt x="1217676" y="59436"/>
                </a:lnTo>
                <a:lnTo>
                  <a:pt x="1214628" y="67056"/>
                </a:lnTo>
                <a:lnTo>
                  <a:pt x="1207008" y="71628"/>
                </a:lnTo>
                <a:close/>
              </a:path>
              <a:path w="1876425" h="1934210">
                <a:moveTo>
                  <a:pt x="1258824" y="89916"/>
                </a:moveTo>
                <a:lnTo>
                  <a:pt x="1252728" y="86868"/>
                </a:lnTo>
                <a:lnTo>
                  <a:pt x="1245108" y="83820"/>
                </a:lnTo>
                <a:lnTo>
                  <a:pt x="1240535" y="76200"/>
                </a:lnTo>
                <a:lnTo>
                  <a:pt x="1246632" y="60960"/>
                </a:lnTo>
                <a:lnTo>
                  <a:pt x="1255776" y="57912"/>
                </a:lnTo>
                <a:lnTo>
                  <a:pt x="1263396" y="60960"/>
                </a:lnTo>
                <a:lnTo>
                  <a:pt x="1269492" y="64008"/>
                </a:lnTo>
                <a:lnTo>
                  <a:pt x="1274064" y="71628"/>
                </a:lnTo>
                <a:lnTo>
                  <a:pt x="1267967" y="86868"/>
                </a:lnTo>
                <a:lnTo>
                  <a:pt x="1258824" y="89916"/>
                </a:lnTo>
                <a:close/>
              </a:path>
              <a:path w="1876425" h="1934210">
                <a:moveTo>
                  <a:pt x="1310640" y="112776"/>
                </a:moveTo>
                <a:lnTo>
                  <a:pt x="1304544" y="108204"/>
                </a:lnTo>
                <a:lnTo>
                  <a:pt x="1296924" y="105156"/>
                </a:lnTo>
                <a:lnTo>
                  <a:pt x="1293876" y="97536"/>
                </a:lnTo>
                <a:lnTo>
                  <a:pt x="1299971" y="82295"/>
                </a:lnTo>
                <a:lnTo>
                  <a:pt x="1309116" y="79248"/>
                </a:lnTo>
                <a:lnTo>
                  <a:pt x="1316735" y="82295"/>
                </a:lnTo>
                <a:lnTo>
                  <a:pt x="1322832" y="86868"/>
                </a:lnTo>
                <a:lnTo>
                  <a:pt x="1325880" y="94488"/>
                </a:lnTo>
                <a:lnTo>
                  <a:pt x="1319783" y="109728"/>
                </a:lnTo>
                <a:lnTo>
                  <a:pt x="1310640" y="112776"/>
                </a:lnTo>
                <a:close/>
              </a:path>
              <a:path w="1876425" h="1934210">
                <a:moveTo>
                  <a:pt x="1362456" y="137160"/>
                </a:moveTo>
                <a:lnTo>
                  <a:pt x="1354835" y="134112"/>
                </a:lnTo>
                <a:lnTo>
                  <a:pt x="1347216" y="129540"/>
                </a:lnTo>
                <a:lnTo>
                  <a:pt x="1345692" y="121920"/>
                </a:lnTo>
                <a:lnTo>
                  <a:pt x="1348740" y="114300"/>
                </a:lnTo>
                <a:lnTo>
                  <a:pt x="1351787" y="108204"/>
                </a:lnTo>
                <a:lnTo>
                  <a:pt x="1360932" y="105156"/>
                </a:lnTo>
                <a:lnTo>
                  <a:pt x="1368551" y="108204"/>
                </a:lnTo>
                <a:lnTo>
                  <a:pt x="1374648" y="112776"/>
                </a:lnTo>
                <a:lnTo>
                  <a:pt x="1377696" y="120395"/>
                </a:lnTo>
                <a:lnTo>
                  <a:pt x="1374648" y="128016"/>
                </a:lnTo>
                <a:lnTo>
                  <a:pt x="1370076" y="134112"/>
                </a:lnTo>
                <a:lnTo>
                  <a:pt x="1362456" y="137160"/>
                </a:lnTo>
                <a:close/>
              </a:path>
              <a:path w="1876425" h="1934210">
                <a:moveTo>
                  <a:pt x="1411224" y="166116"/>
                </a:moveTo>
                <a:lnTo>
                  <a:pt x="1403603" y="161544"/>
                </a:lnTo>
                <a:lnTo>
                  <a:pt x="1397508" y="158495"/>
                </a:lnTo>
                <a:lnTo>
                  <a:pt x="1394460" y="149352"/>
                </a:lnTo>
                <a:lnTo>
                  <a:pt x="1399032" y="141732"/>
                </a:lnTo>
                <a:lnTo>
                  <a:pt x="1402080" y="135636"/>
                </a:lnTo>
                <a:lnTo>
                  <a:pt x="1411224" y="132588"/>
                </a:lnTo>
                <a:lnTo>
                  <a:pt x="1418844" y="137160"/>
                </a:lnTo>
                <a:lnTo>
                  <a:pt x="1424940" y="141732"/>
                </a:lnTo>
                <a:lnTo>
                  <a:pt x="1427987" y="149352"/>
                </a:lnTo>
                <a:lnTo>
                  <a:pt x="1423416" y="156972"/>
                </a:lnTo>
                <a:lnTo>
                  <a:pt x="1418844" y="163068"/>
                </a:lnTo>
                <a:lnTo>
                  <a:pt x="1411224" y="166116"/>
                </a:lnTo>
                <a:close/>
              </a:path>
              <a:path w="1876425" h="1934210">
                <a:moveTo>
                  <a:pt x="1456944" y="196595"/>
                </a:moveTo>
                <a:lnTo>
                  <a:pt x="1450848" y="192024"/>
                </a:lnTo>
                <a:lnTo>
                  <a:pt x="1443228" y="187452"/>
                </a:lnTo>
                <a:lnTo>
                  <a:pt x="1443228" y="178308"/>
                </a:lnTo>
                <a:lnTo>
                  <a:pt x="1452371" y="166116"/>
                </a:lnTo>
                <a:lnTo>
                  <a:pt x="1461516" y="164592"/>
                </a:lnTo>
                <a:lnTo>
                  <a:pt x="1473708" y="173736"/>
                </a:lnTo>
                <a:lnTo>
                  <a:pt x="1475232" y="182880"/>
                </a:lnTo>
                <a:lnTo>
                  <a:pt x="1466087" y="195072"/>
                </a:lnTo>
                <a:lnTo>
                  <a:pt x="1456944" y="196595"/>
                </a:lnTo>
                <a:close/>
              </a:path>
              <a:path w="1876425" h="1934210">
                <a:moveTo>
                  <a:pt x="1501140" y="231648"/>
                </a:moveTo>
                <a:lnTo>
                  <a:pt x="1495044" y="227076"/>
                </a:lnTo>
                <a:lnTo>
                  <a:pt x="1488948" y="220980"/>
                </a:lnTo>
                <a:lnTo>
                  <a:pt x="1488948" y="211836"/>
                </a:lnTo>
                <a:lnTo>
                  <a:pt x="1498092" y="199644"/>
                </a:lnTo>
                <a:lnTo>
                  <a:pt x="1507235" y="199644"/>
                </a:lnTo>
                <a:lnTo>
                  <a:pt x="1519428" y="208788"/>
                </a:lnTo>
                <a:lnTo>
                  <a:pt x="1520951" y="217932"/>
                </a:lnTo>
                <a:lnTo>
                  <a:pt x="1514856" y="224028"/>
                </a:lnTo>
                <a:lnTo>
                  <a:pt x="1510283" y="230124"/>
                </a:lnTo>
                <a:lnTo>
                  <a:pt x="1501140" y="231648"/>
                </a:lnTo>
                <a:close/>
              </a:path>
              <a:path w="1876425" h="1934210">
                <a:moveTo>
                  <a:pt x="1552956" y="268224"/>
                </a:moveTo>
                <a:lnTo>
                  <a:pt x="1543812" y="268224"/>
                </a:lnTo>
                <a:lnTo>
                  <a:pt x="1537716" y="263652"/>
                </a:lnTo>
                <a:lnTo>
                  <a:pt x="1533144" y="257555"/>
                </a:lnTo>
                <a:lnTo>
                  <a:pt x="1531619" y="248412"/>
                </a:lnTo>
                <a:lnTo>
                  <a:pt x="1542287" y="237744"/>
                </a:lnTo>
                <a:lnTo>
                  <a:pt x="1551432" y="236220"/>
                </a:lnTo>
                <a:lnTo>
                  <a:pt x="1557528" y="242316"/>
                </a:lnTo>
                <a:lnTo>
                  <a:pt x="1563624" y="246887"/>
                </a:lnTo>
                <a:lnTo>
                  <a:pt x="1563624" y="256032"/>
                </a:lnTo>
                <a:lnTo>
                  <a:pt x="1559051" y="262128"/>
                </a:lnTo>
                <a:lnTo>
                  <a:pt x="1552956" y="268224"/>
                </a:lnTo>
                <a:close/>
              </a:path>
              <a:path w="1876425" h="1934210">
                <a:moveTo>
                  <a:pt x="1594103" y="307847"/>
                </a:moveTo>
                <a:lnTo>
                  <a:pt x="1584960" y="307847"/>
                </a:lnTo>
                <a:lnTo>
                  <a:pt x="1578864" y="301752"/>
                </a:lnTo>
                <a:lnTo>
                  <a:pt x="1572767" y="297179"/>
                </a:lnTo>
                <a:lnTo>
                  <a:pt x="1572767" y="288036"/>
                </a:lnTo>
                <a:lnTo>
                  <a:pt x="1584960" y="275844"/>
                </a:lnTo>
                <a:lnTo>
                  <a:pt x="1594103" y="275844"/>
                </a:lnTo>
                <a:lnTo>
                  <a:pt x="1598676" y="281940"/>
                </a:lnTo>
                <a:lnTo>
                  <a:pt x="1604771" y="288036"/>
                </a:lnTo>
                <a:lnTo>
                  <a:pt x="1604771" y="297179"/>
                </a:lnTo>
                <a:lnTo>
                  <a:pt x="1598676" y="301752"/>
                </a:lnTo>
                <a:lnTo>
                  <a:pt x="1594103" y="307847"/>
                </a:lnTo>
                <a:close/>
              </a:path>
              <a:path w="1876425" h="1934210">
                <a:moveTo>
                  <a:pt x="1630680" y="350520"/>
                </a:moveTo>
                <a:lnTo>
                  <a:pt x="1621535" y="348996"/>
                </a:lnTo>
                <a:lnTo>
                  <a:pt x="1612392" y="336804"/>
                </a:lnTo>
                <a:lnTo>
                  <a:pt x="1612392" y="327660"/>
                </a:lnTo>
                <a:lnTo>
                  <a:pt x="1624583" y="318516"/>
                </a:lnTo>
                <a:lnTo>
                  <a:pt x="1633728" y="318516"/>
                </a:lnTo>
                <a:lnTo>
                  <a:pt x="1638300" y="324612"/>
                </a:lnTo>
                <a:lnTo>
                  <a:pt x="1644396" y="330708"/>
                </a:lnTo>
                <a:lnTo>
                  <a:pt x="1642871" y="339852"/>
                </a:lnTo>
                <a:lnTo>
                  <a:pt x="1636776" y="345947"/>
                </a:lnTo>
                <a:lnTo>
                  <a:pt x="1630680" y="350520"/>
                </a:lnTo>
                <a:close/>
              </a:path>
              <a:path w="1876425" h="1934210">
                <a:moveTo>
                  <a:pt x="1665732" y="394716"/>
                </a:moveTo>
                <a:lnTo>
                  <a:pt x="1656587" y="393192"/>
                </a:lnTo>
                <a:lnTo>
                  <a:pt x="1647444" y="381000"/>
                </a:lnTo>
                <a:lnTo>
                  <a:pt x="1648967" y="371855"/>
                </a:lnTo>
                <a:lnTo>
                  <a:pt x="1661160" y="362712"/>
                </a:lnTo>
                <a:lnTo>
                  <a:pt x="1670303" y="364236"/>
                </a:lnTo>
                <a:lnTo>
                  <a:pt x="1679448" y="376428"/>
                </a:lnTo>
                <a:lnTo>
                  <a:pt x="1677924" y="385571"/>
                </a:lnTo>
                <a:lnTo>
                  <a:pt x="1665732" y="394716"/>
                </a:lnTo>
                <a:close/>
              </a:path>
              <a:path w="1876425" h="1934210">
                <a:moveTo>
                  <a:pt x="1699260" y="441960"/>
                </a:moveTo>
                <a:lnTo>
                  <a:pt x="1690116" y="440436"/>
                </a:lnTo>
                <a:lnTo>
                  <a:pt x="1685544" y="432816"/>
                </a:lnTo>
                <a:lnTo>
                  <a:pt x="1680971" y="426720"/>
                </a:lnTo>
                <a:lnTo>
                  <a:pt x="1682496" y="417576"/>
                </a:lnTo>
                <a:lnTo>
                  <a:pt x="1694687" y="408432"/>
                </a:lnTo>
                <a:lnTo>
                  <a:pt x="1703832" y="409955"/>
                </a:lnTo>
                <a:lnTo>
                  <a:pt x="1708403" y="417576"/>
                </a:lnTo>
                <a:lnTo>
                  <a:pt x="1712976" y="423671"/>
                </a:lnTo>
                <a:lnTo>
                  <a:pt x="1711451" y="432816"/>
                </a:lnTo>
                <a:lnTo>
                  <a:pt x="1699260" y="441960"/>
                </a:lnTo>
                <a:close/>
              </a:path>
              <a:path w="1876425" h="1934210">
                <a:moveTo>
                  <a:pt x="1728216" y="489204"/>
                </a:moveTo>
                <a:lnTo>
                  <a:pt x="1719071" y="487679"/>
                </a:lnTo>
                <a:lnTo>
                  <a:pt x="1716024" y="481584"/>
                </a:lnTo>
                <a:lnTo>
                  <a:pt x="1711451" y="473963"/>
                </a:lnTo>
                <a:lnTo>
                  <a:pt x="1712976" y="464820"/>
                </a:lnTo>
                <a:lnTo>
                  <a:pt x="1720596" y="461771"/>
                </a:lnTo>
                <a:lnTo>
                  <a:pt x="1726692" y="457200"/>
                </a:lnTo>
                <a:lnTo>
                  <a:pt x="1735835" y="458724"/>
                </a:lnTo>
                <a:lnTo>
                  <a:pt x="1740408" y="466344"/>
                </a:lnTo>
                <a:lnTo>
                  <a:pt x="1743456" y="472440"/>
                </a:lnTo>
                <a:lnTo>
                  <a:pt x="1741932" y="481584"/>
                </a:lnTo>
                <a:lnTo>
                  <a:pt x="1735835" y="486155"/>
                </a:lnTo>
                <a:lnTo>
                  <a:pt x="1728216" y="489204"/>
                </a:lnTo>
                <a:close/>
              </a:path>
              <a:path w="1876425" h="1934210">
                <a:moveTo>
                  <a:pt x="1754124" y="539496"/>
                </a:moveTo>
                <a:lnTo>
                  <a:pt x="1746503" y="536447"/>
                </a:lnTo>
                <a:lnTo>
                  <a:pt x="1741932" y="530352"/>
                </a:lnTo>
                <a:lnTo>
                  <a:pt x="1738883" y="522732"/>
                </a:lnTo>
                <a:lnTo>
                  <a:pt x="1741932" y="513587"/>
                </a:lnTo>
                <a:lnTo>
                  <a:pt x="1748028" y="510540"/>
                </a:lnTo>
                <a:lnTo>
                  <a:pt x="1755648" y="507492"/>
                </a:lnTo>
                <a:lnTo>
                  <a:pt x="1764792" y="510540"/>
                </a:lnTo>
                <a:lnTo>
                  <a:pt x="1767840" y="516636"/>
                </a:lnTo>
                <a:lnTo>
                  <a:pt x="1770887" y="524255"/>
                </a:lnTo>
                <a:lnTo>
                  <a:pt x="1767840" y="533400"/>
                </a:lnTo>
                <a:lnTo>
                  <a:pt x="1761744" y="536447"/>
                </a:lnTo>
                <a:lnTo>
                  <a:pt x="1754124" y="539496"/>
                </a:lnTo>
                <a:close/>
              </a:path>
              <a:path w="1876425" h="1934210">
                <a:moveTo>
                  <a:pt x="1778508" y="591312"/>
                </a:moveTo>
                <a:lnTo>
                  <a:pt x="1769364" y="588263"/>
                </a:lnTo>
                <a:lnTo>
                  <a:pt x="1763267" y="573024"/>
                </a:lnTo>
                <a:lnTo>
                  <a:pt x="1766316" y="565404"/>
                </a:lnTo>
                <a:lnTo>
                  <a:pt x="1781556" y="559308"/>
                </a:lnTo>
                <a:lnTo>
                  <a:pt x="1789176" y="562355"/>
                </a:lnTo>
                <a:lnTo>
                  <a:pt x="1792224" y="569976"/>
                </a:lnTo>
                <a:lnTo>
                  <a:pt x="1795271" y="576071"/>
                </a:lnTo>
                <a:lnTo>
                  <a:pt x="1792224" y="585216"/>
                </a:lnTo>
                <a:lnTo>
                  <a:pt x="1784603" y="588263"/>
                </a:lnTo>
                <a:lnTo>
                  <a:pt x="1778508" y="591312"/>
                </a:lnTo>
                <a:close/>
              </a:path>
              <a:path w="1876425" h="1934210">
                <a:moveTo>
                  <a:pt x="1798319" y="644652"/>
                </a:moveTo>
                <a:lnTo>
                  <a:pt x="1790700" y="640079"/>
                </a:lnTo>
                <a:lnTo>
                  <a:pt x="1787651" y="633984"/>
                </a:lnTo>
                <a:lnTo>
                  <a:pt x="1784603" y="626363"/>
                </a:lnTo>
                <a:lnTo>
                  <a:pt x="1789176" y="617220"/>
                </a:lnTo>
                <a:lnTo>
                  <a:pt x="1795271" y="614171"/>
                </a:lnTo>
                <a:lnTo>
                  <a:pt x="1802892" y="612647"/>
                </a:lnTo>
                <a:lnTo>
                  <a:pt x="1812035" y="615696"/>
                </a:lnTo>
                <a:lnTo>
                  <a:pt x="1815083" y="623316"/>
                </a:lnTo>
                <a:lnTo>
                  <a:pt x="1816608" y="630936"/>
                </a:lnTo>
                <a:lnTo>
                  <a:pt x="1813560" y="638555"/>
                </a:lnTo>
                <a:lnTo>
                  <a:pt x="1798319" y="644652"/>
                </a:lnTo>
                <a:close/>
              </a:path>
              <a:path w="1876425" h="1934210">
                <a:moveTo>
                  <a:pt x="1816608" y="697992"/>
                </a:moveTo>
                <a:lnTo>
                  <a:pt x="1808987" y="694944"/>
                </a:lnTo>
                <a:lnTo>
                  <a:pt x="1802892" y="679704"/>
                </a:lnTo>
                <a:lnTo>
                  <a:pt x="1807464" y="670560"/>
                </a:lnTo>
                <a:lnTo>
                  <a:pt x="1815083" y="669036"/>
                </a:lnTo>
                <a:lnTo>
                  <a:pt x="1822703" y="665987"/>
                </a:lnTo>
                <a:lnTo>
                  <a:pt x="1830324" y="670560"/>
                </a:lnTo>
                <a:lnTo>
                  <a:pt x="1833371" y="678179"/>
                </a:lnTo>
                <a:lnTo>
                  <a:pt x="1834896" y="685800"/>
                </a:lnTo>
                <a:lnTo>
                  <a:pt x="1831848" y="693420"/>
                </a:lnTo>
                <a:lnTo>
                  <a:pt x="1824228" y="696468"/>
                </a:lnTo>
                <a:lnTo>
                  <a:pt x="1816608" y="697992"/>
                </a:lnTo>
                <a:close/>
              </a:path>
              <a:path w="1876425" h="1934210">
                <a:moveTo>
                  <a:pt x="1830324" y="752855"/>
                </a:moveTo>
                <a:lnTo>
                  <a:pt x="1822703" y="748284"/>
                </a:lnTo>
                <a:lnTo>
                  <a:pt x="1819656" y="740663"/>
                </a:lnTo>
                <a:lnTo>
                  <a:pt x="1818132" y="733044"/>
                </a:lnTo>
                <a:lnTo>
                  <a:pt x="1822703" y="725424"/>
                </a:lnTo>
                <a:lnTo>
                  <a:pt x="1831848" y="723900"/>
                </a:lnTo>
                <a:lnTo>
                  <a:pt x="1839467" y="722376"/>
                </a:lnTo>
                <a:lnTo>
                  <a:pt x="1847087" y="726947"/>
                </a:lnTo>
                <a:lnTo>
                  <a:pt x="1850135" y="742187"/>
                </a:lnTo>
                <a:lnTo>
                  <a:pt x="1845564" y="749808"/>
                </a:lnTo>
                <a:lnTo>
                  <a:pt x="1830324" y="752855"/>
                </a:lnTo>
                <a:close/>
              </a:path>
              <a:path w="1876425" h="1934210">
                <a:moveTo>
                  <a:pt x="1840992" y="809244"/>
                </a:moveTo>
                <a:lnTo>
                  <a:pt x="1833371" y="803147"/>
                </a:lnTo>
                <a:lnTo>
                  <a:pt x="1830324" y="787908"/>
                </a:lnTo>
                <a:lnTo>
                  <a:pt x="1836419" y="780287"/>
                </a:lnTo>
                <a:lnTo>
                  <a:pt x="1844040" y="778763"/>
                </a:lnTo>
                <a:lnTo>
                  <a:pt x="1851660" y="778763"/>
                </a:lnTo>
                <a:lnTo>
                  <a:pt x="1859280" y="783336"/>
                </a:lnTo>
                <a:lnTo>
                  <a:pt x="1859280" y="790955"/>
                </a:lnTo>
                <a:lnTo>
                  <a:pt x="1860803" y="798576"/>
                </a:lnTo>
                <a:lnTo>
                  <a:pt x="1856232" y="806196"/>
                </a:lnTo>
                <a:lnTo>
                  <a:pt x="1840992" y="809244"/>
                </a:lnTo>
                <a:close/>
              </a:path>
              <a:path w="1876425" h="1934210">
                <a:moveTo>
                  <a:pt x="1848612" y="865632"/>
                </a:moveTo>
                <a:lnTo>
                  <a:pt x="1840992" y="859536"/>
                </a:lnTo>
                <a:lnTo>
                  <a:pt x="1840992" y="851916"/>
                </a:lnTo>
                <a:lnTo>
                  <a:pt x="1839467" y="844296"/>
                </a:lnTo>
                <a:lnTo>
                  <a:pt x="1845564" y="836676"/>
                </a:lnTo>
                <a:lnTo>
                  <a:pt x="1853183" y="835152"/>
                </a:lnTo>
                <a:lnTo>
                  <a:pt x="1860803" y="835152"/>
                </a:lnTo>
                <a:lnTo>
                  <a:pt x="1868424" y="841247"/>
                </a:lnTo>
                <a:lnTo>
                  <a:pt x="1868424" y="848868"/>
                </a:lnTo>
                <a:lnTo>
                  <a:pt x="1869948" y="856487"/>
                </a:lnTo>
                <a:lnTo>
                  <a:pt x="1863851" y="864108"/>
                </a:lnTo>
                <a:lnTo>
                  <a:pt x="1856232" y="864108"/>
                </a:lnTo>
                <a:lnTo>
                  <a:pt x="1848612" y="865632"/>
                </a:lnTo>
                <a:close/>
              </a:path>
              <a:path w="1876425" h="1934210">
                <a:moveTo>
                  <a:pt x="1853183" y="922020"/>
                </a:moveTo>
                <a:lnTo>
                  <a:pt x="1845564" y="915924"/>
                </a:lnTo>
                <a:lnTo>
                  <a:pt x="1845564" y="899160"/>
                </a:lnTo>
                <a:lnTo>
                  <a:pt x="1850135" y="893063"/>
                </a:lnTo>
                <a:lnTo>
                  <a:pt x="1859280" y="893063"/>
                </a:lnTo>
                <a:lnTo>
                  <a:pt x="1866900" y="891540"/>
                </a:lnTo>
                <a:lnTo>
                  <a:pt x="1872996" y="897636"/>
                </a:lnTo>
                <a:lnTo>
                  <a:pt x="1874519" y="906779"/>
                </a:lnTo>
                <a:lnTo>
                  <a:pt x="1874519" y="914400"/>
                </a:lnTo>
                <a:lnTo>
                  <a:pt x="1868424" y="920496"/>
                </a:lnTo>
                <a:lnTo>
                  <a:pt x="1860803" y="920496"/>
                </a:lnTo>
                <a:lnTo>
                  <a:pt x="1853183" y="922020"/>
                </a:lnTo>
                <a:close/>
              </a:path>
              <a:path w="1876425" h="1934210">
                <a:moveTo>
                  <a:pt x="1869948" y="978408"/>
                </a:moveTo>
                <a:lnTo>
                  <a:pt x="1853183" y="978408"/>
                </a:lnTo>
                <a:lnTo>
                  <a:pt x="1847087" y="972312"/>
                </a:lnTo>
                <a:lnTo>
                  <a:pt x="1847087" y="957071"/>
                </a:lnTo>
                <a:lnTo>
                  <a:pt x="1853183" y="949452"/>
                </a:lnTo>
                <a:lnTo>
                  <a:pt x="1868424" y="949452"/>
                </a:lnTo>
                <a:lnTo>
                  <a:pt x="1876044" y="955547"/>
                </a:lnTo>
                <a:lnTo>
                  <a:pt x="1876044" y="972312"/>
                </a:lnTo>
                <a:lnTo>
                  <a:pt x="1869948" y="978408"/>
                </a:lnTo>
                <a:close/>
              </a:path>
              <a:path w="1876425" h="1934210">
                <a:moveTo>
                  <a:pt x="1866900" y="1036320"/>
                </a:moveTo>
                <a:lnTo>
                  <a:pt x="1859280" y="1034796"/>
                </a:lnTo>
                <a:lnTo>
                  <a:pt x="1851660" y="1034796"/>
                </a:lnTo>
                <a:lnTo>
                  <a:pt x="1845564" y="1028700"/>
                </a:lnTo>
                <a:lnTo>
                  <a:pt x="1845564" y="1021079"/>
                </a:lnTo>
                <a:lnTo>
                  <a:pt x="1847087" y="1011936"/>
                </a:lnTo>
                <a:lnTo>
                  <a:pt x="1853183" y="1005840"/>
                </a:lnTo>
                <a:lnTo>
                  <a:pt x="1860803" y="1007363"/>
                </a:lnTo>
                <a:lnTo>
                  <a:pt x="1868424" y="1007363"/>
                </a:lnTo>
                <a:lnTo>
                  <a:pt x="1874519" y="1013460"/>
                </a:lnTo>
                <a:lnTo>
                  <a:pt x="1874519" y="1030224"/>
                </a:lnTo>
                <a:lnTo>
                  <a:pt x="1866900" y="1036320"/>
                </a:lnTo>
                <a:close/>
              </a:path>
              <a:path w="1876425" h="1934210">
                <a:moveTo>
                  <a:pt x="1862328" y="1092708"/>
                </a:moveTo>
                <a:lnTo>
                  <a:pt x="1853183" y="1092708"/>
                </a:lnTo>
                <a:lnTo>
                  <a:pt x="1845564" y="1091184"/>
                </a:lnTo>
                <a:lnTo>
                  <a:pt x="1840992" y="1085087"/>
                </a:lnTo>
                <a:lnTo>
                  <a:pt x="1840992" y="1075944"/>
                </a:lnTo>
                <a:lnTo>
                  <a:pt x="1842516" y="1068324"/>
                </a:lnTo>
                <a:lnTo>
                  <a:pt x="1848612" y="1063752"/>
                </a:lnTo>
                <a:lnTo>
                  <a:pt x="1857756" y="1063752"/>
                </a:lnTo>
                <a:lnTo>
                  <a:pt x="1865376" y="1065276"/>
                </a:lnTo>
                <a:lnTo>
                  <a:pt x="1869948" y="1071371"/>
                </a:lnTo>
                <a:lnTo>
                  <a:pt x="1869948" y="1080516"/>
                </a:lnTo>
                <a:lnTo>
                  <a:pt x="1868424" y="1088136"/>
                </a:lnTo>
                <a:lnTo>
                  <a:pt x="1862328" y="1092708"/>
                </a:lnTo>
                <a:close/>
              </a:path>
              <a:path w="1876425" h="1934210">
                <a:moveTo>
                  <a:pt x="1853183" y="1150620"/>
                </a:moveTo>
                <a:lnTo>
                  <a:pt x="1844040" y="1149096"/>
                </a:lnTo>
                <a:lnTo>
                  <a:pt x="1836419" y="1147571"/>
                </a:lnTo>
                <a:lnTo>
                  <a:pt x="1831848" y="1139952"/>
                </a:lnTo>
                <a:lnTo>
                  <a:pt x="1834896" y="1124712"/>
                </a:lnTo>
                <a:lnTo>
                  <a:pt x="1842516" y="1118616"/>
                </a:lnTo>
                <a:lnTo>
                  <a:pt x="1857756" y="1121663"/>
                </a:lnTo>
                <a:lnTo>
                  <a:pt x="1862328" y="1129284"/>
                </a:lnTo>
                <a:lnTo>
                  <a:pt x="1859280" y="1144524"/>
                </a:lnTo>
                <a:lnTo>
                  <a:pt x="1853183" y="1150620"/>
                </a:lnTo>
                <a:close/>
              </a:path>
              <a:path w="1876425" h="1934210">
                <a:moveTo>
                  <a:pt x="1840992" y="1207008"/>
                </a:moveTo>
                <a:lnTo>
                  <a:pt x="1833371" y="1205484"/>
                </a:lnTo>
                <a:lnTo>
                  <a:pt x="1825751" y="1202436"/>
                </a:lnTo>
                <a:lnTo>
                  <a:pt x="1819656" y="1194816"/>
                </a:lnTo>
                <a:lnTo>
                  <a:pt x="1822703" y="1187196"/>
                </a:lnTo>
                <a:lnTo>
                  <a:pt x="1824228" y="1179576"/>
                </a:lnTo>
                <a:lnTo>
                  <a:pt x="1831848" y="1175004"/>
                </a:lnTo>
                <a:lnTo>
                  <a:pt x="1847087" y="1178052"/>
                </a:lnTo>
                <a:lnTo>
                  <a:pt x="1851660" y="1185671"/>
                </a:lnTo>
                <a:lnTo>
                  <a:pt x="1848612" y="1200912"/>
                </a:lnTo>
                <a:lnTo>
                  <a:pt x="1840992" y="1207008"/>
                </a:lnTo>
                <a:close/>
              </a:path>
              <a:path w="1876425" h="1934210">
                <a:moveTo>
                  <a:pt x="1825751" y="1261871"/>
                </a:moveTo>
                <a:lnTo>
                  <a:pt x="1818132" y="1260347"/>
                </a:lnTo>
                <a:lnTo>
                  <a:pt x="1810512" y="1257300"/>
                </a:lnTo>
                <a:lnTo>
                  <a:pt x="1805940" y="1249679"/>
                </a:lnTo>
                <a:lnTo>
                  <a:pt x="1807464" y="1242060"/>
                </a:lnTo>
                <a:lnTo>
                  <a:pt x="1810512" y="1234440"/>
                </a:lnTo>
                <a:lnTo>
                  <a:pt x="1818132" y="1229868"/>
                </a:lnTo>
                <a:lnTo>
                  <a:pt x="1825751" y="1232916"/>
                </a:lnTo>
                <a:lnTo>
                  <a:pt x="1833371" y="1234440"/>
                </a:lnTo>
                <a:lnTo>
                  <a:pt x="1837944" y="1242060"/>
                </a:lnTo>
                <a:lnTo>
                  <a:pt x="1834896" y="1249679"/>
                </a:lnTo>
                <a:lnTo>
                  <a:pt x="1833371" y="1257300"/>
                </a:lnTo>
                <a:lnTo>
                  <a:pt x="1825751" y="1261871"/>
                </a:lnTo>
                <a:close/>
              </a:path>
              <a:path w="1876425" h="1934210">
                <a:moveTo>
                  <a:pt x="1805940" y="1316736"/>
                </a:moveTo>
                <a:lnTo>
                  <a:pt x="1790700" y="1310640"/>
                </a:lnTo>
                <a:lnTo>
                  <a:pt x="1787651" y="1303020"/>
                </a:lnTo>
                <a:lnTo>
                  <a:pt x="1793748" y="1287779"/>
                </a:lnTo>
                <a:lnTo>
                  <a:pt x="1801367" y="1284732"/>
                </a:lnTo>
                <a:lnTo>
                  <a:pt x="1808987" y="1286255"/>
                </a:lnTo>
                <a:lnTo>
                  <a:pt x="1816608" y="1289304"/>
                </a:lnTo>
                <a:lnTo>
                  <a:pt x="1819656" y="1298447"/>
                </a:lnTo>
                <a:lnTo>
                  <a:pt x="1816608" y="1306068"/>
                </a:lnTo>
                <a:lnTo>
                  <a:pt x="1813560" y="1312163"/>
                </a:lnTo>
                <a:lnTo>
                  <a:pt x="1805940" y="1316736"/>
                </a:lnTo>
                <a:close/>
              </a:path>
              <a:path w="1876425" h="1934210">
                <a:moveTo>
                  <a:pt x="1784603" y="1370076"/>
                </a:moveTo>
                <a:lnTo>
                  <a:pt x="1769364" y="1363979"/>
                </a:lnTo>
                <a:lnTo>
                  <a:pt x="1766316" y="1354836"/>
                </a:lnTo>
                <a:lnTo>
                  <a:pt x="1769364" y="1347216"/>
                </a:lnTo>
                <a:lnTo>
                  <a:pt x="1772412" y="1341120"/>
                </a:lnTo>
                <a:lnTo>
                  <a:pt x="1781556" y="1336547"/>
                </a:lnTo>
                <a:lnTo>
                  <a:pt x="1787651" y="1341120"/>
                </a:lnTo>
                <a:lnTo>
                  <a:pt x="1795271" y="1344168"/>
                </a:lnTo>
                <a:lnTo>
                  <a:pt x="1798319" y="1351787"/>
                </a:lnTo>
                <a:lnTo>
                  <a:pt x="1792224" y="1367028"/>
                </a:lnTo>
                <a:lnTo>
                  <a:pt x="1784603" y="1370076"/>
                </a:lnTo>
                <a:close/>
              </a:path>
              <a:path w="1876425" h="1934210">
                <a:moveTo>
                  <a:pt x="1758696" y="1421892"/>
                </a:moveTo>
                <a:lnTo>
                  <a:pt x="1752600" y="1418844"/>
                </a:lnTo>
                <a:lnTo>
                  <a:pt x="1744980" y="1414271"/>
                </a:lnTo>
                <a:lnTo>
                  <a:pt x="1741932" y="1406652"/>
                </a:lnTo>
                <a:lnTo>
                  <a:pt x="1744980" y="1399032"/>
                </a:lnTo>
                <a:lnTo>
                  <a:pt x="1749551" y="1391412"/>
                </a:lnTo>
                <a:lnTo>
                  <a:pt x="1757171" y="1388363"/>
                </a:lnTo>
                <a:lnTo>
                  <a:pt x="1764792" y="1392936"/>
                </a:lnTo>
                <a:lnTo>
                  <a:pt x="1772412" y="1395984"/>
                </a:lnTo>
                <a:lnTo>
                  <a:pt x="1773935" y="1405128"/>
                </a:lnTo>
                <a:lnTo>
                  <a:pt x="1770887" y="1411224"/>
                </a:lnTo>
                <a:lnTo>
                  <a:pt x="1767840" y="1418844"/>
                </a:lnTo>
                <a:lnTo>
                  <a:pt x="1758696" y="1421892"/>
                </a:lnTo>
                <a:close/>
              </a:path>
              <a:path w="1876425" h="1934210">
                <a:moveTo>
                  <a:pt x="1731264" y="1472184"/>
                </a:moveTo>
                <a:lnTo>
                  <a:pt x="1723644" y="1467612"/>
                </a:lnTo>
                <a:lnTo>
                  <a:pt x="1717548" y="1464563"/>
                </a:lnTo>
                <a:lnTo>
                  <a:pt x="1714500" y="1455420"/>
                </a:lnTo>
                <a:lnTo>
                  <a:pt x="1719071" y="1449324"/>
                </a:lnTo>
                <a:lnTo>
                  <a:pt x="1722119" y="1441704"/>
                </a:lnTo>
                <a:lnTo>
                  <a:pt x="1731264" y="1438655"/>
                </a:lnTo>
                <a:lnTo>
                  <a:pt x="1738883" y="1443228"/>
                </a:lnTo>
                <a:lnTo>
                  <a:pt x="1744980" y="1446276"/>
                </a:lnTo>
                <a:lnTo>
                  <a:pt x="1748028" y="1455420"/>
                </a:lnTo>
                <a:lnTo>
                  <a:pt x="1743456" y="1463040"/>
                </a:lnTo>
                <a:lnTo>
                  <a:pt x="1740408" y="1469136"/>
                </a:lnTo>
                <a:lnTo>
                  <a:pt x="1731264" y="1472184"/>
                </a:lnTo>
                <a:close/>
              </a:path>
              <a:path w="1876425" h="1934210">
                <a:moveTo>
                  <a:pt x="1699260" y="1520952"/>
                </a:moveTo>
                <a:lnTo>
                  <a:pt x="1687067" y="1511808"/>
                </a:lnTo>
                <a:lnTo>
                  <a:pt x="1685544" y="1502663"/>
                </a:lnTo>
                <a:lnTo>
                  <a:pt x="1688592" y="1496568"/>
                </a:lnTo>
                <a:lnTo>
                  <a:pt x="1693164" y="1488947"/>
                </a:lnTo>
                <a:lnTo>
                  <a:pt x="1702308" y="1487424"/>
                </a:lnTo>
                <a:lnTo>
                  <a:pt x="1709928" y="1491996"/>
                </a:lnTo>
                <a:lnTo>
                  <a:pt x="1716024" y="1496568"/>
                </a:lnTo>
                <a:lnTo>
                  <a:pt x="1717548" y="1505712"/>
                </a:lnTo>
                <a:lnTo>
                  <a:pt x="1712976" y="1511808"/>
                </a:lnTo>
                <a:lnTo>
                  <a:pt x="1708403" y="1519428"/>
                </a:lnTo>
                <a:lnTo>
                  <a:pt x="1699260" y="1520952"/>
                </a:lnTo>
                <a:close/>
              </a:path>
              <a:path w="1876425" h="1934210">
                <a:moveTo>
                  <a:pt x="1665732" y="1566671"/>
                </a:moveTo>
                <a:lnTo>
                  <a:pt x="1653540" y="1557528"/>
                </a:lnTo>
                <a:lnTo>
                  <a:pt x="1652016" y="1548384"/>
                </a:lnTo>
                <a:lnTo>
                  <a:pt x="1661160" y="1536192"/>
                </a:lnTo>
                <a:lnTo>
                  <a:pt x="1670303" y="1534668"/>
                </a:lnTo>
                <a:lnTo>
                  <a:pt x="1682496" y="1543812"/>
                </a:lnTo>
                <a:lnTo>
                  <a:pt x="1684019" y="1552955"/>
                </a:lnTo>
                <a:lnTo>
                  <a:pt x="1674876" y="1565147"/>
                </a:lnTo>
                <a:lnTo>
                  <a:pt x="1665732" y="1566671"/>
                </a:lnTo>
                <a:close/>
              </a:path>
              <a:path w="1876425" h="1934210">
                <a:moveTo>
                  <a:pt x="1638300" y="1610868"/>
                </a:moveTo>
                <a:lnTo>
                  <a:pt x="1629156" y="1610868"/>
                </a:lnTo>
                <a:lnTo>
                  <a:pt x="1616964" y="1601724"/>
                </a:lnTo>
                <a:lnTo>
                  <a:pt x="1615440" y="1592579"/>
                </a:lnTo>
                <a:lnTo>
                  <a:pt x="1621535" y="1586484"/>
                </a:lnTo>
                <a:lnTo>
                  <a:pt x="1626108" y="1580387"/>
                </a:lnTo>
                <a:lnTo>
                  <a:pt x="1635251" y="1578863"/>
                </a:lnTo>
                <a:lnTo>
                  <a:pt x="1641348" y="1584960"/>
                </a:lnTo>
                <a:lnTo>
                  <a:pt x="1647444" y="1589532"/>
                </a:lnTo>
                <a:lnTo>
                  <a:pt x="1648967" y="1598676"/>
                </a:lnTo>
                <a:lnTo>
                  <a:pt x="1642871" y="1604771"/>
                </a:lnTo>
                <a:lnTo>
                  <a:pt x="1638300" y="1610868"/>
                </a:lnTo>
                <a:close/>
              </a:path>
              <a:path w="1876425" h="1934210">
                <a:moveTo>
                  <a:pt x="1598676" y="1653540"/>
                </a:moveTo>
                <a:lnTo>
                  <a:pt x="1589532" y="1653540"/>
                </a:lnTo>
                <a:lnTo>
                  <a:pt x="1578864" y="1642871"/>
                </a:lnTo>
                <a:lnTo>
                  <a:pt x="1578864" y="1633728"/>
                </a:lnTo>
                <a:lnTo>
                  <a:pt x="1583435" y="1627632"/>
                </a:lnTo>
                <a:lnTo>
                  <a:pt x="1589532" y="1623060"/>
                </a:lnTo>
                <a:lnTo>
                  <a:pt x="1597151" y="1621536"/>
                </a:lnTo>
                <a:lnTo>
                  <a:pt x="1603248" y="1627632"/>
                </a:lnTo>
                <a:lnTo>
                  <a:pt x="1609344" y="1632204"/>
                </a:lnTo>
                <a:lnTo>
                  <a:pt x="1609344" y="1641347"/>
                </a:lnTo>
                <a:lnTo>
                  <a:pt x="1604771" y="1647444"/>
                </a:lnTo>
                <a:lnTo>
                  <a:pt x="1598676" y="1653540"/>
                </a:lnTo>
                <a:close/>
              </a:path>
              <a:path w="1876425" h="1934210">
                <a:moveTo>
                  <a:pt x="1556003" y="1693163"/>
                </a:moveTo>
                <a:lnTo>
                  <a:pt x="1548383" y="1693163"/>
                </a:lnTo>
                <a:lnTo>
                  <a:pt x="1542287" y="1687068"/>
                </a:lnTo>
                <a:lnTo>
                  <a:pt x="1537716" y="1680971"/>
                </a:lnTo>
                <a:lnTo>
                  <a:pt x="1537716" y="1671828"/>
                </a:lnTo>
                <a:lnTo>
                  <a:pt x="1549908" y="1662684"/>
                </a:lnTo>
                <a:lnTo>
                  <a:pt x="1559051" y="1662684"/>
                </a:lnTo>
                <a:lnTo>
                  <a:pt x="1563624" y="1668779"/>
                </a:lnTo>
                <a:lnTo>
                  <a:pt x="1569719" y="1674876"/>
                </a:lnTo>
                <a:lnTo>
                  <a:pt x="1568196" y="1684020"/>
                </a:lnTo>
                <a:lnTo>
                  <a:pt x="1556003" y="1693163"/>
                </a:lnTo>
                <a:close/>
              </a:path>
              <a:path w="1876425" h="1934210">
                <a:moveTo>
                  <a:pt x="1513332" y="1731263"/>
                </a:moveTo>
                <a:lnTo>
                  <a:pt x="1504187" y="1729740"/>
                </a:lnTo>
                <a:lnTo>
                  <a:pt x="1498092" y="1723644"/>
                </a:lnTo>
                <a:lnTo>
                  <a:pt x="1493519" y="1717547"/>
                </a:lnTo>
                <a:lnTo>
                  <a:pt x="1495044" y="1708404"/>
                </a:lnTo>
                <a:lnTo>
                  <a:pt x="1507235" y="1699260"/>
                </a:lnTo>
                <a:lnTo>
                  <a:pt x="1516380" y="1700784"/>
                </a:lnTo>
                <a:lnTo>
                  <a:pt x="1525524" y="1712976"/>
                </a:lnTo>
                <a:lnTo>
                  <a:pt x="1525524" y="1720596"/>
                </a:lnTo>
                <a:lnTo>
                  <a:pt x="1519428" y="1726692"/>
                </a:lnTo>
                <a:lnTo>
                  <a:pt x="1513332" y="1731263"/>
                </a:lnTo>
                <a:close/>
              </a:path>
              <a:path w="1876425" h="1934210">
                <a:moveTo>
                  <a:pt x="1466087" y="1766316"/>
                </a:moveTo>
                <a:lnTo>
                  <a:pt x="1456944" y="1764792"/>
                </a:lnTo>
                <a:lnTo>
                  <a:pt x="1447800" y="1752600"/>
                </a:lnTo>
                <a:lnTo>
                  <a:pt x="1449324" y="1743455"/>
                </a:lnTo>
                <a:lnTo>
                  <a:pt x="1455419" y="1738884"/>
                </a:lnTo>
                <a:lnTo>
                  <a:pt x="1463040" y="1734312"/>
                </a:lnTo>
                <a:lnTo>
                  <a:pt x="1470660" y="1735836"/>
                </a:lnTo>
                <a:lnTo>
                  <a:pt x="1475232" y="1741932"/>
                </a:lnTo>
                <a:lnTo>
                  <a:pt x="1481328" y="1748028"/>
                </a:lnTo>
                <a:lnTo>
                  <a:pt x="1479803" y="1757171"/>
                </a:lnTo>
                <a:lnTo>
                  <a:pt x="1472183" y="1761744"/>
                </a:lnTo>
                <a:lnTo>
                  <a:pt x="1466087" y="1766316"/>
                </a:lnTo>
                <a:close/>
              </a:path>
              <a:path w="1876425" h="1934210">
                <a:moveTo>
                  <a:pt x="1418844" y="1798320"/>
                </a:moveTo>
                <a:lnTo>
                  <a:pt x="1409700" y="1796796"/>
                </a:lnTo>
                <a:lnTo>
                  <a:pt x="1405128" y="1789176"/>
                </a:lnTo>
                <a:lnTo>
                  <a:pt x="1400556" y="1783079"/>
                </a:lnTo>
                <a:lnTo>
                  <a:pt x="1402080" y="1773936"/>
                </a:lnTo>
                <a:lnTo>
                  <a:pt x="1409700" y="1769363"/>
                </a:lnTo>
                <a:lnTo>
                  <a:pt x="1415796" y="1766316"/>
                </a:lnTo>
                <a:lnTo>
                  <a:pt x="1424940" y="1767840"/>
                </a:lnTo>
                <a:lnTo>
                  <a:pt x="1429512" y="1773936"/>
                </a:lnTo>
                <a:lnTo>
                  <a:pt x="1432560" y="1780032"/>
                </a:lnTo>
                <a:lnTo>
                  <a:pt x="1431035" y="1789176"/>
                </a:lnTo>
                <a:lnTo>
                  <a:pt x="1418844" y="1798320"/>
                </a:lnTo>
                <a:close/>
              </a:path>
              <a:path w="1876425" h="1934210">
                <a:moveTo>
                  <a:pt x="1367028" y="1827276"/>
                </a:moveTo>
                <a:lnTo>
                  <a:pt x="1357883" y="1824228"/>
                </a:lnTo>
                <a:lnTo>
                  <a:pt x="1354835" y="1816608"/>
                </a:lnTo>
                <a:lnTo>
                  <a:pt x="1351787" y="1810512"/>
                </a:lnTo>
                <a:lnTo>
                  <a:pt x="1353312" y="1801368"/>
                </a:lnTo>
                <a:lnTo>
                  <a:pt x="1360932" y="1798320"/>
                </a:lnTo>
                <a:lnTo>
                  <a:pt x="1368551" y="1793747"/>
                </a:lnTo>
                <a:lnTo>
                  <a:pt x="1376171" y="1796796"/>
                </a:lnTo>
                <a:lnTo>
                  <a:pt x="1380744" y="1804416"/>
                </a:lnTo>
                <a:lnTo>
                  <a:pt x="1383792" y="1810512"/>
                </a:lnTo>
                <a:lnTo>
                  <a:pt x="1380744" y="1819655"/>
                </a:lnTo>
                <a:lnTo>
                  <a:pt x="1374648" y="1822704"/>
                </a:lnTo>
                <a:lnTo>
                  <a:pt x="1367028" y="1827276"/>
                </a:lnTo>
                <a:close/>
              </a:path>
              <a:path w="1876425" h="1934210">
                <a:moveTo>
                  <a:pt x="1315212" y="1853184"/>
                </a:moveTo>
                <a:lnTo>
                  <a:pt x="1306067" y="1850136"/>
                </a:lnTo>
                <a:lnTo>
                  <a:pt x="1299971" y="1834896"/>
                </a:lnTo>
                <a:lnTo>
                  <a:pt x="1303019" y="1827276"/>
                </a:lnTo>
                <a:lnTo>
                  <a:pt x="1310640" y="1822704"/>
                </a:lnTo>
                <a:lnTo>
                  <a:pt x="1318260" y="1819655"/>
                </a:lnTo>
                <a:lnTo>
                  <a:pt x="1325880" y="1822704"/>
                </a:lnTo>
                <a:lnTo>
                  <a:pt x="1328928" y="1830324"/>
                </a:lnTo>
                <a:lnTo>
                  <a:pt x="1333500" y="1837944"/>
                </a:lnTo>
                <a:lnTo>
                  <a:pt x="1328928" y="1845563"/>
                </a:lnTo>
                <a:lnTo>
                  <a:pt x="1322832" y="1848612"/>
                </a:lnTo>
                <a:lnTo>
                  <a:pt x="1315212" y="1853184"/>
                </a:lnTo>
                <a:close/>
              </a:path>
              <a:path w="1876425" h="1934210">
                <a:moveTo>
                  <a:pt x="1261871" y="1874520"/>
                </a:moveTo>
                <a:lnTo>
                  <a:pt x="1254251" y="1871471"/>
                </a:lnTo>
                <a:lnTo>
                  <a:pt x="1248156" y="1856232"/>
                </a:lnTo>
                <a:lnTo>
                  <a:pt x="1251203" y="1848612"/>
                </a:lnTo>
                <a:lnTo>
                  <a:pt x="1266444" y="1842516"/>
                </a:lnTo>
                <a:lnTo>
                  <a:pt x="1274064" y="1845563"/>
                </a:lnTo>
                <a:lnTo>
                  <a:pt x="1280160" y="1860804"/>
                </a:lnTo>
                <a:lnTo>
                  <a:pt x="1277112" y="1868424"/>
                </a:lnTo>
                <a:lnTo>
                  <a:pt x="1261871" y="1874520"/>
                </a:lnTo>
                <a:close/>
              </a:path>
              <a:path w="1876425" h="1934210">
                <a:moveTo>
                  <a:pt x="1207008" y="1894332"/>
                </a:moveTo>
                <a:lnTo>
                  <a:pt x="1197864" y="1889760"/>
                </a:lnTo>
                <a:lnTo>
                  <a:pt x="1196340" y="1882140"/>
                </a:lnTo>
                <a:lnTo>
                  <a:pt x="1193292" y="1874520"/>
                </a:lnTo>
                <a:lnTo>
                  <a:pt x="1197864" y="1866900"/>
                </a:lnTo>
                <a:lnTo>
                  <a:pt x="1205483" y="1863852"/>
                </a:lnTo>
                <a:lnTo>
                  <a:pt x="1213103" y="1862328"/>
                </a:lnTo>
                <a:lnTo>
                  <a:pt x="1222248" y="1865376"/>
                </a:lnTo>
                <a:lnTo>
                  <a:pt x="1225296" y="1880616"/>
                </a:lnTo>
                <a:lnTo>
                  <a:pt x="1222248" y="1889760"/>
                </a:lnTo>
                <a:lnTo>
                  <a:pt x="1214628" y="1891284"/>
                </a:lnTo>
                <a:lnTo>
                  <a:pt x="1207008" y="1894332"/>
                </a:lnTo>
                <a:close/>
              </a:path>
              <a:path w="1876425" h="1934210">
                <a:moveTo>
                  <a:pt x="1150619" y="1908047"/>
                </a:moveTo>
                <a:lnTo>
                  <a:pt x="1143000" y="1903476"/>
                </a:lnTo>
                <a:lnTo>
                  <a:pt x="1141476" y="1895855"/>
                </a:lnTo>
                <a:lnTo>
                  <a:pt x="1138428" y="1888236"/>
                </a:lnTo>
                <a:lnTo>
                  <a:pt x="1144524" y="1880616"/>
                </a:lnTo>
                <a:lnTo>
                  <a:pt x="1159764" y="1877568"/>
                </a:lnTo>
                <a:lnTo>
                  <a:pt x="1167383" y="1882140"/>
                </a:lnTo>
                <a:lnTo>
                  <a:pt x="1170432" y="1897379"/>
                </a:lnTo>
                <a:lnTo>
                  <a:pt x="1165860" y="1905000"/>
                </a:lnTo>
                <a:lnTo>
                  <a:pt x="1150619" y="1908047"/>
                </a:lnTo>
                <a:close/>
              </a:path>
              <a:path w="1876425" h="1934210">
                <a:moveTo>
                  <a:pt x="1094232" y="1920240"/>
                </a:moveTo>
                <a:lnTo>
                  <a:pt x="1086612" y="1915668"/>
                </a:lnTo>
                <a:lnTo>
                  <a:pt x="1083564" y="1900428"/>
                </a:lnTo>
                <a:lnTo>
                  <a:pt x="1088135" y="1892808"/>
                </a:lnTo>
                <a:lnTo>
                  <a:pt x="1097280" y="1891284"/>
                </a:lnTo>
                <a:lnTo>
                  <a:pt x="1104900" y="1889760"/>
                </a:lnTo>
                <a:lnTo>
                  <a:pt x="1112519" y="1895855"/>
                </a:lnTo>
                <a:lnTo>
                  <a:pt x="1112519" y="1903476"/>
                </a:lnTo>
                <a:lnTo>
                  <a:pt x="1114044" y="1911096"/>
                </a:lnTo>
                <a:lnTo>
                  <a:pt x="1109471" y="1918716"/>
                </a:lnTo>
                <a:lnTo>
                  <a:pt x="1101851" y="1918716"/>
                </a:lnTo>
                <a:lnTo>
                  <a:pt x="1094232" y="1920240"/>
                </a:lnTo>
                <a:close/>
              </a:path>
              <a:path w="1876425" h="1934210">
                <a:moveTo>
                  <a:pt x="1036319" y="1929384"/>
                </a:moveTo>
                <a:lnTo>
                  <a:pt x="1028700" y="1923287"/>
                </a:lnTo>
                <a:lnTo>
                  <a:pt x="1028700" y="1915668"/>
                </a:lnTo>
                <a:lnTo>
                  <a:pt x="1027176" y="1908047"/>
                </a:lnTo>
                <a:lnTo>
                  <a:pt x="1033271" y="1900428"/>
                </a:lnTo>
                <a:lnTo>
                  <a:pt x="1040892" y="1898904"/>
                </a:lnTo>
                <a:lnTo>
                  <a:pt x="1048512" y="1898904"/>
                </a:lnTo>
                <a:lnTo>
                  <a:pt x="1056132" y="1903476"/>
                </a:lnTo>
                <a:lnTo>
                  <a:pt x="1056132" y="1912620"/>
                </a:lnTo>
                <a:lnTo>
                  <a:pt x="1057656" y="1920240"/>
                </a:lnTo>
                <a:lnTo>
                  <a:pt x="1051560" y="1926336"/>
                </a:lnTo>
                <a:lnTo>
                  <a:pt x="1036319" y="1929384"/>
                </a:lnTo>
                <a:close/>
              </a:path>
              <a:path w="1876425" h="1934210">
                <a:moveTo>
                  <a:pt x="978408" y="1933955"/>
                </a:moveTo>
                <a:lnTo>
                  <a:pt x="972312" y="1927860"/>
                </a:lnTo>
                <a:lnTo>
                  <a:pt x="970787" y="1918716"/>
                </a:lnTo>
                <a:lnTo>
                  <a:pt x="970787" y="1911096"/>
                </a:lnTo>
                <a:lnTo>
                  <a:pt x="976883" y="1905000"/>
                </a:lnTo>
                <a:lnTo>
                  <a:pt x="984503" y="1903476"/>
                </a:lnTo>
                <a:lnTo>
                  <a:pt x="992124" y="1903476"/>
                </a:lnTo>
                <a:lnTo>
                  <a:pt x="999744" y="1909571"/>
                </a:lnTo>
                <a:lnTo>
                  <a:pt x="999744" y="1924812"/>
                </a:lnTo>
                <a:lnTo>
                  <a:pt x="993648" y="1932432"/>
                </a:lnTo>
                <a:lnTo>
                  <a:pt x="986028" y="1932432"/>
                </a:lnTo>
                <a:lnTo>
                  <a:pt x="978408" y="1933955"/>
                </a:lnTo>
                <a:close/>
              </a:path>
              <a:path w="1876425" h="1934210">
                <a:moveTo>
                  <a:pt x="935735" y="1933955"/>
                </a:moveTo>
                <a:lnTo>
                  <a:pt x="920496" y="1933955"/>
                </a:lnTo>
                <a:lnTo>
                  <a:pt x="914400" y="1927860"/>
                </a:lnTo>
                <a:lnTo>
                  <a:pt x="914400" y="1912620"/>
                </a:lnTo>
                <a:lnTo>
                  <a:pt x="920496" y="1905000"/>
                </a:lnTo>
                <a:lnTo>
                  <a:pt x="935735" y="1905000"/>
                </a:lnTo>
                <a:lnTo>
                  <a:pt x="943356" y="1911096"/>
                </a:lnTo>
                <a:lnTo>
                  <a:pt x="943356" y="1927860"/>
                </a:lnTo>
                <a:lnTo>
                  <a:pt x="935735" y="1933955"/>
                </a:lnTo>
                <a:close/>
              </a:path>
              <a:path w="1876425" h="1934210">
                <a:moveTo>
                  <a:pt x="877824" y="1932432"/>
                </a:moveTo>
                <a:lnTo>
                  <a:pt x="870203" y="1932432"/>
                </a:lnTo>
                <a:lnTo>
                  <a:pt x="862583" y="1930908"/>
                </a:lnTo>
                <a:lnTo>
                  <a:pt x="856487" y="1924812"/>
                </a:lnTo>
                <a:lnTo>
                  <a:pt x="856487" y="1917192"/>
                </a:lnTo>
                <a:lnTo>
                  <a:pt x="858012" y="1908047"/>
                </a:lnTo>
                <a:lnTo>
                  <a:pt x="864108" y="1903476"/>
                </a:lnTo>
                <a:lnTo>
                  <a:pt x="879348" y="1903476"/>
                </a:lnTo>
                <a:lnTo>
                  <a:pt x="885444" y="1911096"/>
                </a:lnTo>
                <a:lnTo>
                  <a:pt x="885444" y="1926336"/>
                </a:lnTo>
                <a:lnTo>
                  <a:pt x="877824" y="1932432"/>
                </a:lnTo>
                <a:close/>
              </a:path>
              <a:path w="1876425" h="1934210">
                <a:moveTo>
                  <a:pt x="819912" y="1926336"/>
                </a:moveTo>
                <a:lnTo>
                  <a:pt x="812292" y="1926336"/>
                </a:lnTo>
                <a:lnTo>
                  <a:pt x="804671" y="1924812"/>
                </a:lnTo>
                <a:lnTo>
                  <a:pt x="798576" y="1917192"/>
                </a:lnTo>
                <a:lnTo>
                  <a:pt x="801624" y="1901952"/>
                </a:lnTo>
                <a:lnTo>
                  <a:pt x="809244" y="1895855"/>
                </a:lnTo>
                <a:lnTo>
                  <a:pt x="824483" y="1898904"/>
                </a:lnTo>
                <a:lnTo>
                  <a:pt x="829056" y="1906524"/>
                </a:lnTo>
                <a:lnTo>
                  <a:pt x="829056" y="1914144"/>
                </a:lnTo>
                <a:lnTo>
                  <a:pt x="827532" y="1921763"/>
                </a:lnTo>
                <a:lnTo>
                  <a:pt x="819912" y="1926336"/>
                </a:lnTo>
                <a:close/>
              </a:path>
              <a:path w="1876425" h="1934210">
                <a:moveTo>
                  <a:pt x="763524" y="1917192"/>
                </a:moveTo>
                <a:lnTo>
                  <a:pt x="748283" y="1914144"/>
                </a:lnTo>
                <a:lnTo>
                  <a:pt x="742187" y="1906524"/>
                </a:lnTo>
                <a:lnTo>
                  <a:pt x="745235" y="1891284"/>
                </a:lnTo>
                <a:lnTo>
                  <a:pt x="752856" y="1886712"/>
                </a:lnTo>
                <a:lnTo>
                  <a:pt x="768096" y="1889760"/>
                </a:lnTo>
                <a:lnTo>
                  <a:pt x="774192" y="1897379"/>
                </a:lnTo>
                <a:lnTo>
                  <a:pt x="771144" y="1912620"/>
                </a:lnTo>
                <a:lnTo>
                  <a:pt x="763524" y="1917192"/>
                </a:lnTo>
                <a:close/>
              </a:path>
              <a:path w="1876425" h="1934210">
                <a:moveTo>
                  <a:pt x="705612" y="1905000"/>
                </a:moveTo>
                <a:lnTo>
                  <a:pt x="697992" y="1901952"/>
                </a:lnTo>
                <a:lnTo>
                  <a:pt x="690371" y="1900428"/>
                </a:lnTo>
                <a:lnTo>
                  <a:pt x="685800" y="1892808"/>
                </a:lnTo>
                <a:lnTo>
                  <a:pt x="688848" y="1885187"/>
                </a:lnTo>
                <a:lnTo>
                  <a:pt x="690371" y="1877568"/>
                </a:lnTo>
                <a:lnTo>
                  <a:pt x="699516" y="1872996"/>
                </a:lnTo>
                <a:lnTo>
                  <a:pt x="707135" y="1874520"/>
                </a:lnTo>
                <a:lnTo>
                  <a:pt x="714756" y="1877568"/>
                </a:lnTo>
                <a:lnTo>
                  <a:pt x="717803" y="1885187"/>
                </a:lnTo>
                <a:lnTo>
                  <a:pt x="716280" y="1892808"/>
                </a:lnTo>
                <a:lnTo>
                  <a:pt x="713232" y="1900428"/>
                </a:lnTo>
                <a:lnTo>
                  <a:pt x="705612" y="1905000"/>
                </a:lnTo>
                <a:close/>
              </a:path>
              <a:path w="1876425" h="1934210">
                <a:moveTo>
                  <a:pt x="650748" y="1888236"/>
                </a:moveTo>
                <a:lnTo>
                  <a:pt x="635508" y="1882140"/>
                </a:lnTo>
                <a:lnTo>
                  <a:pt x="632460" y="1874520"/>
                </a:lnTo>
                <a:lnTo>
                  <a:pt x="633983" y="1866900"/>
                </a:lnTo>
                <a:lnTo>
                  <a:pt x="637032" y="1859279"/>
                </a:lnTo>
                <a:lnTo>
                  <a:pt x="644651" y="1856232"/>
                </a:lnTo>
                <a:lnTo>
                  <a:pt x="652271" y="1857755"/>
                </a:lnTo>
                <a:lnTo>
                  <a:pt x="659892" y="1860804"/>
                </a:lnTo>
                <a:lnTo>
                  <a:pt x="664464" y="1868424"/>
                </a:lnTo>
                <a:lnTo>
                  <a:pt x="658367" y="1883663"/>
                </a:lnTo>
                <a:lnTo>
                  <a:pt x="650748" y="1888236"/>
                </a:lnTo>
                <a:close/>
              </a:path>
              <a:path w="1876425" h="1934210">
                <a:moveTo>
                  <a:pt x="595883" y="1868424"/>
                </a:moveTo>
                <a:lnTo>
                  <a:pt x="588264" y="1865376"/>
                </a:lnTo>
                <a:lnTo>
                  <a:pt x="582167" y="1862328"/>
                </a:lnTo>
                <a:lnTo>
                  <a:pt x="577596" y="1853184"/>
                </a:lnTo>
                <a:lnTo>
                  <a:pt x="580644" y="1847087"/>
                </a:lnTo>
                <a:lnTo>
                  <a:pt x="583692" y="1839468"/>
                </a:lnTo>
                <a:lnTo>
                  <a:pt x="592835" y="1834896"/>
                </a:lnTo>
                <a:lnTo>
                  <a:pt x="598932" y="1837944"/>
                </a:lnTo>
                <a:lnTo>
                  <a:pt x="600456" y="1837944"/>
                </a:lnTo>
                <a:lnTo>
                  <a:pt x="606551" y="1840992"/>
                </a:lnTo>
                <a:lnTo>
                  <a:pt x="611124" y="1850136"/>
                </a:lnTo>
                <a:lnTo>
                  <a:pt x="608076" y="1857755"/>
                </a:lnTo>
                <a:lnTo>
                  <a:pt x="605028" y="1863852"/>
                </a:lnTo>
                <a:lnTo>
                  <a:pt x="595883" y="1868424"/>
                </a:lnTo>
                <a:close/>
              </a:path>
              <a:path w="1876425" h="1934210">
                <a:moveTo>
                  <a:pt x="542544" y="1844040"/>
                </a:moveTo>
                <a:lnTo>
                  <a:pt x="536448" y="1840992"/>
                </a:lnTo>
                <a:lnTo>
                  <a:pt x="528828" y="1837944"/>
                </a:lnTo>
                <a:lnTo>
                  <a:pt x="525780" y="1828800"/>
                </a:lnTo>
                <a:lnTo>
                  <a:pt x="528828" y="1822704"/>
                </a:lnTo>
                <a:lnTo>
                  <a:pt x="531876" y="1815084"/>
                </a:lnTo>
                <a:lnTo>
                  <a:pt x="541019" y="1812036"/>
                </a:lnTo>
                <a:lnTo>
                  <a:pt x="548640" y="1815084"/>
                </a:lnTo>
                <a:lnTo>
                  <a:pt x="554735" y="1818132"/>
                </a:lnTo>
                <a:lnTo>
                  <a:pt x="557783" y="1827276"/>
                </a:lnTo>
                <a:lnTo>
                  <a:pt x="554735" y="1834896"/>
                </a:lnTo>
                <a:lnTo>
                  <a:pt x="551687" y="1840992"/>
                </a:lnTo>
                <a:lnTo>
                  <a:pt x="542544" y="1844040"/>
                </a:lnTo>
                <a:close/>
              </a:path>
              <a:path w="1876425" h="1934210">
                <a:moveTo>
                  <a:pt x="490728" y="1818132"/>
                </a:moveTo>
                <a:lnTo>
                  <a:pt x="484632" y="1813560"/>
                </a:lnTo>
                <a:lnTo>
                  <a:pt x="477012" y="1810512"/>
                </a:lnTo>
                <a:lnTo>
                  <a:pt x="475487" y="1801368"/>
                </a:lnTo>
                <a:lnTo>
                  <a:pt x="480060" y="1793747"/>
                </a:lnTo>
                <a:lnTo>
                  <a:pt x="483108" y="1787652"/>
                </a:lnTo>
                <a:lnTo>
                  <a:pt x="492251" y="1784604"/>
                </a:lnTo>
                <a:lnTo>
                  <a:pt x="498348" y="1789176"/>
                </a:lnTo>
                <a:lnTo>
                  <a:pt x="505967" y="1793747"/>
                </a:lnTo>
                <a:lnTo>
                  <a:pt x="507492" y="1802892"/>
                </a:lnTo>
                <a:lnTo>
                  <a:pt x="504444" y="1808987"/>
                </a:lnTo>
                <a:lnTo>
                  <a:pt x="499871" y="1815084"/>
                </a:lnTo>
                <a:lnTo>
                  <a:pt x="490728" y="1818132"/>
                </a:lnTo>
                <a:close/>
              </a:path>
              <a:path w="1876425" h="1934210">
                <a:moveTo>
                  <a:pt x="441960" y="1787652"/>
                </a:moveTo>
                <a:lnTo>
                  <a:pt x="434340" y="1783079"/>
                </a:lnTo>
                <a:lnTo>
                  <a:pt x="428244" y="1780032"/>
                </a:lnTo>
                <a:lnTo>
                  <a:pt x="426719" y="1770887"/>
                </a:lnTo>
                <a:lnTo>
                  <a:pt x="431292" y="1763268"/>
                </a:lnTo>
                <a:lnTo>
                  <a:pt x="435864" y="1757171"/>
                </a:lnTo>
                <a:lnTo>
                  <a:pt x="443483" y="1755647"/>
                </a:lnTo>
                <a:lnTo>
                  <a:pt x="451103" y="1760220"/>
                </a:lnTo>
                <a:lnTo>
                  <a:pt x="457200" y="1764792"/>
                </a:lnTo>
                <a:lnTo>
                  <a:pt x="458724" y="1772412"/>
                </a:lnTo>
                <a:lnTo>
                  <a:pt x="454151" y="1780032"/>
                </a:lnTo>
                <a:lnTo>
                  <a:pt x="451103" y="1786128"/>
                </a:lnTo>
                <a:lnTo>
                  <a:pt x="441960" y="1787652"/>
                </a:lnTo>
                <a:close/>
              </a:path>
              <a:path w="1876425" h="1934210">
                <a:moveTo>
                  <a:pt x="394716" y="1755647"/>
                </a:moveTo>
                <a:lnTo>
                  <a:pt x="387096" y="1751076"/>
                </a:lnTo>
                <a:lnTo>
                  <a:pt x="381000" y="1746504"/>
                </a:lnTo>
                <a:lnTo>
                  <a:pt x="379476" y="1737360"/>
                </a:lnTo>
                <a:lnTo>
                  <a:pt x="384048" y="1731263"/>
                </a:lnTo>
                <a:lnTo>
                  <a:pt x="388619" y="1723644"/>
                </a:lnTo>
                <a:lnTo>
                  <a:pt x="397764" y="1722120"/>
                </a:lnTo>
                <a:lnTo>
                  <a:pt x="403860" y="1726692"/>
                </a:lnTo>
                <a:lnTo>
                  <a:pt x="408408" y="1731526"/>
                </a:lnTo>
                <a:lnTo>
                  <a:pt x="410527" y="1736788"/>
                </a:lnTo>
                <a:lnTo>
                  <a:pt x="410075" y="1742336"/>
                </a:lnTo>
                <a:lnTo>
                  <a:pt x="406908" y="1748028"/>
                </a:lnTo>
                <a:lnTo>
                  <a:pt x="402335" y="1754124"/>
                </a:lnTo>
                <a:lnTo>
                  <a:pt x="394716" y="1755647"/>
                </a:lnTo>
                <a:close/>
              </a:path>
              <a:path w="1876425" h="1934210">
                <a:moveTo>
                  <a:pt x="358140" y="1719071"/>
                </a:moveTo>
                <a:lnTo>
                  <a:pt x="348996" y="1719071"/>
                </a:lnTo>
                <a:lnTo>
                  <a:pt x="336803" y="1709928"/>
                </a:lnTo>
                <a:lnTo>
                  <a:pt x="335280" y="1700784"/>
                </a:lnTo>
                <a:lnTo>
                  <a:pt x="344424" y="1688592"/>
                </a:lnTo>
                <a:lnTo>
                  <a:pt x="353567" y="1687068"/>
                </a:lnTo>
                <a:lnTo>
                  <a:pt x="359664" y="1691640"/>
                </a:lnTo>
                <a:lnTo>
                  <a:pt x="365760" y="1697736"/>
                </a:lnTo>
                <a:lnTo>
                  <a:pt x="367283" y="1706879"/>
                </a:lnTo>
                <a:lnTo>
                  <a:pt x="358140" y="1719071"/>
                </a:lnTo>
                <a:close/>
              </a:path>
              <a:path w="1876425" h="1934210">
                <a:moveTo>
                  <a:pt x="313944" y="1680971"/>
                </a:moveTo>
                <a:lnTo>
                  <a:pt x="304800" y="1680971"/>
                </a:lnTo>
                <a:lnTo>
                  <a:pt x="298703" y="1674876"/>
                </a:lnTo>
                <a:lnTo>
                  <a:pt x="292608" y="1670304"/>
                </a:lnTo>
                <a:lnTo>
                  <a:pt x="292608" y="1661160"/>
                </a:lnTo>
                <a:lnTo>
                  <a:pt x="304800" y="1648968"/>
                </a:lnTo>
                <a:lnTo>
                  <a:pt x="313944" y="1648968"/>
                </a:lnTo>
                <a:lnTo>
                  <a:pt x="318516" y="1655063"/>
                </a:lnTo>
                <a:lnTo>
                  <a:pt x="324612" y="1661160"/>
                </a:lnTo>
                <a:lnTo>
                  <a:pt x="324612" y="1668779"/>
                </a:lnTo>
                <a:lnTo>
                  <a:pt x="318516" y="1674876"/>
                </a:lnTo>
                <a:lnTo>
                  <a:pt x="313944" y="1680971"/>
                </a:lnTo>
                <a:close/>
              </a:path>
              <a:path w="1876425" h="1934210">
                <a:moveTo>
                  <a:pt x="272796" y="1639824"/>
                </a:moveTo>
                <a:lnTo>
                  <a:pt x="263651" y="1639824"/>
                </a:lnTo>
                <a:lnTo>
                  <a:pt x="259080" y="1633728"/>
                </a:lnTo>
                <a:lnTo>
                  <a:pt x="252983" y="1627632"/>
                </a:lnTo>
                <a:lnTo>
                  <a:pt x="252983" y="1618487"/>
                </a:lnTo>
                <a:lnTo>
                  <a:pt x="259080" y="1613916"/>
                </a:lnTo>
                <a:lnTo>
                  <a:pt x="265176" y="1607820"/>
                </a:lnTo>
                <a:lnTo>
                  <a:pt x="274319" y="1609344"/>
                </a:lnTo>
                <a:lnTo>
                  <a:pt x="284987" y="1620012"/>
                </a:lnTo>
                <a:lnTo>
                  <a:pt x="284987" y="1629155"/>
                </a:lnTo>
                <a:lnTo>
                  <a:pt x="278892" y="1635252"/>
                </a:lnTo>
                <a:lnTo>
                  <a:pt x="272796" y="1639824"/>
                </a:lnTo>
                <a:close/>
              </a:path>
              <a:path w="1876425" h="1934210">
                <a:moveTo>
                  <a:pt x="234696" y="1597152"/>
                </a:moveTo>
                <a:lnTo>
                  <a:pt x="225551" y="1597152"/>
                </a:lnTo>
                <a:lnTo>
                  <a:pt x="220980" y="1591055"/>
                </a:lnTo>
                <a:lnTo>
                  <a:pt x="214883" y="1584960"/>
                </a:lnTo>
                <a:lnTo>
                  <a:pt x="216408" y="1575816"/>
                </a:lnTo>
                <a:lnTo>
                  <a:pt x="222503" y="1569720"/>
                </a:lnTo>
                <a:lnTo>
                  <a:pt x="228600" y="1565147"/>
                </a:lnTo>
                <a:lnTo>
                  <a:pt x="237744" y="1566671"/>
                </a:lnTo>
                <a:lnTo>
                  <a:pt x="242316" y="1571244"/>
                </a:lnTo>
                <a:lnTo>
                  <a:pt x="246887" y="1577340"/>
                </a:lnTo>
                <a:lnTo>
                  <a:pt x="246887" y="1586484"/>
                </a:lnTo>
                <a:lnTo>
                  <a:pt x="240792" y="1592579"/>
                </a:lnTo>
                <a:lnTo>
                  <a:pt x="234696" y="1597152"/>
                </a:lnTo>
                <a:close/>
              </a:path>
              <a:path w="1876425" h="1934210">
                <a:moveTo>
                  <a:pt x="198119" y="1551432"/>
                </a:moveTo>
                <a:lnTo>
                  <a:pt x="188976" y="1549908"/>
                </a:lnTo>
                <a:lnTo>
                  <a:pt x="179832" y="1537716"/>
                </a:lnTo>
                <a:lnTo>
                  <a:pt x="181356" y="1528571"/>
                </a:lnTo>
                <a:lnTo>
                  <a:pt x="188976" y="1524000"/>
                </a:lnTo>
                <a:lnTo>
                  <a:pt x="195071" y="1519428"/>
                </a:lnTo>
                <a:lnTo>
                  <a:pt x="204216" y="1520952"/>
                </a:lnTo>
                <a:lnTo>
                  <a:pt x="208787" y="1527047"/>
                </a:lnTo>
                <a:lnTo>
                  <a:pt x="208787" y="1528571"/>
                </a:lnTo>
                <a:lnTo>
                  <a:pt x="213360" y="1534668"/>
                </a:lnTo>
                <a:lnTo>
                  <a:pt x="210312" y="1543812"/>
                </a:lnTo>
                <a:lnTo>
                  <a:pt x="204216" y="1548384"/>
                </a:lnTo>
                <a:lnTo>
                  <a:pt x="198119" y="1551432"/>
                </a:lnTo>
                <a:close/>
              </a:path>
              <a:path w="1876425" h="1934210">
                <a:moveTo>
                  <a:pt x="164592" y="1504187"/>
                </a:moveTo>
                <a:lnTo>
                  <a:pt x="156971" y="1502663"/>
                </a:lnTo>
                <a:lnTo>
                  <a:pt x="152400" y="1496568"/>
                </a:lnTo>
                <a:lnTo>
                  <a:pt x="147828" y="1488947"/>
                </a:lnTo>
                <a:lnTo>
                  <a:pt x="150876" y="1479804"/>
                </a:lnTo>
                <a:lnTo>
                  <a:pt x="156971" y="1476755"/>
                </a:lnTo>
                <a:lnTo>
                  <a:pt x="163067" y="1472184"/>
                </a:lnTo>
                <a:lnTo>
                  <a:pt x="172212" y="1473708"/>
                </a:lnTo>
                <a:lnTo>
                  <a:pt x="176783" y="1481328"/>
                </a:lnTo>
                <a:lnTo>
                  <a:pt x="181356" y="1487424"/>
                </a:lnTo>
                <a:lnTo>
                  <a:pt x="178308" y="1496568"/>
                </a:lnTo>
                <a:lnTo>
                  <a:pt x="172212" y="1501140"/>
                </a:lnTo>
                <a:lnTo>
                  <a:pt x="164592" y="1504187"/>
                </a:lnTo>
                <a:close/>
              </a:path>
              <a:path w="1876425" h="1934210">
                <a:moveTo>
                  <a:pt x="135635" y="1455420"/>
                </a:moveTo>
                <a:lnTo>
                  <a:pt x="126492" y="1453896"/>
                </a:lnTo>
                <a:lnTo>
                  <a:pt x="123444" y="1446276"/>
                </a:lnTo>
                <a:lnTo>
                  <a:pt x="118871" y="1438655"/>
                </a:lnTo>
                <a:lnTo>
                  <a:pt x="121919" y="1431036"/>
                </a:lnTo>
                <a:lnTo>
                  <a:pt x="128016" y="1426463"/>
                </a:lnTo>
                <a:lnTo>
                  <a:pt x="135635" y="1423416"/>
                </a:lnTo>
                <a:lnTo>
                  <a:pt x="143256" y="1424940"/>
                </a:lnTo>
                <a:lnTo>
                  <a:pt x="147828" y="1432560"/>
                </a:lnTo>
                <a:lnTo>
                  <a:pt x="150876" y="1438655"/>
                </a:lnTo>
                <a:lnTo>
                  <a:pt x="149351" y="1447800"/>
                </a:lnTo>
                <a:lnTo>
                  <a:pt x="141732" y="1452371"/>
                </a:lnTo>
                <a:lnTo>
                  <a:pt x="135635" y="1455420"/>
                </a:lnTo>
                <a:close/>
              </a:path>
              <a:path w="1876425" h="1934210">
                <a:moveTo>
                  <a:pt x="108203" y="1405128"/>
                </a:moveTo>
                <a:lnTo>
                  <a:pt x="99060" y="1402079"/>
                </a:lnTo>
                <a:lnTo>
                  <a:pt x="96012" y="1394460"/>
                </a:lnTo>
                <a:lnTo>
                  <a:pt x="92964" y="1388363"/>
                </a:lnTo>
                <a:lnTo>
                  <a:pt x="96012" y="1379220"/>
                </a:lnTo>
                <a:lnTo>
                  <a:pt x="102108" y="1376171"/>
                </a:lnTo>
                <a:lnTo>
                  <a:pt x="109728" y="1371600"/>
                </a:lnTo>
                <a:lnTo>
                  <a:pt x="118871" y="1374647"/>
                </a:lnTo>
                <a:lnTo>
                  <a:pt x="124967" y="1389887"/>
                </a:lnTo>
                <a:lnTo>
                  <a:pt x="121919" y="1397508"/>
                </a:lnTo>
                <a:lnTo>
                  <a:pt x="115824" y="1402079"/>
                </a:lnTo>
                <a:lnTo>
                  <a:pt x="108203" y="1405128"/>
                </a:lnTo>
                <a:close/>
              </a:path>
              <a:path w="1876425" h="1934210">
                <a:moveTo>
                  <a:pt x="83819" y="1353312"/>
                </a:moveTo>
                <a:lnTo>
                  <a:pt x="74676" y="1348740"/>
                </a:lnTo>
                <a:lnTo>
                  <a:pt x="71628" y="1341120"/>
                </a:lnTo>
                <a:lnTo>
                  <a:pt x="70103" y="1333500"/>
                </a:lnTo>
                <a:lnTo>
                  <a:pt x="73151" y="1325879"/>
                </a:lnTo>
                <a:lnTo>
                  <a:pt x="88392" y="1319784"/>
                </a:lnTo>
                <a:lnTo>
                  <a:pt x="96012" y="1324355"/>
                </a:lnTo>
                <a:lnTo>
                  <a:pt x="99060" y="1331976"/>
                </a:lnTo>
                <a:lnTo>
                  <a:pt x="102108" y="1338071"/>
                </a:lnTo>
                <a:lnTo>
                  <a:pt x="97535" y="1347216"/>
                </a:lnTo>
                <a:lnTo>
                  <a:pt x="91440" y="1350263"/>
                </a:lnTo>
                <a:lnTo>
                  <a:pt x="83819" y="1353312"/>
                </a:lnTo>
                <a:close/>
              </a:path>
              <a:path w="1876425" h="1934210">
                <a:moveTo>
                  <a:pt x="62483" y="1298447"/>
                </a:moveTo>
                <a:lnTo>
                  <a:pt x="54864" y="1295400"/>
                </a:lnTo>
                <a:lnTo>
                  <a:pt x="51816" y="1287779"/>
                </a:lnTo>
                <a:lnTo>
                  <a:pt x="50292" y="1280160"/>
                </a:lnTo>
                <a:lnTo>
                  <a:pt x="53340" y="1271016"/>
                </a:lnTo>
                <a:lnTo>
                  <a:pt x="60960" y="1269492"/>
                </a:lnTo>
                <a:lnTo>
                  <a:pt x="68580" y="1266444"/>
                </a:lnTo>
                <a:lnTo>
                  <a:pt x="77724" y="1271016"/>
                </a:lnTo>
                <a:lnTo>
                  <a:pt x="79248" y="1278636"/>
                </a:lnTo>
                <a:lnTo>
                  <a:pt x="82296" y="1286255"/>
                </a:lnTo>
                <a:lnTo>
                  <a:pt x="77724" y="1293876"/>
                </a:lnTo>
                <a:lnTo>
                  <a:pt x="70103" y="1296924"/>
                </a:lnTo>
                <a:lnTo>
                  <a:pt x="62483" y="1298447"/>
                </a:lnTo>
                <a:close/>
              </a:path>
              <a:path w="1876425" h="1934210">
                <a:moveTo>
                  <a:pt x="45719" y="1243584"/>
                </a:moveTo>
                <a:lnTo>
                  <a:pt x="38100" y="1239012"/>
                </a:lnTo>
                <a:lnTo>
                  <a:pt x="35051" y="1231392"/>
                </a:lnTo>
                <a:lnTo>
                  <a:pt x="33528" y="1223771"/>
                </a:lnTo>
                <a:lnTo>
                  <a:pt x="38100" y="1216152"/>
                </a:lnTo>
                <a:lnTo>
                  <a:pt x="45719" y="1214628"/>
                </a:lnTo>
                <a:lnTo>
                  <a:pt x="53340" y="1211579"/>
                </a:lnTo>
                <a:lnTo>
                  <a:pt x="60960" y="1216152"/>
                </a:lnTo>
                <a:lnTo>
                  <a:pt x="62483" y="1223771"/>
                </a:lnTo>
                <a:lnTo>
                  <a:pt x="65532" y="1231392"/>
                </a:lnTo>
                <a:lnTo>
                  <a:pt x="60960" y="1240536"/>
                </a:lnTo>
                <a:lnTo>
                  <a:pt x="45719" y="1243584"/>
                </a:lnTo>
                <a:close/>
              </a:path>
              <a:path w="1876425" h="1934210">
                <a:moveTo>
                  <a:pt x="30480" y="1188720"/>
                </a:moveTo>
                <a:lnTo>
                  <a:pt x="22860" y="1184147"/>
                </a:lnTo>
                <a:lnTo>
                  <a:pt x="21335" y="1175004"/>
                </a:lnTo>
                <a:lnTo>
                  <a:pt x="19812" y="1167384"/>
                </a:lnTo>
                <a:lnTo>
                  <a:pt x="24383" y="1159763"/>
                </a:lnTo>
                <a:lnTo>
                  <a:pt x="39624" y="1156716"/>
                </a:lnTo>
                <a:lnTo>
                  <a:pt x="47244" y="1161287"/>
                </a:lnTo>
                <a:lnTo>
                  <a:pt x="48767" y="1168908"/>
                </a:lnTo>
                <a:lnTo>
                  <a:pt x="51816" y="1176528"/>
                </a:lnTo>
                <a:lnTo>
                  <a:pt x="45719" y="1184147"/>
                </a:lnTo>
                <a:lnTo>
                  <a:pt x="38100" y="1187196"/>
                </a:lnTo>
                <a:lnTo>
                  <a:pt x="30480" y="1188720"/>
                </a:lnTo>
                <a:close/>
              </a:path>
              <a:path w="1876425" h="1934210">
                <a:moveTo>
                  <a:pt x="19812" y="1132332"/>
                </a:moveTo>
                <a:lnTo>
                  <a:pt x="12192" y="1126236"/>
                </a:lnTo>
                <a:lnTo>
                  <a:pt x="9144" y="1110996"/>
                </a:lnTo>
                <a:lnTo>
                  <a:pt x="15240" y="1103376"/>
                </a:lnTo>
                <a:lnTo>
                  <a:pt x="30480" y="1100328"/>
                </a:lnTo>
                <a:lnTo>
                  <a:pt x="38100" y="1106424"/>
                </a:lnTo>
                <a:lnTo>
                  <a:pt x="41148" y="1121663"/>
                </a:lnTo>
                <a:lnTo>
                  <a:pt x="35051" y="1129284"/>
                </a:lnTo>
                <a:lnTo>
                  <a:pt x="19812" y="1132332"/>
                </a:lnTo>
                <a:close/>
              </a:path>
              <a:path w="1876425" h="1934210">
                <a:moveTo>
                  <a:pt x="19812" y="1074420"/>
                </a:moveTo>
                <a:lnTo>
                  <a:pt x="12192" y="1074420"/>
                </a:lnTo>
                <a:lnTo>
                  <a:pt x="4571" y="1068324"/>
                </a:lnTo>
                <a:lnTo>
                  <a:pt x="4571" y="1060704"/>
                </a:lnTo>
                <a:lnTo>
                  <a:pt x="3048" y="1053084"/>
                </a:lnTo>
                <a:lnTo>
                  <a:pt x="9144" y="1045463"/>
                </a:lnTo>
                <a:lnTo>
                  <a:pt x="24383" y="1045463"/>
                </a:lnTo>
                <a:lnTo>
                  <a:pt x="32003" y="1050036"/>
                </a:lnTo>
                <a:lnTo>
                  <a:pt x="32003" y="1059179"/>
                </a:lnTo>
                <a:lnTo>
                  <a:pt x="33528" y="1066800"/>
                </a:lnTo>
                <a:lnTo>
                  <a:pt x="27432" y="1072896"/>
                </a:lnTo>
                <a:lnTo>
                  <a:pt x="19812" y="1074420"/>
                </a:lnTo>
                <a:close/>
              </a:path>
              <a:path w="1876425" h="1934210">
                <a:moveTo>
                  <a:pt x="22860" y="1016508"/>
                </a:moveTo>
                <a:lnTo>
                  <a:pt x="7619" y="1016508"/>
                </a:lnTo>
                <a:lnTo>
                  <a:pt x="0" y="1010412"/>
                </a:lnTo>
                <a:lnTo>
                  <a:pt x="0" y="995171"/>
                </a:lnTo>
                <a:lnTo>
                  <a:pt x="6096" y="989076"/>
                </a:lnTo>
                <a:lnTo>
                  <a:pt x="13716" y="989076"/>
                </a:lnTo>
                <a:lnTo>
                  <a:pt x="21335" y="987552"/>
                </a:lnTo>
                <a:lnTo>
                  <a:pt x="28956" y="993647"/>
                </a:lnTo>
                <a:lnTo>
                  <a:pt x="28956" y="1010412"/>
                </a:lnTo>
                <a:lnTo>
                  <a:pt x="22860" y="1016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41464" y="2983992"/>
            <a:ext cx="299085" cy="40005"/>
          </a:xfrm>
          <a:custGeom>
            <a:avLst/>
            <a:gdLst/>
            <a:ahLst/>
            <a:cxnLst/>
            <a:rect l="l" t="t" r="r" b="b"/>
            <a:pathLst>
              <a:path w="299084" h="40005">
                <a:moveTo>
                  <a:pt x="298703" y="39624"/>
                </a:moveTo>
                <a:lnTo>
                  <a:pt x="0" y="38099"/>
                </a:lnTo>
                <a:lnTo>
                  <a:pt x="0" y="0"/>
                </a:lnTo>
                <a:lnTo>
                  <a:pt x="298703" y="1524"/>
                </a:lnTo>
                <a:lnTo>
                  <a:pt x="298703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27214" y="2622803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27976" y="3067811"/>
            <a:ext cx="431800" cy="398145"/>
          </a:xfrm>
          <a:custGeom>
            <a:avLst/>
            <a:gdLst/>
            <a:ahLst/>
            <a:cxnLst/>
            <a:rect l="l" t="t" r="r" b="b"/>
            <a:pathLst>
              <a:path w="431800" h="398145">
                <a:moveTo>
                  <a:pt x="334660" y="334388"/>
                </a:moveTo>
                <a:lnTo>
                  <a:pt x="0" y="28956"/>
                </a:lnTo>
                <a:lnTo>
                  <a:pt x="25907" y="0"/>
                </a:lnTo>
                <a:lnTo>
                  <a:pt x="360538" y="305405"/>
                </a:lnTo>
                <a:lnTo>
                  <a:pt x="334660" y="334388"/>
                </a:lnTo>
                <a:close/>
              </a:path>
              <a:path w="431800" h="398145">
                <a:moveTo>
                  <a:pt x="412193" y="347472"/>
                </a:moveTo>
                <a:lnTo>
                  <a:pt x="348995" y="347472"/>
                </a:lnTo>
                <a:lnTo>
                  <a:pt x="374903" y="318515"/>
                </a:lnTo>
                <a:lnTo>
                  <a:pt x="360538" y="305405"/>
                </a:lnTo>
                <a:lnTo>
                  <a:pt x="385571" y="277368"/>
                </a:lnTo>
                <a:lnTo>
                  <a:pt x="412193" y="347472"/>
                </a:lnTo>
                <a:close/>
              </a:path>
              <a:path w="431800" h="398145">
                <a:moveTo>
                  <a:pt x="348995" y="347472"/>
                </a:moveTo>
                <a:lnTo>
                  <a:pt x="334660" y="334388"/>
                </a:lnTo>
                <a:lnTo>
                  <a:pt x="360538" y="305405"/>
                </a:lnTo>
                <a:lnTo>
                  <a:pt x="374903" y="318515"/>
                </a:lnTo>
                <a:lnTo>
                  <a:pt x="348995" y="347472"/>
                </a:lnTo>
                <a:close/>
              </a:path>
              <a:path w="431800" h="398145">
                <a:moveTo>
                  <a:pt x="431292" y="397763"/>
                </a:moveTo>
                <a:lnTo>
                  <a:pt x="309371" y="362712"/>
                </a:lnTo>
                <a:lnTo>
                  <a:pt x="334660" y="334388"/>
                </a:lnTo>
                <a:lnTo>
                  <a:pt x="348995" y="347472"/>
                </a:lnTo>
                <a:lnTo>
                  <a:pt x="412193" y="347472"/>
                </a:lnTo>
                <a:lnTo>
                  <a:pt x="431292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97496" y="2598419"/>
            <a:ext cx="449580" cy="341630"/>
          </a:xfrm>
          <a:custGeom>
            <a:avLst/>
            <a:gdLst/>
            <a:ahLst/>
            <a:cxnLst/>
            <a:rect l="l" t="t" r="r" b="b"/>
            <a:pathLst>
              <a:path w="449579" h="341630">
                <a:moveTo>
                  <a:pt x="22859" y="341376"/>
                </a:moveTo>
                <a:lnTo>
                  <a:pt x="0" y="310896"/>
                </a:lnTo>
                <a:lnTo>
                  <a:pt x="426719" y="0"/>
                </a:lnTo>
                <a:lnTo>
                  <a:pt x="449580" y="32004"/>
                </a:lnTo>
                <a:lnTo>
                  <a:pt x="22859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45552" y="3425952"/>
            <a:ext cx="300355" cy="40005"/>
          </a:xfrm>
          <a:custGeom>
            <a:avLst/>
            <a:gdLst/>
            <a:ahLst/>
            <a:cxnLst/>
            <a:rect l="l" t="t" r="r" b="b"/>
            <a:pathLst>
              <a:path w="300354" h="40004">
                <a:moveTo>
                  <a:pt x="300228" y="39624"/>
                </a:moveTo>
                <a:lnTo>
                  <a:pt x="0" y="38100"/>
                </a:lnTo>
                <a:lnTo>
                  <a:pt x="0" y="0"/>
                </a:lnTo>
                <a:lnTo>
                  <a:pt x="300228" y="1524"/>
                </a:lnTo>
                <a:lnTo>
                  <a:pt x="30022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32826" y="3072383"/>
            <a:ext cx="0" cy="769620"/>
          </a:xfrm>
          <a:custGeom>
            <a:avLst/>
            <a:gdLst/>
            <a:ahLst/>
            <a:cxnLst/>
            <a:rect l="l" t="t" r="r" b="b"/>
            <a:pathLst>
              <a:path w="0"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33588" y="3520440"/>
            <a:ext cx="431800" cy="398145"/>
          </a:xfrm>
          <a:custGeom>
            <a:avLst/>
            <a:gdLst/>
            <a:ahLst/>
            <a:cxnLst/>
            <a:rect l="l" t="t" r="r" b="b"/>
            <a:pathLst>
              <a:path w="431800" h="398145">
                <a:moveTo>
                  <a:pt x="333471" y="334576"/>
                </a:moveTo>
                <a:lnTo>
                  <a:pt x="0" y="27432"/>
                </a:lnTo>
                <a:lnTo>
                  <a:pt x="24383" y="0"/>
                </a:lnTo>
                <a:lnTo>
                  <a:pt x="359573" y="305915"/>
                </a:lnTo>
                <a:lnTo>
                  <a:pt x="333471" y="334576"/>
                </a:lnTo>
                <a:close/>
              </a:path>
              <a:path w="431800" h="398145">
                <a:moveTo>
                  <a:pt x="412193" y="347472"/>
                </a:moveTo>
                <a:lnTo>
                  <a:pt x="347471" y="347472"/>
                </a:lnTo>
                <a:lnTo>
                  <a:pt x="373379" y="318515"/>
                </a:lnTo>
                <a:lnTo>
                  <a:pt x="359573" y="305915"/>
                </a:lnTo>
                <a:lnTo>
                  <a:pt x="385571" y="277368"/>
                </a:lnTo>
                <a:lnTo>
                  <a:pt x="412193" y="347472"/>
                </a:lnTo>
                <a:close/>
              </a:path>
              <a:path w="431800" h="398145">
                <a:moveTo>
                  <a:pt x="347471" y="347472"/>
                </a:moveTo>
                <a:lnTo>
                  <a:pt x="333471" y="334576"/>
                </a:lnTo>
                <a:lnTo>
                  <a:pt x="359573" y="305915"/>
                </a:lnTo>
                <a:lnTo>
                  <a:pt x="373379" y="318515"/>
                </a:lnTo>
                <a:lnTo>
                  <a:pt x="347471" y="347472"/>
                </a:lnTo>
                <a:close/>
              </a:path>
              <a:path w="431800" h="398145">
                <a:moveTo>
                  <a:pt x="431292" y="397763"/>
                </a:moveTo>
                <a:lnTo>
                  <a:pt x="307847" y="362712"/>
                </a:lnTo>
                <a:lnTo>
                  <a:pt x="333471" y="334576"/>
                </a:lnTo>
                <a:lnTo>
                  <a:pt x="347471" y="347472"/>
                </a:lnTo>
                <a:lnTo>
                  <a:pt x="412193" y="347472"/>
                </a:lnTo>
                <a:lnTo>
                  <a:pt x="431292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03107" y="3020567"/>
            <a:ext cx="448309" cy="342900"/>
          </a:xfrm>
          <a:custGeom>
            <a:avLst/>
            <a:gdLst/>
            <a:ahLst/>
            <a:cxnLst/>
            <a:rect l="l" t="t" r="r" b="b"/>
            <a:pathLst>
              <a:path w="448309" h="342900">
                <a:moveTo>
                  <a:pt x="22860" y="342900"/>
                </a:moveTo>
                <a:lnTo>
                  <a:pt x="0" y="310896"/>
                </a:lnTo>
                <a:lnTo>
                  <a:pt x="426720" y="0"/>
                </a:lnTo>
                <a:lnTo>
                  <a:pt x="448056" y="32004"/>
                </a:lnTo>
                <a:lnTo>
                  <a:pt x="2286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532114" y="2157983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69352" y="261594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74964" y="25770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2411" y="3167"/>
                </a:lnTo>
                <a:lnTo>
                  <a:pt x="64579" y="11620"/>
                </a:lnTo>
                <a:lnTo>
                  <a:pt x="73032" y="23788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68867" y="25725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60960" y="82296"/>
                </a:moveTo>
                <a:lnTo>
                  <a:pt x="25908" y="82296"/>
                </a:lnTo>
                <a:lnTo>
                  <a:pt x="19812" y="79248"/>
                </a:lnTo>
                <a:lnTo>
                  <a:pt x="13716" y="73152"/>
                </a:lnTo>
                <a:lnTo>
                  <a:pt x="9144" y="67056"/>
                </a:lnTo>
                <a:lnTo>
                  <a:pt x="7620" y="67056"/>
                </a:lnTo>
                <a:lnTo>
                  <a:pt x="4572" y="60960"/>
                </a:lnTo>
                <a:lnTo>
                  <a:pt x="4572" y="59436"/>
                </a:lnTo>
                <a:lnTo>
                  <a:pt x="1524" y="51816"/>
                </a:lnTo>
                <a:lnTo>
                  <a:pt x="0" y="44196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4572" y="27432"/>
                </a:lnTo>
                <a:lnTo>
                  <a:pt x="4572" y="25908"/>
                </a:lnTo>
                <a:lnTo>
                  <a:pt x="7620" y="19812"/>
                </a:lnTo>
                <a:lnTo>
                  <a:pt x="13716" y="13716"/>
                </a:lnTo>
                <a:lnTo>
                  <a:pt x="13716" y="12192"/>
                </a:lnTo>
                <a:lnTo>
                  <a:pt x="19812" y="7620"/>
                </a:lnTo>
                <a:lnTo>
                  <a:pt x="25908" y="4572"/>
                </a:lnTo>
                <a:lnTo>
                  <a:pt x="27432" y="4572"/>
                </a:lnTo>
                <a:lnTo>
                  <a:pt x="27432" y="3048"/>
                </a:lnTo>
                <a:lnTo>
                  <a:pt x="42672" y="0"/>
                </a:lnTo>
                <a:lnTo>
                  <a:pt x="44195" y="0"/>
                </a:lnTo>
                <a:lnTo>
                  <a:pt x="51816" y="1524"/>
                </a:lnTo>
                <a:lnTo>
                  <a:pt x="53339" y="1524"/>
                </a:lnTo>
                <a:lnTo>
                  <a:pt x="59436" y="3048"/>
                </a:lnTo>
                <a:lnTo>
                  <a:pt x="60960" y="4572"/>
                </a:lnTo>
                <a:lnTo>
                  <a:pt x="67056" y="7620"/>
                </a:lnTo>
                <a:lnTo>
                  <a:pt x="68580" y="7620"/>
                </a:lnTo>
                <a:lnTo>
                  <a:pt x="70104" y="9144"/>
                </a:lnTo>
                <a:lnTo>
                  <a:pt x="42672" y="9144"/>
                </a:lnTo>
                <a:lnTo>
                  <a:pt x="43434" y="9296"/>
                </a:lnTo>
                <a:lnTo>
                  <a:pt x="36576" y="10668"/>
                </a:lnTo>
                <a:lnTo>
                  <a:pt x="38100" y="10668"/>
                </a:lnTo>
                <a:lnTo>
                  <a:pt x="30480" y="12192"/>
                </a:lnTo>
                <a:lnTo>
                  <a:pt x="24384" y="15240"/>
                </a:lnTo>
                <a:lnTo>
                  <a:pt x="25908" y="15240"/>
                </a:lnTo>
                <a:lnTo>
                  <a:pt x="19812" y="19812"/>
                </a:lnTo>
                <a:lnTo>
                  <a:pt x="15240" y="24384"/>
                </a:lnTo>
                <a:lnTo>
                  <a:pt x="16764" y="24384"/>
                </a:lnTo>
                <a:lnTo>
                  <a:pt x="12192" y="30480"/>
                </a:lnTo>
                <a:lnTo>
                  <a:pt x="13716" y="30480"/>
                </a:lnTo>
                <a:lnTo>
                  <a:pt x="10668" y="36576"/>
                </a:lnTo>
                <a:lnTo>
                  <a:pt x="10668" y="50292"/>
                </a:lnTo>
                <a:lnTo>
                  <a:pt x="11277" y="50292"/>
                </a:lnTo>
                <a:lnTo>
                  <a:pt x="13716" y="56388"/>
                </a:lnTo>
                <a:lnTo>
                  <a:pt x="12192" y="56388"/>
                </a:lnTo>
                <a:lnTo>
                  <a:pt x="15621" y="60960"/>
                </a:lnTo>
                <a:lnTo>
                  <a:pt x="15240" y="60960"/>
                </a:lnTo>
                <a:lnTo>
                  <a:pt x="19812" y="67056"/>
                </a:lnTo>
                <a:lnTo>
                  <a:pt x="25908" y="71628"/>
                </a:lnTo>
                <a:lnTo>
                  <a:pt x="26416" y="71628"/>
                </a:lnTo>
                <a:lnTo>
                  <a:pt x="30480" y="74676"/>
                </a:lnTo>
                <a:lnTo>
                  <a:pt x="34290" y="74676"/>
                </a:lnTo>
                <a:lnTo>
                  <a:pt x="38100" y="76200"/>
                </a:lnTo>
                <a:lnTo>
                  <a:pt x="70866" y="76200"/>
                </a:lnTo>
                <a:lnTo>
                  <a:pt x="68580" y="79248"/>
                </a:lnTo>
                <a:lnTo>
                  <a:pt x="67056" y="79248"/>
                </a:lnTo>
                <a:lnTo>
                  <a:pt x="60960" y="82296"/>
                </a:lnTo>
                <a:close/>
              </a:path>
              <a:path w="86995" h="86994">
                <a:moveTo>
                  <a:pt x="43434" y="9296"/>
                </a:moveTo>
                <a:lnTo>
                  <a:pt x="42672" y="9144"/>
                </a:lnTo>
                <a:lnTo>
                  <a:pt x="44195" y="9144"/>
                </a:lnTo>
                <a:lnTo>
                  <a:pt x="43434" y="9296"/>
                </a:lnTo>
                <a:close/>
              </a:path>
              <a:path w="86995" h="86994">
                <a:moveTo>
                  <a:pt x="81534" y="62484"/>
                </a:moveTo>
                <a:lnTo>
                  <a:pt x="71628" y="62484"/>
                </a:lnTo>
                <a:lnTo>
                  <a:pt x="74676" y="56388"/>
                </a:lnTo>
                <a:lnTo>
                  <a:pt x="76200" y="50292"/>
                </a:lnTo>
                <a:lnTo>
                  <a:pt x="76200" y="36576"/>
                </a:lnTo>
                <a:lnTo>
                  <a:pt x="74676" y="30480"/>
                </a:lnTo>
                <a:lnTo>
                  <a:pt x="43434" y="9296"/>
                </a:lnTo>
                <a:lnTo>
                  <a:pt x="44195" y="9144"/>
                </a:lnTo>
                <a:lnTo>
                  <a:pt x="70104" y="9144"/>
                </a:lnTo>
                <a:lnTo>
                  <a:pt x="79248" y="18288"/>
                </a:lnTo>
                <a:lnTo>
                  <a:pt x="79248" y="19812"/>
                </a:lnTo>
                <a:lnTo>
                  <a:pt x="82296" y="25908"/>
                </a:lnTo>
                <a:lnTo>
                  <a:pt x="83820" y="25908"/>
                </a:lnTo>
                <a:lnTo>
                  <a:pt x="83820" y="27432"/>
                </a:lnTo>
                <a:lnTo>
                  <a:pt x="85344" y="33528"/>
                </a:lnTo>
                <a:lnTo>
                  <a:pt x="85344" y="35052"/>
                </a:lnTo>
                <a:lnTo>
                  <a:pt x="86868" y="42672"/>
                </a:lnTo>
                <a:lnTo>
                  <a:pt x="86868" y="44196"/>
                </a:lnTo>
                <a:lnTo>
                  <a:pt x="83820" y="59436"/>
                </a:lnTo>
                <a:lnTo>
                  <a:pt x="82296" y="60960"/>
                </a:lnTo>
                <a:lnTo>
                  <a:pt x="81534" y="62484"/>
                </a:lnTo>
                <a:close/>
              </a:path>
              <a:path w="86995" h="86994">
                <a:moveTo>
                  <a:pt x="11277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277" y="50292"/>
                </a:lnTo>
                <a:close/>
              </a:path>
              <a:path w="86995" h="86994">
                <a:moveTo>
                  <a:pt x="16764" y="62484"/>
                </a:moveTo>
                <a:lnTo>
                  <a:pt x="15240" y="60960"/>
                </a:lnTo>
                <a:lnTo>
                  <a:pt x="15621" y="60960"/>
                </a:lnTo>
                <a:lnTo>
                  <a:pt x="16764" y="62484"/>
                </a:lnTo>
                <a:close/>
              </a:path>
              <a:path w="86995" h="86994">
                <a:moveTo>
                  <a:pt x="75819" y="71628"/>
                </a:moveTo>
                <a:lnTo>
                  <a:pt x="62484" y="71628"/>
                </a:lnTo>
                <a:lnTo>
                  <a:pt x="67056" y="67056"/>
                </a:lnTo>
                <a:lnTo>
                  <a:pt x="71628" y="60960"/>
                </a:lnTo>
                <a:lnTo>
                  <a:pt x="71628" y="62484"/>
                </a:lnTo>
                <a:lnTo>
                  <a:pt x="81534" y="62484"/>
                </a:lnTo>
                <a:lnTo>
                  <a:pt x="79248" y="67056"/>
                </a:lnTo>
                <a:lnTo>
                  <a:pt x="75819" y="71628"/>
                </a:lnTo>
                <a:close/>
              </a:path>
              <a:path w="86995" h="86994">
                <a:moveTo>
                  <a:pt x="26416" y="71628"/>
                </a:moveTo>
                <a:lnTo>
                  <a:pt x="25908" y="71628"/>
                </a:lnTo>
                <a:lnTo>
                  <a:pt x="24384" y="70104"/>
                </a:lnTo>
                <a:lnTo>
                  <a:pt x="26416" y="71628"/>
                </a:lnTo>
                <a:close/>
              </a:path>
              <a:path w="86995" h="86994">
                <a:moveTo>
                  <a:pt x="72009" y="74676"/>
                </a:moveTo>
                <a:lnTo>
                  <a:pt x="56387" y="74676"/>
                </a:lnTo>
                <a:lnTo>
                  <a:pt x="62484" y="70104"/>
                </a:lnTo>
                <a:lnTo>
                  <a:pt x="62484" y="71628"/>
                </a:lnTo>
                <a:lnTo>
                  <a:pt x="75819" y="71628"/>
                </a:lnTo>
                <a:lnTo>
                  <a:pt x="74676" y="73152"/>
                </a:lnTo>
                <a:lnTo>
                  <a:pt x="73152" y="73152"/>
                </a:lnTo>
                <a:lnTo>
                  <a:pt x="72009" y="74676"/>
                </a:lnTo>
                <a:close/>
              </a:path>
              <a:path w="86995" h="86994">
                <a:moveTo>
                  <a:pt x="34290" y="74676"/>
                </a:moveTo>
                <a:lnTo>
                  <a:pt x="30480" y="74676"/>
                </a:lnTo>
                <a:lnTo>
                  <a:pt x="30480" y="73152"/>
                </a:lnTo>
                <a:lnTo>
                  <a:pt x="34290" y="74676"/>
                </a:lnTo>
                <a:close/>
              </a:path>
              <a:path w="86995" h="86994">
                <a:moveTo>
                  <a:pt x="70866" y="76200"/>
                </a:moveTo>
                <a:lnTo>
                  <a:pt x="50292" y="76200"/>
                </a:lnTo>
                <a:lnTo>
                  <a:pt x="56387" y="73152"/>
                </a:lnTo>
                <a:lnTo>
                  <a:pt x="56387" y="74676"/>
                </a:lnTo>
                <a:lnTo>
                  <a:pt x="72009" y="74676"/>
                </a:lnTo>
                <a:lnTo>
                  <a:pt x="70866" y="76200"/>
                </a:lnTo>
                <a:close/>
              </a:path>
              <a:path w="86995" h="86994">
                <a:moveTo>
                  <a:pt x="53339" y="85344"/>
                </a:moveTo>
                <a:lnTo>
                  <a:pt x="35052" y="85344"/>
                </a:lnTo>
                <a:lnTo>
                  <a:pt x="27432" y="82296"/>
                </a:lnTo>
                <a:lnTo>
                  <a:pt x="59436" y="82296"/>
                </a:lnTo>
                <a:lnTo>
                  <a:pt x="53339" y="85344"/>
                </a:lnTo>
                <a:close/>
              </a:path>
              <a:path w="86995" h="86994">
                <a:moveTo>
                  <a:pt x="44195" y="86868"/>
                </a:moveTo>
                <a:lnTo>
                  <a:pt x="42672" y="86868"/>
                </a:lnTo>
                <a:lnTo>
                  <a:pt x="42672" y="85344"/>
                </a:lnTo>
                <a:lnTo>
                  <a:pt x="44195" y="85344"/>
                </a:lnTo>
                <a:lnTo>
                  <a:pt x="44195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32114" y="3892296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592420" y="2744185"/>
            <a:ext cx="16383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55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30975" y="2951730"/>
            <a:ext cx="18415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0">
                <a:solidFill>
                  <a:srgbClr val="006600"/>
                </a:solidFill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49378" y="3963432"/>
            <a:ext cx="32258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5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 spc="172">
                <a:solidFill>
                  <a:srgbClr val="006600"/>
                </a:solidFill>
                <a:latin typeface="Times New Roman"/>
                <a:cs typeface="Times New Roman"/>
              </a:rPr>
              <a:t>E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59248" y="2764840"/>
            <a:ext cx="341630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1420" b="1" i="1">
                <a:latin typeface="Times New Roman"/>
                <a:cs typeface="Times New Roman"/>
              </a:rPr>
              <a:t>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79580" y="2991315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21278" y="3222058"/>
            <a:ext cx="36512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1435" b="1" i="1">
                <a:latin typeface="Times New Roman"/>
                <a:cs typeface="Times New Roman"/>
              </a:rPr>
              <a:t></a:t>
            </a:r>
            <a:r>
              <a:rPr dirty="0" baseline="-21021" sz="2775" spc="-2152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98780" y="4569263"/>
            <a:ext cx="1533525" cy="52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675" b="1" i="1">
                <a:latin typeface="Times New Roman"/>
                <a:cs typeface="Times New Roman"/>
              </a:rPr>
              <a:t></a:t>
            </a:r>
            <a:r>
              <a:rPr dirty="0" sz="2800" spc="-675">
                <a:latin typeface="Times New Roman"/>
                <a:cs typeface="Times New Roman"/>
              </a:rPr>
              <a:t>=                     </a:t>
            </a:r>
            <a:r>
              <a:rPr dirty="0" sz="2950" spc="-705" b="1" i="1">
                <a:latin typeface="Times New Roman"/>
                <a:cs typeface="Times New Roman"/>
              </a:rPr>
              <a:t></a:t>
            </a:r>
            <a:r>
              <a:rPr dirty="0" baseline="-21021" sz="2775" spc="-1057">
                <a:latin typeface="Times New Roman"/>
                <a:cs typeface="Times New Roman"/>
              </a:rPr>
              <a:t>1</a:t>
            </a:r>
            <a:r>
              <a:rPr dirty="0" baseline="-21021" sz="2775" spc="-330">
                <a:latin typeface="Times New Roman"/>
                <a:cs typeface="Times New Roman"/>
              </a:rPr>
              <a:t> </a:t>
            </a:r>
            <a:r>
              <a:rPr dirty="0" sz="2950" spc="-700" b="1" i="1">
                <a:latin typeface="Times New Roman"/>
                <a:cs typeface="Times New Roman"/>
              </a:rPr>
              <a:t></a:t>
            </a:r>
            <a:r>
              <a:rPr dirty="0" baseline="-21021" sz="2775" spc="-1050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98551" y="1850136"/>
            <a:ext cx="171450" cy="502920"/>
          </a:xfrm>
          <a:custGeom>
            <a:avLst/>
            <a:gdLst/>
            <a:ahLst/>
            <a:cxnLst/>
            <a:rect l="l" t="t" r="r" b="b"/>
            <a:pathLst>
              <a:path w="171450" h="502919">
                <a:moveTo>
                  <a:pt x="85201" y="425577"/>
                </a:moveTo>
                <a:lnTo>
                  <a:pt x="66913" y="394404"/>
                </a:lnTo>
                <a:lnTo>
                  <a:pt x="66913" y="0"/>
                </a:lnTo>
                <a:lnTo>
                  <a:pt x="105013" y="0"/>
                </a:lnTo>
                <a:lnTo>
                  <a:pt x="105013" y="391806"/>
                </a:lnTo>
                <a:lnTo>
                  <a:pt x="85201" y="425577"/>
                </a:lnTo>
                <a:close/>
              </a:path>
              <a:path w="171450" h="502919">
                <a:moveTo>
                  <a:pt x="85201" y="502919"/>
                </a:moveTo>
                <a:lnTo>
                  <a:pt x="2905" y="359663"/>
                </a:lnTo>
                <a:lnTo>
                  <a:pt x="0" y="352401"/>
                </a:lnTo>
                <a:lnTo>
                  <a:pt x="238" y="344995"/>
                </a:lnTo>
                <a:lnTo>
                  <a:pt x="3333" y="338447"/>
                </a:lnTo>
                <a:lnTo>
                  <a:pt x="9001" y="333756"/>
                </a:lnTo>
                <a:lnTo>
                  <a:pt x="16263" y="330850"/>
                </a:lnTo>
                <a:lnTo>
                  <a:pt x="23669" y="331089"/>
                </a:lnTo>
                <a:lnTo>
                  <a:pt x="30218" y="334184"/>
                </a:lnTo>
                <a:lnTo>
                  <a:pt x="34909" y="339852"/>
                </a:lnTo>
                <a:lnTo>
                  <a:pt x="66913" y="394404"/>
                </a:lnTo>
                <a:lnTo>
                  <a:pt x="66913" y="464819"/>
                </a:lnTo>
                <a:lnTo>
                  <a:pt x="107493" y="464819"/>
                </a:lnTo>
                <a:lnTo>
                  <a:pt x="85201" y="502919"/>
                </a:lnTo>
                <a:close/>
              </a:path>
              <a:path w="171450" h="502919">
                <a:moveTo>
                  <a:pt x="107493" y="464819"/>
                </a:moveTo>
                <a:lnTo>
                  <a:pt x="105013" y="464819"/>
                </a:lnTo>
                <a:lnTo>
                  <a:pt x="105013" y="391806"/>
                </a:lnTo>
                <a:lnTo>
                  <a:pt x="135493" y="339852"/>
                </a:lnTo>
                <a:lnTo>
                  <a:pt x="140827" y="334184"/>
                </a:lnTo>
                <a:lnTo>
                  <a:pt x="147304" y="331089"/>
                </a:lnTo>
                <a:lnTo>
                  <a:pt x="154352" y="330850"/>
                </a:lnTo>
                <a:lnTo>
                  <a:pt x="161401" y="333756"/>
                </a:lnTo>
                <a:lnTo>
                  <a:pt x="167092" y="338447"/>
                </a:lnTo>
                <a:lnTo>
                  <a:pt x="170354" y="344995"/>
                </a:lnTo>
                <a:lnTo>
                  <a:pt x="171045" y="352401"/>
                </a:lnTo>
                <a:lnTo>
                  <a:pt x="169021" y="359663"/>
                </a:lnTo>
                <a:lnTo>
                  <a:pt x="107493" y="464819"/>
                </a:lnTo>
                <a:close/>
              </a:path>
              <a:path w="171450" h="502919">
                <a:moveTo>
                  <a:pt x="105013" y="454152"/>
                </a:moveTo>
                <a:lnTo>
                  <a:pt x="101965" y="454152"/>
                </a:lnTo>
                <a:lnTo>
                  <a:pt x="85201" y="425577"/>
                </a:lnTo>
                <a:lnTo>
                  <a:pt x="105013" y="391806"/>
                </a:lnTo>
                <a:lnTo>
                  <a:pt x="105013" y="454152"/>
                </a:lnTo>
                <a:close/>
              </a:path>
              <a:path w="171450" h="502919">
                <a:moveTo>
                  <a:pt x="105013" y="464819"/>
                </a:moveTo>
                <a:lnTo>
                  <a:pt x="66913" y="464819"/>
                </a:lnTo>
                <a:lnTo>
                  <a:pt x="66913" y="394404"/>
                </a:lnTo>
                <a:lnTo>
                  <a:pt x="85201" y="425577"/>
                </a:lnTo>
                <a:lnTo>
                  <a:pt x="68437" y="454152"/>
                </a:lnTo>
                <a:lnTo>
                  <a:pt x="105013" y="454152"/>
                </a:lnTo>
                <a:lnTo>
                  <a:pt x="105013" y="464819"/>
                </a:lnTo>
                <a:close/>
              </a:path>
              <a:path w="171450" h="502919">
                <a:moveTo>
                  <a:pt x="101965" y="454152"/>
                </a:moveTo>
                <a:lnTo>
                  <a:pt x="68437" y="454152"/>
                </a:lnTo>
                <a:lnTo>
                  <a:pt x="85201" y="425577"/>
                </a:lnTo>
                <a:lnTo>
                  <a:pt x="101965" y="45415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68070" y="3982211"/>
            <a:ext cx="171450" cy="501650"/>
          </a:xfrm>
          <a:custGeom>
            <a:avLst/>
            <a:gdLst/>
            <a:ahLst/>
            <a:cxnLst/>
            <a:rect l="l" t="t" r="r" b="b"/>
            <a:pathLst>
              <a:path w="171450" h="501650">
                <a:moveTo>
                  <a:pt x="85779" y="426562"/>
                </a:moveTo>
                <a:lnTo>
                  <a:pt x="66913" y="394404"/>
                </a:lnTo>
                <a:lnTo>
                  <a:pt x="66913" y="0"/>
                </a:lnTo>
                <a:lnTo>
                  <a:pt x="105013" y="0"/>
                </a:lnTo>
                <a:lnTo>
                  <a:pt x="105013" y="393014"/>
                </a:lnTo>
                <a:lnTo>
                  <a:pt x="85779" y="426562"/>
                </a:lnTo>
                <a:close/>
              </a:path>
              <a:path w="171450" h="501650">
                <a:moveTo>
                  <a:pt x="85201" y="501395"/>
                </a:moveTo>
                <a:lnTo>
                  <a:pt x="2905" y="359663"/>
                </a:lnTo>
                <a:lnTo>
                  <a:pt x="0" y="352401"/>
                </a:lnTo>
                <a:lnTo>
                  <a:pt x="238" y="344995"/>
                </a:lnTo>
                <a:lnTo>
                  <a:pt x="3333" y="338447"/>
                </a:lnTo>
                <a:lnTo>
                  <a:pt x="9001" y="333756"/>
                </a:lnTo>
                <a:lnTo>
                  <a:pt x="16263" y="330850"/>
                </a:lnTo>
                <a:lnTo>
                  <a:pt x="23669" y="331089"/>
                </a:lnTo>
                <a:lnTo>
                  <a:pt x="30218" y="334184"/>
                </a:lnTo>
                <a:lnTo>
                  <a:pt x="34909" y="339852"/>
                </a:lnTo>
                <a:lnTo>
                  <a:pt x="66913" y="394404"/>
                </a:lnTo>
                <a:lnTo>
                  <a:pt x="66913" y="464819"/>
                </a:lnTo>
                <a:lnTo>
                  <a:pt x="106832" y="464819"/>
                </a:lnTo>
                <a:lnTo>
                  <a:pt x="85201" y="501395"/>
                </a:lnTo>
                <a:close/>
              </a:path>
              <a:path w="171450" h="501650">
                <a:moveTo>
                  <a:pt x="106832" y="464819"/>
                </a:moveTo>
                <a:lnTo>
                  <a:pt x="105013" y="464819"/>
                </a:lnTo>
                <a:lnTo>
                  <a:pt x="105013" y="393014"/>
                </a:lnTo>
                <a:lnTo>
                  <a:pt x="135493" y="339852"/>
                </a:lnTo>
                <a:lnTo>
                  <a:pt x="140827" y="334184"/>
                </a:lnTo>
                <a:lnTo>
                  <a:pt x="147304" y="331089"/>
                </a:lnTo>
                <a:lnTo>
                  <a:pt x="154352" y="330850"/>
                </a:lnTo>
                <a:lnTo>
                  <a:pt x="161401" y="333756"/>
                </a:lnTo>
                <a:lnTo>
                  <a:pt x="167092" y="338447"/>
                </a:lnTo>
                <a:lnTo>
                  <a:pt x="170354" y="344995"/>
                </a:lnTo>
                <a:lnTo>
                  <a:pt x="171045" y="352401"/>
                </a:lnTo>
                <a:lnTo>
                  <a:pt x="169021" y="359663"/>
                </a:lnTo>
                <a:lnTo>
                  <a:pt x="106832" y="464819"/>
                </a:lnTo>
                <a:close/>
              </a:path>
              <a:path w="171450" h="501650">
                <a:moveTo>
                  <a:pt x="105013" y="454152"/>
                </a:moveTo>
                <a:lnTo>
                  <a:pt x="101965" y="454152"/>
                </a:lnTo>
                <a:lnTo>
                  <a:pt x="85779" y="426562"/>
                </a:lnTo>
                <a:lnTo>
                  <a:pt x="105013" y="393014"/>
                </a:lnTo>
                <a:lnTo>
                  <a:pt x="105013" y="454152"/>
                </a:lnTo>
                <a:close/>
              </a:path>
              <a:path w="171450" h="501650">
                <a:moveTo>
                  <a:pt x="105013" y="464819"/>
                </a:moveTo>
                <a:lnTo>
                  <a:pt x="66913" y="464819"/>
                </a:lnTo>
                <a:lnTo>
                  <a:pt x="66913" y="394404"/>
                </a:lnTo>
                <a:lnTo>
                  <a:pt x="85779" y="426562"/>
                </a:lnTo>
                <a:lnTo>
                  <a:pt x="69961" y="454152"/>
                </a:lnTo>
                <a:lnTo>
                  <a:pt x="105013" y="454152"/>
                </a:lnTo>
                <a:lnTo>
                  <a:pt x="105013" y="464819"/>
                </a:lnTo>
                <a:close/>
              </a:path>
              <a:path w="171450" h="501650">
                <a:moveTo>
                  <a:pt x="101965" y="454152"/>
                </a:moveTo>
                <a:lnTo>
                  <a:pt x="69961" y="454152"/>
                </a:lnTo>
                <a:lnTo>
                  <a:pt x="85779" y="426562"/>
                </a:lnTo>
                <a:lnTo>
                  <a:pt x="101965" y="45415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97623" y="2738770"/>
            <a:ext cx="367665" cy="171450"/>
          </a:xfrm>
          <a:custGeom>
            <a:avLst/>
            <a:gdLst/>
            <a:ahLst/>
            <a:cxnLst/>
            <a:rect l="l" t="t" r="r" b="b"/>
            <a:pathLst>
              <a:path w="367665" h="171450">
                <a:moveTo>
                  <a:pt x="335097" y="109585"/>
                </a:moveTo>
                <a:lnTo>
                  <a:pt x="329184" y="109585"/>
                </a:lnTo>
                <a:lnTo>
                  <a:pt x="330708" y="71485"/>
                </a:lnTo>
                <a:lnTo>
                  <a:pt x="258910" y="68161"/>
                </a:lnTo>
                <a:lnTo>
                  <a:pt x="207264" y="34909"/>
                </a:lnTo>
                <a:lnTo>
                  <a:pt x="202477" y="29575"/>
                </a:lnTo>
                <a:lnTo>
                  <a:pt x="199834" y="23098"/>
                </a:lnTo>
                <a:lnTo>
                  <a:pt x="199763" y="16049"/>
                </a:lnTo>
                <a:lnTo>
                  <a:pt x="202692" y="9001"/>
                </a:lnTo>
                <a:lnTo>
                  <a:pt x="208026" y="3333"/>
                </a:lnTo>
                <a:lnTo>
                  <a:pt x="214502" y="238"/>
                </a:lnTo>
                <a:lnTo>
                  <a:pt x="221551" y="0"/>
                </a:lnTo>
                <a:lnTo>
                  <a:pt x="228600" y="2905"/>
                </a:lnTo>
                <a:lnTo>
                  <a:pt x="367284" y="92821"/>
                </a:lnTo>
                <a:lnTo>
                  <a:pt x="335097" y="109585"/>
                </a:lnTo>
                <a:close/>
              </a:path>
              <a:path w="367665" h="171450">
                <a:moveTo>
                  <a:pt x="258834" y="106328"/>
                </a:moveTo>
                <a:lnTo>
                  <a:pt x="0" y="94345"/>
                </a:lnTo>
                <a:lnTo>
                  <a:pt x="1524" y="56245"/>
                </a:lnTo>
                <a:lnTo>
                  <a:pt x="258910" y="68161"/>
                </a:lnTo>
                <a:lnTo>
                  <a:pt x="291685" y="89262"/>
                </a:lnTo>
                <a:lnTo>
                  <a:pt x="258834" y="106328"/>
                </a:lnTo>
                <a:close/>
              </a:path>
              <a:path w="367665" h="171450">
                <a:moveTo>
                  <a:pt x="291685" y="89262"/>
                </a:moveTo>
                <a:lnTo>
                  <a:pt x="258910" y="68161"/>
                </a:lnTo>
                <a:lnTo>
                  <a:pt x="330708" y="71485"/>
                </a:lnTo>
                <a:lnTo>
                  <a:pt x="330586" y="74533"/>
                </a:lnTo>
                <a:lnTo>
                  <a:pt x="320039" y="74533"/>
                </a:lnTo>
                <a:lnTo>
                  <a:pt x="291685" y="89262"/>
                </a:lnTo>
                <a:close/>
              </a:path>
              <a:path w="367665" h="171450">
                <a:moveTo>
                  <a:pt x="318515" y="106537"/>
                </a:moveTo>
                <a:lnTo>
                  <a:pt x="291685" y="89262"/>
                </a:lnTo>
                <a:lnTo>
                  <a:pt x="320039" y="74533"/>
                </a:lnTo>
                <a:lnTo>
                  <a:pt x="318515" y="106537"/>
                </a:lnTo>
                <a:close/>
              </a:path>
              <a:path w="367665" h="171450">
                <a:moveTo>
                  <a:pt x="329305" y="106537"/>
                </a:moveTo>
                <a:lnTo>
                  <a:pt x="318515" y="106537"/>
                </a:lnTo>
                <a:lnTo>
                  <a:pt x="320039" y="74533"/>
                </a:lnTo>
                <a:lnTo>
                  <a:pt x="330586" y="74533"/>
                </a:lnTo>
                <a:lnTo>
                  <a:pt x="329305" y="106537"/>
                </a:lnTo>
                <a:close/>
              </a:path>
              <a:path w="367665" h="171450">
                <a:moveTo>
                  <a:pt x="329184" y="109585"/>
                </a:moveTo>
                <a:lnTo>
                  <a:pt x="258834" y="106328"/>
                </a:lnTo>
                <a:lnTo>
                  <a:pt x="291685" y="89262"/>
                </a:lnTo>
                <a:lnTo>
                  <a:pt x="318515" y="106537"/>
                </a:lnTo>
                <a:lnTo>
                  <a:pt x="329305" y="106537"/>
                </a:lnTo>
                <a:lnTo>
                  <a:pt x="329184" y="109585"/>
                </a:lnTo>
                <a:close/>
              </a:path>
              <a:path w="367665" h="171450">
                <a:moveTo>
                  <a:pt x="213717" y="171045"/>
                </a:moveTo>
                <a:lnTo>
                  <a:pt x="206311" y="170354"/>
                </a:lnTo>
                <a:lnTo>
                  <a:pt x="199763" y="167092"/>
                </a:lnTo>
                <a:lnTo>
                  <a:pt x="195072" y="161401"/>
                </a:lnTo>
                <a:lnTo>
                  <a:pt x="193047" y="154138"/>
                </a:lnTo>
                <a:lnTo>
                  <a:pt x="193738" y="146732"/>
                </a:lnTo>
                <a:lnTo>
                  <a:pt x="197000" y="140184"/>
                </a:lnTo>
                <a:lnTo>
                  <a:pt x="202692" y="135493"/>
                </a:lnTo>
                <a:lnTo>
                  <a:pt x="258834" y="106328"/>
                </a:lnTo>
                <a:lnTo>
                  <a:pt x="329184" y="109585"/>
                </a:lnTo>
                <a:lnTo>
                  <a:pt x="335097" y="109585"/>
                </a:lnTo>
                <a:lnTo>
                  <a:pt x="220980" y="169021"/>
                </a:lnTo>
                <a:lnTo>
                  <a:pt x="213717" y="17104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595359" y="2726435"/>
            <a:ext cx="114300" cy="287020"/>
          </a:xfrm>
          <a:custGeom>
            <a:avLst/>
            <a:gdLst/>
            <a:ahLst/>
            <a:cxnLst/>
            <a:rect l="l" t="t" r="r" b="b"/>
            <a:pathLst>
              <a:path w="114300" h="287019">
                <a:moveTo>
                  <a:pt x="76200" y="190500"/>
                </a:moveTo>
                <a:lnTo>
                  <a:pt x="38100" y="190500"/>
                </a:lnTo>
                <a:lnTo>
                  <a:pt x="38100" y="0"/>
                </a:lnTo>
                <a:lnTo>
                  <a:pt x="76200" y="0"/>
                </a:lnTo>
                <a:lnTo>
                  <a:pt x="76200" y="190500"/>
                </a:lnTo>
                <a:close/>
              </a:path>
              <a:path w="114300" h="287019">
                <a:moveTo>
                  <a:pt x="56387" y="286512"/>
                </a:moveTo>
                <a:lnTo>
                  <a:pt x="0" y="172211"/>
                </a:lnTo>
                <a:lnTo>
                  <a:pt x="38100" y="172211"/>
                </a:lnTo>
                <a:lnTo>
                  <a:pt x="38100" y="190500"/>
                </a:lnTo>
                <a:lnTo>
                  <a:pt x="105034" y="190500"/>
                </a:lnTo>
                <a:lnTo>
                  <a:pt x="56387" y="286512"/>
                </a:lnTo>
                <a:close/>
              </a:path>
              <a:path w="114300" h="287019">
                <a:moveTo>
                  <a:pt x="105034" y="190500"/>
                </a:moveTo>
                <a:lnTo>
                  <a:pt x="76200" y="190500"/>
                </a:lnTo>
                <a:lnTo>
                  <a:pt x="76200" y="172211"/>
                </a:lnTo>
                <a:lnTo>
                  <a:pt x="114300" y="172211"/>
                </a:lnTo>
                <a:lnTo>
                  <a:pt x="105034" y="19050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852759" y="2053883"/>
            <a:ext cx="441959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232">
                <a:solidFill>
                  <a:srgbClr val="CC0066"/>
                </a:solidFill>
                <a:latin typeface="Times New Roman"/>
                <a:cs typeface="Times New Roman"/>
              </a:rPr>
              <a:t>I</a:t>
            </a:r>
            <a:r>
              <a:rPr dirty="0" sz="1850" spc="10">
                <a:solidFill>
                  <a:srgbClr val="CC0066"/>
                </a:solidFill>
                <a:latin typeface="Times New Roman"/>
                <a:cs typeface="Times New Roman"/>
              </a:rPr>
              <a:t>C</a:t>
            </a:r>
            <a:r>
              <a:rPr dirty="0" sz="1850" spc="10">
                <a:solidFill>
                  <a:srgbClr val="CC0066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03040" y="1589030"/>
            <a:ext cx="508634" cy="153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85420">
              <a:lnSpc>
                <a:spcPts val="6470"/>
              </a:lnSpc>
            </a:pPr>
            <a:r>
              <a:rPr dirty="0" sz="2800" spc="155">
                <a:solidFill>
                  <a:srgbClr val="006600"/>
                </a:solidFill>
                <a:latin typeface="Times New Roman"/>
                <a:cs typeface="Times New Roman"/>
              </a:rPr>
              <a:t>I</a:t>
            </a:r>
            <a:r>
              <a:rPr dirty="0" baseline="-21021" sz="2775" spc="7">
                <a:solidFill>
                  <a:srgbClr val="006600"/>
                </a:solidFill>
                <a:latin typeface="Times New Roman"/>
                <a:cs typeface="Times New Roman"/>
              </a:rPr>
              <a:t>C </a:t>
            </a:r>
            <a:r>
              <a:rPr dirty="0" baseline="-21021" sz="2775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4200" spc="82">
                <a:solidFill>
                  <a:srgbClr val="CC0066"/>
                </a:solidFill>
                <a:latin typeface="Times New Roman"/>
                <a:cs typeface="Times New Roman"/>
              </a:rPr>
              <a:t>I</a:t>
            </a:r>
            <a:r>
              <a:rPr dirty="0" sz="1850" spc="55">
                <a:solidFill>
                  <a:srgbClr val="CC0066"/>
                </a:solidFill>
                <a:latin typeface="Times New Roman"/>
                <a:cs typeface="Times New Roman"/>
              </a:rPr>
              <a:t>C</a:t>
            </a:r>
            <a:r>
              <a:rPr dirty="0" sz="1850" spc="55">
                <a:solidFill>
                  <a:srgbClr val="CC0066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677911" y="3532632"/>
            <a:ext cx="323215" cy="114300"/>
          </a:xfrm>
          <a:custGeom>
            <a:avLst/>
            <a:gdLst/>
            <a:ahLst/>
            <a:cxnLst/>
            <a:rect l="l" t="t" r="r" b="b"/>
            <a:pathLst>
              <a:path w="323215" h="114300">
                <a:moveTo>
                  <a:pt x="208788" y="114300"/>
                </a:moveTo>
                <a:lnTo>
                  <a:pt x="208788" y="0"/>
                </a:lnTo>
                <a:lnTo>
                  <a:pt x="283985" y="38099"/>
                </a:lnTo>
                <a:lnTo>
                  <a:pt x="228600" y="38100"/>
                </a:lnTo>
                <a:lnTo>
                  <a:pt x="228600" y="76200"/>
                </a:lnTo>
                <a:lnTo>
                  <a:pt x="286017" y="76200"/>
                </a:lnTo>
                <a:lnTo>
                  <a:pt x="208788" y="114300"/>
                </a:lnTo>
                <a:close/>
              </a:path>
              <a:path w="323215" h="114300">
                <a:moveTo>
                  <a:pt x="20878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08788" y="38100"/>
                </a:lnTo>
                <a:lnTo>
                  <a:pt x="208788" y="76200"/>
                </a:lnTo>
                <a:close/>
              </a:path>
              <a:path w="323215" h="114300">
                <a:moveTo>
                  <a:pt x="286017" y="76200"/>
                </a:moveTo>
                <a:lnTo>
                  <a:pt x="228600" y="76200"/>
                </a:lnTo>
                <a:lnTo>
                  <a:pt x="228600" y="38100"/>
                </a:lnTo>
                <a:lnTo>
                  <a:pt x="283985" y="38099"/>
                </a:lnTo>
                <a:lnTo>
                  <a:pt x="323087" y="57912"/>
                </a:lnTo>
                <a:lnTo>
                  <a:pt x="286017" y="7620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72983" y="2446019"/>
            <a:ext cx="516890" cy="114300"/>
          </a:xfrm>
          <a:custGeom>
            <a:avLst/>
            <a:gdLst/>
            <a:ahLst/>
            <a:cxnLst/>
            <a:rect l="l" t="t" r="r" b="b"/>
            <a:pathLst>
              <a:path w="516890" h="114300">
                <a:moveTo>
                  <a:pt x="111251" y="114299"/>
                </a:moveTo>
                <a:lnTo>
                  <a:pt x="0" y="53339"/>
                </a:lnTo>
                <a:lnTo>
                  <a:pt x="115824" y="0"/>
                </a:lnTo>
                <a:lnTo>
                  <a:pt x="114300" y="38099"/>
                </a:lnTo>
                <a:lnTo>
                  <a:pt x="96012" y="38099"/>
                </a:lnTo>
                <a:lnTo>
                  <a:pt x="94488" y="76199"/>
                </a:lnTo>
                <a:lnTo>
                  <a:pt x="112752" y="76795"/>
                </a:lnTo>
                <a:lnTo>
                  <a:pt x="111251" y="114299"/>
                </a:lnTo>
                <a:close/>
              </a:path>
              <a:path w="516890" h="114300">
                <a:moveTo>
                  <a:pt x="112752" y="76795"/>
                </a:moveTo>
                <a:lnTo>
                  <a:pt x="94488" y="76199"/>
                </a:lnTo>
                <a:lnTo>
                  <a:pt x="96012" y="38099"/>
                </a:lnTo>
                <a:lnTo>
                  <a:pt x="114276" y="38695"/>
                </a:lnTo>
                <a:lnTo>
                  <a:pt x="112752" y="76795"/>
                </a:lnTo>
                <a:close/>
              </a:path>
              <a:path w="516890" h="114300">
                <a:moveTo>
                  <a:pt x="114276" y="38695"/>
                </a:moveTo>
                <a:lnTo>
                  <a:pt x="96012" y="38099"/>
                </a:lnTo>
                <a:lnTo>
                  <a:pt x="114300" y="38099"/>
                </a:lnTo>
                <a:lnTo>
                  <a:pt x="114276" y="38695"/>
                </a:lnTo>
                <a:close/>
              </a:path>
              <a:path w="516890" h="114300">
                <a:moveTo>
                  <a:pt x="515112" y="89915"/>
                </a:moveTo>
                <a:lnTo>
                  <a:pt x="112752" y="76795"/>
                </a:lnTo>
                <a:lnTo>
                  <a:pt x="114276" y="38695"/>
                </a:lnTo>
                <a:lnTo>
                  <a:pt x="516636" y="51815"/>
                </a:lnTo>
                <a:lnTo>
                  <a:pt x="515112" y="89915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7563205" y="3631145"/>
            <a:ext cx="44132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232">
                <a:solidFill>
                  <a:srgbClr val="CC0066"/>
                </a:solidFill>
                <a:latin typeface="Times New Roman"/>
                <a:cs typeface="Times New Roman"/>
              </a:rPr>
              <a:t>I</a:t>
            </a:r>
            <a:r>
              <a:rPr dirty="0" sz="1850" spc="10">
                <a:solidFill>
                  <a:srgbClr val="CC0066"/>
                </a:solidFill>
                <a:latin typeface="Times New Roman"/>
                <a:cs typeface="Times New Roman"/>
              </a:rPr>
              <a:t>B</a:t>
            </a:r>
            <a:r>
              <a:rPr dirty="0" sz="1850" spc="10">
                <a:solidFill>
                  <a:srgbClr val="CC0066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8376" y="1386887"/>
            <a:ext cx="2546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2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6470" y="804674"/>
            <a:ext cx="130111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+V</a:t>
            </a:r>
            <a:r>
              <a:rPr dirty="0" baseline="-20833" sz="1800" spc="-44">
                <a:latin typeface="Times New Roman"/>
                <a:cs typeface="Times New Roman"/>
              </a:rPr>
              <a:t>CC  </a:t>
            </a:r>
            <a:r>
              <a:rPr dirty="0" baseline="-20833" sz="1800" spc="-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(+10V)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8082" y="993647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4">
                <a:moveTo>
                  <a:pt x="0" y="0"/>
                </a:moveTo>
                <a:lnTo>
                  <a:pt x="0" y="207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7040" y="4445521"/>
            <a:ext cx="119380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–V</a:t>
            </a:r>
            <a:r>
              <a:rPr dirty="0" baseline="-20833" sz="1800" spc="7">
                <a:latin typeface="Times New Roman"/>
                <a:cs typeface="Times New Roman"/>
              </a:rPr>
              <a:t>EE</a:t>
            </a:r>
            <a:r>
              <a:rPr dirty="0" baseline="-20833" sz="1800" spc="3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(-10V)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4154" y="1208531"/>
            <a:ext cx="0" cy="289560"/>
          </a:xfrm>
          <a:custGeom>
            <a:avLst/>
            <a:gdLst/>
            <a:ahLst/>
            <a:cxnLst/>
            <a:rect l="l" t="t" r="r" b="b"/>
            <a:pathLst>
              <a:path w="0"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4154" y="1807463"/>
            <a:ext cx="0" cy="265430"/>
          </a:xfrm>
          <a:custGeom>
            <a:avLst/>
            <a:gdLst/>
            <a:ahLst/>
            <a:cxnLst/>
            <a:rect l="l" t="t" r="r" b="b"/>
            <a:pathLst>
              <a:path w="0" h="265430">
                <a:moveTo>
                  <a:pt x="0" y="0"/>
                </a:moveTo>
                <a:lnTo>
                  <a:pt x="0" y="2651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6150" y="1208531"/>
            <a:ext cx="0" cy="289560"/>
          </a:xfrm>
          <a:custGeom>
            <a:avLst/>
            <a:gdLst/>
            <a:ahLst/>
            <a:cxnLst/>
            <a:rect l="l" t="t" r="r" b="b"/>
            <a:pathLst>
              <a:path w="0"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6150" y="1807463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41731" y="1315227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4205" y="1458436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8700" y="2119901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8310" y="208026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7548" y="2276855"/>
            <a:ext cx="314325" cy="264160"/>
          </a:xfrm>
          <a:custGeom>
            <a:avLst/>
            <a:gdLst/>
            <a:ahLst/>
            <a:cxnLst/>
            <a:rect l="l" t="t" r="r" b="b"/>
            <a:pathLst>
              <a:path w="314325" h="264160">
                <a:moveTo>
                  <a:pt x="213310" y="205292"/>
                </a:moveTo>
                <a:lnTo>
                  <a:pt x="0" y="28956"/>
                </a:lnTo>
                <a:lnTo>
                  <a:pt x="22860" y="0"/>
                </a:lnTo>
                <a:lnTo>
                  <a:pt x="238104" y="175331"/>
                </a:lnTo>
                <a:lnTo>
                  <a:pt x="213310" y="205292"/>
                </a:lnTo>
                <a:close/>
              </a:path>
              <a:path w="314325" h="264160">
                <a:moveTo>
                  <a:pt x="293755" y="217931"/>
                </a:moveTo>
                <a:lnTo>
                  <a:pt x="228600" y="217931"/>
                </a:lnTo>
                <a:lnTo>
                  <a:pt x="252984" y="187452"/>
                </a:lnTo>
                <a:lnTo>
                  <a:pt x="238104" y="175331"/>
                </a:lnTo>
                <a:lnTo>
                  <a:pt x="262128" y="146304"/>
                </a:lnTo>
                <a:lnTo>
                  <a:pt x="293755" y="217931"/>
                </a:lnTo>
                <a:close/>
              </a:path>
              <a:path w="314325" h="264160">
                <a:moveTo>
                  <a:pt x="228600" y="217931"/>
                </a:moveTo>
                <a:lnTo>
                  <a:pt x="213310" y="205292"/>
                </a:lnTo>
                <a:lnTo>
                  <a:pt x="238104" y="175331"/>
                </a:lnTo>
                <a:lnTo>
                  <a:pt x="252984" y="187452"/>
                </a:lnTo>
                <a:lnTo>
                  <a:pt x="228600" y="217931"/>
                </a:lnTo>
                <a:close/>
              </a:path>
              <a:path w="314325" h="264160">
                <a:moveTo>
                  <a:pt x="313943" y="263652"/>
                </a:moveTo>
                <a:lnTo>
                  <a:pt x="188976" y="234695"/>
                </a:lnTo>
                <a:lnTo>
                  <a:pt x="213310" y="205292"/>
                </a:lnTo>
                <a:lnTo>
                  <a:pt x="228600" y="217931"/>
                </a:lnTo>
                <a:lnTo>
                  <a:pt x="293755" y="217931"/>
                </a:lnTo>
                <a:lnTo>
                  <a:pt x="313943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99260" y="2037588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19812" y="228600"/>
                </a:moveTo>
                <a:lnTo>
                  <a:pt x="0" y="196596"/>
                </a:lnTo>
                <a:lnTo>
                  <a:pt x="301752" y="0"/>
                </a:lnTo>
                <a:lnTo>
                  <a:pt x="323088" y="32004"/>
                </a:lnTo>
                <a:lnTo>
                  <a:pt x="1981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0907" y="1498091"/>
            <a:ext cx="140335" cy="309880"/>
          </a:xfrm>
          <a:custGeom>
            <a:avLst/>
            <a:gdLst/>
            <a:ahLst/>
            <a:cxnLst/>
            <a:rect l="l" t="t" r="r" b="b"/>
            <a:pathLst>
              <a:path w="140335" h="309880">
                <a:moveTo>
                  <a:pt x="0" y="309371"/>
                </a:moveTo>
                <a:lnTo>
                  <a:pt x="0" y="0"/>
                </a:lnTo>
                <a:lnTo>
                  <a:pt x="140208" y="0"/>
                </a:lnTo>
                <a:lnTo>
                  <a:pt x="140208" y="309371"/>
                </a:lnTo>
                <a:lnTo>
                  <a:pt x="0" y="30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12620" y="1478280"/>
            <a:ext cx="177165" cy="349250"/>
          </a:xfrm>
          <a:custGeom>
            <a:avLst/>
            <a:gdLst/>
            <a:ahLst/>
            <a:cxnLst/>
            <a:rect l="l" t="t" r="r" b="b"/>
            <a:pathLst>
              <a:path w="177164" h="349250">
                <a:moveTo>
                  <a:pt x="176783" y="348995"/>
                </a:moveTo>
                <a:lnTo>
                  <a:pt x="0" y="348995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310895"/>
                </a:lnTo>
                <a:lnTo>
                  <a:pt x="18288" y="310895"/>
                </a:lnTo>
                <a:lnTo>
                  <a:pt x="38100" y="329183"/>
                </a:lnTo>
                <a:lnTo>
                  <a:pt x="176783" y="329183"/>
                </a:lnTo>
                <a:lnTo>
                  <a:pt x="176783" y="348995"/>
                </a:lnTo>
                <a:close/>
              </a:path>
              <a:path w="177164" h="349250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177164" h="349250">
                <a:moveTo>
                  <a:pt x="138684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138684" y="19811"/>
                </a:lnTo>
                <a:lnTo>
                  <a:pt x="138684" y="38099"/>
                </a:lnTo>
                <a:close/>
              </a:path>
              <a:path w="177164" h="349250">
                <a:moveTo>
                  <a:pt x="138684" y="329183"/>
                </a:moveTo>
                <a:lnTo>
                  <a:pt x="138684" y="19811"/>
                </a:lnTo>
                <a:lnTo>
                  <a:pt x="158495" y="38099"/>
                </a:lnTo>
                <a:lnTo>
                  <a:pt x="176783" y="38099"/>
                </a:lnTo>
                <a:lnTo>
                  <a:pt x="176783" y="310895"/>
                </a:lnTo>
                <a:lnTo>
                  <a:pt x="158495" y="310895"/>
                </a:lnTo>
                <a:lnTo>
                  <a:pt x="138684" y="329183"/>
                </a:lnTo>
                <a:close/>
              </a:path>
              <a:path w="177164" h="349250">
                <a:moveTo>
                  <a:pt x="176783" y="38099"/>
                </a:moveTo>
                <a:lnTo>
                  <a:pt x="158495" y="38099"/>
                </a:lnTo>
                <a:lnTo>
                  <a:pt x="138684" y="19811"/>
                </a:lnTo>
                <a:lnTo>
                  <a:pt x="176783" y="19811"/>
                </a:lnTo>
                <a:lnTo>
                  <a:pt x="176783" y="38099"/>
                </a:lnTo>
                <a:close/>
              </a:path>
              <a:path w="177164" h="349250">
                <a:moveTo>
                  <a:pt x="38100" y="329183"/>
                </a:moveTo>
                <a:lnTo>
                  <a:pt x="18288" y="310895"/>
                </a:lnTo>
                <a:lnTo>
                  <a:pt x="38100" y="310895"/>
                </a:lnTo>
                <a:lnTo>
                  <a:pt x="38100" y="329183"/>
                </a:lnTo>
                <a:close/>
              </a:path>
              <a:path w="177164" h="349250">
                <a:moveTo>
                  <a:pt x="138684" y="329183"/>
                </a:moveTo>
                <a:lnTo>
                  <a:pt x="38100" y="329183"/>
                </a:lnTo>
                <a:lnTo>
                  <a:pt x="38100" y="310895"/>
                </a:lnTo>
                <a:lnTo>
                  <a:pt x="138684" y="310895"/>
                </a:lnTo>
                <a:lnTo>
                  <a:pt x="138684" y="329183"/>
                </a:lnTo>
                <a:close/>
              </a:path>
              <a:path w="177164" h="349250">
                <a:moveTo>
                  <a:pt x="176783" y="329183"/>
                </a:moveTo>
                <a:lnTo>
                  <a:pt x="138684" y="329183"/>
                </a:lnTo>
                <a:lnTo>
                  <a:pt x="158495" y="310895"/>
                </a:lnTo>
                <a:lnTo>
                  <a:pt x="176783" y="310895"/>
                </a:lnTo>
                <a:lnTo>
                  <a:pt x="176783" y="329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8820" y="1207770"/>
            <a:ext cx="6768465" cy="0"/>
          </a:xfrm>
          <a:custGeom>
            <a:avLst/>
            <a:gdLst/>
            <a:ahLst/>
            <a:cxnLst/>
            <a:rect l="l" t="t" r="r" b="b"/>
            <a:pathLst>
              <a:path w="6768465" h="0">
                <a:moveTo>
                  <a:pt x="0" y="0"/>
                </a:moveTo>
                <a:lnTo>
                  <a:pt x="67680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23772" y="2292858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34907" y="2092443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74185" y="208026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61004" y="2276855"/>
            <a:ext cx="314325" cy="264160"/>
          </a:xfrm>
          <a:custGeom>
            <a:avLst/>
            <a:gdLst/>
            <a:ahLst/>
            <a:cxnLst/>
            <a:rect l="l" t="t" r="r" b="b"/>
            <a:pathLst>
              <a:path w="314325" h="264160">
                <a:moveTo>
                  <a:pt x="100024" y="205795"/>
                </a:moveTo>
                <a:lnTo>
                  <a:pt x="75499" y="175529"/>
                </a:lnTo>
                <a:lnTo>
                  <a:pt x="289560" y="0"/>
                </a:lnTo>
                <a:lnTo>
                  <a:pt x="313944" y="28956"/>
                </a:lnTo>
                <a:lnTo>
                  <a:pt x="100024" y="205795"/>
                </a:lnTo>
                <a:close/>
              </a:path>
              <a:path w="314325" h="264160">
                <a:moveTo>
                  <a:pt x="0" y="263652"/>
                </a:moveTo>
                <a:lnTo>
                  <a:pt x="51816" y="146304"/>
                </a:lnTo>
                <a:lnTo>
                  <a:pt x="75499" y="175529"/>
                </a:lnTo>
                <a:lnTo>
                  <a:pt x="60960" y="187452"/>
                </a:lnTo>
                <a:lnTo>
                  <a:pt x="85343" y="217931"/>
                </a:lnTo>
                <a:lnTo>
                  <a:pt x="109859" y="217931"/>
                </a:lnTo>
                <a:lnTo>
                  <a:pt x="123443" y="234695"/>
                </a:lnTo>
                <a:lnTo>
                  <a:pt x="0" y="263652"/>
                </a:lnTo>
                <a:close/>
              </a:path>
              <a:path w="314325" h="264160">
                <a:moveTo>
                  <a:pt x="85343" y="217931"/>
                </a:moveTo>
                <a:lnTo>
                  <a:pt x="60960" y="187452"/>
                </a:lnTo>
                <a:lnTo>
                  <a:pt x="75499" y="175529"/>
                </a:lnTo>
                <a:lnTo>
                  <a:pt x="100024" y="205795"/>
                </a:lnTo>
                <a:lnTo>
                  <a:pt x="85343" y="217931"/>
                </a:lnTo>
                <a:close/>
              </a:path>
              <a:path w="314325" h="264160">
                <a:moveTo>
                  <a:pt x="109859" y="217931"/>
                </a:moveTo>
                <a:lnTo>
                  <a:pt x="85343" y="217931"/>
                </a:lnTo>
                <a:lnTo>
                  <a:pt x="100024" y="205795"/>
                </a:lnTo>
                <a:lnTo>
                  <a:pt x="109859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0147" y="2037588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303275" y="228600"/>
                </a:moveTo>
                <a:lnTo>
                  <a:pt x="0" y="32004"/>
                </a:lnTo>
                <a:lnTo>
                  <a:pt x="19811" y="0"/>
                </a:lnTo>
                <a:lnTo>
                  <a:pt x="323087" y="196596"/>
                </a:lnTo>
                <a:lnTo>
                  <a:pt x="303275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12235" y="1498091"/>
            <a:ext cx="139065" cy="309880"/>
          </a:xfrm>
          <a:custGeom>
            <a:avLst/>
            <a:gdLst/>
            <a:ahLst/>
            <a:cxnLst/>
            <a:rect l="l" t="t" r="r" b="b"/>
            <a:pathLst>
              <a:path w="139064" h="309880">
                <a:moveTo>
                  <a:pt x="138683" y="309371"/>
                </a:moveTo>
                <a:lnTo>
                  <a:pt x="138683" y="0"/>
                </a:lnTo>
                <a:lnTo>
                  <a:pt x="0" y="0"/>
                </a:lnTo>
                <a:lnTo>
                  <a:pt x="0" y="309371"/>
                </a:lnTo>
                <a:lnTo>
                  <a:pt x="138683" y="30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92423" y="1478280"/>
            <a:ext cx="177165" cy="349250"/>
          </a:xfrm>
          <a:custGeom>
            <a:avLst/>
            <a:gdLst/>
            <a:ahLst/>
            <a:cxnLst/>
            <a:rect l="l" t="t" r="r" b="b"/>
            <a:pathLst>
              <a:path w="177164" h="349250">
                <a:moveTo>
                  <a:pt x="176783" y="348995"/>
                </a:moveTo>
                <a:lnTo>
                  <a:pt x="0" y="348995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1"/>
                </a:lnTo>
                <a:lnTo>
                  <a:pt x="38099" y="19811"/>
                </a:lnTo>
                <a:lnTo>
                  <a:pt x="19811" y="38099"/>
                </a:lnTo>
                <a:lnTo>
                  <a:pt x="38099" y="38099"/>
                </a:lnTo>
                <a:lnTo>
                  <a:pt x="38099" y="310895"/>
                </a:lnTo>
                <a:lnTo>
                  <a:pt x="19811" y="310895"/>
                </a:lnTo>
                <a:lnTo>
                  <a:pt x="38099" y="329183"/>
                </a:lnTo>
                <a:lnTo>
                  <a:pt x="176783" y="329183"/>
                </a:lnTo>
                <a:lnTo>
                  <a:pt x="176783" y="348995"/>
                </a:lnTo>
                <a:close/>
              </a:path>
              <a:path w="177164" h="349250">
                <a:moveTo>
                  <a:pt x="38099" y="38099"/>
                </a:moveTo>
                <a:lnTo>
                  <a:pt x="19811" y="38099"/>
                </a:lnTo>
                <a:lnTo>
                  <a:pt x="38099" y="19811"/>
                </a:lnTo>
                <a:lnTo>
                  <a:pt x="38099" y="38099"/>
                </a:lnTo>
                <a:close/>
              </a:path>
              <a:path w="177164" h="349250">
                <a:moveTo>
                  <a:pt x="138683" y="38099"/>
                </a:moveTo>
                <a:lnTo>
                  <a:pt x="38099" y="38099"/>
                </a:lnTo>
                <a:lnTo>
                  <a:pt x="38099" y="19811"/>
                </a:lnTo>
                <a:lnTo>
                  <a:pt x="138683" y="19811"/>
                </a:lnTo>
                <a:lnTo>
                  <a:pt x="138683" y="38099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138683" y="19811"/>
                </a:lnTo>
                <a:lnTo>
                  <a:pt x="158495" y="38099"/>
                </a:lnTo>
                <a:lnTo>
                  <a:pt x="176783" y="38099"/>
                </a:lnTo>
                <a:lnTo>
                  <a:pt x="176783" y="310895"/>
                </a:lnTo>
                <a:lnTo>
                  <a:pt x="158495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8099"/>
                </a:moveTo>
                <a:lnTo>
                  <a:pt x="158495" y="38099"/>
                </a:lnTo>
                <a:lnTo>
                  <a:pt x="138683" y="19811"/>
                </a:lnTo>
                <a:lnTo>
                  <a:pt x="176783" y="19811"/>
                </a:lnTo>
                <a:lnTo>
                  <a:pt x="176783" y="38099"/>
                </a:lnTo>
                <a:close/>
              </a:path>
              <a:path w="177164" h="349250">
                <a:moveTo>
                  <a:pt x="38099" y="329183"/>
                </a:moveTo>
                <a:lnTo>
                  <a:pt x="19811" y="310895"/>
                </a:lnTo>
                <a:lnTo>
                  <a:pt x="38099" y="310895"/>
                </a:lnTo>
                <a:lnTo>
                  <a:pt x="38099" y="329183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38099" y="329183"/>
                </a:lnTo>
                <a:lnTo>
                  <a:pt x="38099" y="310895"/>
                </a:lnTo>
                <a:lnTo>
                  <a:pt x="138683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29183"/>
                </a:moveTo>
                <a:lnTo>
                  <a:pt x="138683" y="329183"/>
                </a:lnTo>
                <a:lnTo>
                  <a:pt x="158495" y="310895"/>
                </a:lnTo>
                <a:lnTo>
                  <a:pt x="176783" y="310895"/>
                </a:lnTo>
                <a:lnTo>
                  <a:pt x="176783" y="329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0722" y="1831848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9520" y="2283713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85288" y="2769108"/>
            <a:ext cx="68580" cy="62865"/>
          </a:xfrm>
          <a:custGeom>
            <a:avLst/>
            <a:gdLst/>
            <a:ahLst/>
            <a:cxnLst/>
            <a:rect l="l" t="t" r="r" b="b"/>
            <a:pathLst>
              <a:path w="68580" h="62864">
                <a:moveTo>
                  <a:pt x="33528" y="62483"/>
                </a:moveTo>
                <a:lnTo>
                  <a:pt x="20574" y="60055"/>
                </a:lnTo>
                <a:lnTo>
                  <a:pt x="9906" y="53339"/>
                </a:lnTo>
                <a:lnTo>
                  <a:pt x="2667" y="43195"/>
                </a:lnTo>
                <a:lnTo>
                  <a:pt x="0" y="30479"/>
                </a:lnTo>
                <a:lnTo>
                  <a:pt x="2667" y="18645"/>
                </a:lnTo>
                <a:lnTo>
                  <a:pt x="9906" y="8953"/>
                </a:lnTo>
                <a:lnTo>
                  <a:pt x="20574" y="2405"/>
                </a:lnTo>
                <a:lnTo>
                  <a:pt x="33528" y="0"/>
                </a:lnTo>
                <a:lnTo>
                  <a:pt x="47363" y="2405"/>
                </a:lnTo>
                <a:lnTo>
                  <a:pt x="58483" y="8953"/>
                </a:lnTo>
                <a:lnTo>
                  <a:pt x="65889" y="18645"/>
                </a:lnTo>
                <a:lnTo>
                  <a:pt x="68580" y="30479"/>
                </a:lnTo>
                <a:lnTo>
                  <a:pt x="65889" y="43195"/>
                </a:lnTo>
                <a:lnTo>
                  <a:pt x="58483" y="53339"/>
                </a:lnTo>
                <a:lnTo>
                  <a:pt x="47363" y="60055"/>
                </a:lnTo>
                <a:lnTo>
                  <a:pt x="3352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80716" y="2763011"/>
            <a:ext cx="78105" cy="73660"/>
          </a:xfrm>
          <a:custGeom>
            <a:avLst/>
            <a:gdLst/>
            <a:ahLst/>
            <a:cxnLst/>
            <a:rect l="l" t="t" r="r" b="b"/>
            <a:pathLst>
              <a:path w="78105" h="73660">
                <a:moveTo>
                  <a:pt x="39624" y="1524"/>
                </a:moveTo>
                <a:lnTo>
                  <a:pt x="38100" y="1524"/>
                </a:lnTo>
                <a:lnTo>
                  <a:pt x="38100" y="0"/>
                </a:lnTo>
                <a:lnTo>
                  <a:pt x="39624" y="0"/>
                </a:lnTo>
                <a:lnTo>
                  <a:pt x="39624" y="1524"/>
                </a:lnTo>
                <a:close/>
              </a:path>
              <a:path w="78105" h="73660">
                <a:moveTo>
                  <a:pt x="53339" y="3047"/>
                </a:moveTo>
                <a:lnTo>
                  <a:pt x="24384" y="3047"/>
                </a:lnTo>
                <a:lnTo>
                  <a:pt x="30480" y="1524"/>
                </a:lnTo>
                <a:lnTo>
                  <a:pt x="47244" y="1524"/>
                </a:lnTo>
                <a:lnTo>
                  <a:pt x="53339" y="3047"/>
                </a:lnTo>
                <a:close/>
              </a:path>
              <a:path w="78105" h="73660">
                <a:moveTo>
                  <a:pt x="65532" y="10667"/>
                </a:moveTo>
                <a:lnTo>
                  <a:pt x="12192" y="10667"/>
                </a:lnTo>
                <a:lnTo>
                  <a:pt x="16764" y="7619"/>
                </a:lnTo>
                <a:lnTo>
                  <a:pt x="16764" y="6096"/>
                </a:lnTo>
                <a:lnTo>
                  <a:pt x="22859" y="3047"/>
                </a:lnTo>
                <a:lnTo>
                  <a:pt x="54864" y="3047"/>
                </a:lnTo>
                <a:lnTo>
                  <a:pt x="59436" y="6096"/>
                </a:lnTo>
                <a:lnTo>
                  <a:pt x="60960" y="6096"/>
                </a:lnTo>
                <a:lnTo>
                  <a:pt x="60960" y="7619"/>
                </a:lnTo>
                <a:lnTo>
                  <a:pt x="65532" y="10667"/>
                </a:lnTo>
                <a:close/>
              </a:path>
              <a:path w="78105" h="73660">
                <a:moveTo>
                  <a:pt x="33528" y="62484"/>
                </a:moveTo>
                <a:lnTo>
                  <a:pt x="10668" y="62484"/>
                </a:lnTo>
                <a:lnTo>
                  <a:pt x="6096" y="57912"/>
                </a:lnTo>
                <a:lnTo>
                  <a:pt x="6096" y="56387"/>
                </a:lnTo>
                <a:lnTo>
                  <a:pt x="3048" y="51816"/>
                </a:lnTo>
                <a:lnTo>
                  <a:pt x="3048" y="50292"/>
                </a:lnTo>
                <a:lnTo>
                  <a:pt x="0" y="44196"/>
                </a:lnTo>
                <a:lnTo>
                  <a:pt x="0" y="28956"/>
                </a:lnTo>
                <a:lnTo>
                  <a:pt x="6096" y="16763"/>
                </a:lnTo>
                <a:lnTo>
                  <a:pt x="10668" y="12192"/>
                </a:lnTo>
                <a:lnTo>
                  <a:pt x="10668" y="10667"/>
                </a:lnTo>
                <a:lnTo>
                  <a:pt x="33528" y="10667"/>
                </a:lnTo>
                <a:lnTo>
                  <a:pt x="25908" y="12192"/>
                </a:lnTo>
                <a:lnTo>
                  <a:pt x="27432" y="12192"/>
                </a:lnTo>
                <a:lnTo>
                  <a:pt x="21336" y="15240"/>
                </a:lnTo>
                <a:lnTo>
                  <a:pt x="22859" y="15240"/>
                </a:lnTo>
                <a:lnTo>
                  <a:pt x="16764" y="18288"/>
                </a:lnTo>
                <a:lnTo>
                  <a:pt x="18288" y="18288"/>
                </a:lnTo>
                <a:lnTo>
                  <a:pt x="15240" y="21336"/>
                </a:lnTo>
                <a:lnTo>
                  <a:pt x="13716" y="21336"/>
                </a:lnTo>
                <a:lnTo>
                  <a:pt x="11430" y="25908"/>
                </a:lnTo>
                <a:lnTo>
                  <a:pt x="10668" y="25908"/>
                </a:lnTo>
                <a:lnTo>
                  <a:pt x="9525" y="30480"/>
                </a:lnTo>
                <a:lnTo>
                  <a:pt x="9144" y="30480"/>
                </a:lnTo>
                <a:lnTo>
                  <a:pt x="9144" y="42672"/>
                </a:lnTo>
                <a:lnTo>
                  <a:pt x="9525" y="42672"/>
                </a:lnTo>
                <a:lnTo>
                  <a:pt x="10668" y="47244"/>
                </a:lnTo>
                <a:lnTo>
                  <a:pt x="13716" y="51816"/>
                </a:lnTo>
                <a:lnTo>
                  <a:pt x="18288" y="56387"/>
                </a:lnTo>
                <a:lnTo>
                  <a:pt x="18796" y="56387"/>
                </a:lnTo>
                <a:lnTo>
                  <a:pt x="22859" y="59436"/>
                </a:lnTo>
                <a:lnTo>
                  <a:pt x="24384" y="59436"/>
                </a:lnTo>
                <a:lnTo>
                  <a:pt x="27432" y="60960"/>
                </a:lnTo>
                <a:lnTo>
                  <a:pt x="25908" y="60960"/>
                </a:lnTo>
                <a:lnTo>
                  <a:pt x="33528" y="62484"/>
                </a:lnTo>
                <a:close/>
              </a:path>
              <a:path w="78105" h="73660">
                <a:moveTo>
                  <a:pt x="74676" y="22859"/>
                </a:moveTo>
                <a:lnTo>
                  <a:pt x="64008" y="22859"/>
                </a:lnTo>
                <a:lnTo>
                  <a:pt x="59436" y="18288"/>
                </a:lnTo>
                <a:lnTo>
                  <a:pt x="54864" y="15240"/>
                </a:lnTo>
                <a:lnTo>
                  <a:pt x="56387" y="15240"/>
                </a:lnTo>
                <a:lnTo>
                  <a:pt x="50292" y="12192"/>
                </a:lnTo>
                <a:lnTo>
                  <a:pt x="44195" y="10667"/>
                </a:lnTo>
                <a:lnTo>
                  <a:pt x="67056" y="10667"/>
                </a:lnTo>
                <a:lnTo>
                  <a:pt x="67056" y="12192"/>
                </a:lnTo>
                <a:lnTo>
                  <a:pt x="70104" y="16763"/>
                </a:lnTo>
                <a:lnTo>
                  <a:pt x="71628" y="16763"/>
                </a:lnTo>
                <a:lnTo>
                  <a:pt x="74676" y="22859"/>
                </a:lnTo>
                <a:close/>
              </a:path>
              <a:path w="78105" h="73660">
                <a:moveTo>
                  <a:pt x="13716" y="22859"/>
                </a:moveTo>
                <a:lnTo>
                  <a:pt x="13716" y="21336"/>
                </a:lnTo>
                <a:lnTo>
                  <a:pt x="15240" y="21336"/>
                </a:lnTo>
                <a:lnTo>
                  <a:pt x="13716" y="22859"/>
                </a:lnTo>
                <a:close/>
              </a:path>
              <a:path w="78105" h="73660">
                <a:moveTo>
                  <a:pt x="75819" y="27432"/>
                </a:moveTo>
                <a:lnTo>
                  <a:pt x="67056" y="27432"/>
                </a:lnTo>
                <a:lnTo>
                  <a:pt x="62484" y="21336"/>
                </a:lnTo>
                <a:lnTo>
                  <a:pt x="64008" y="22859"/>
                </a:lnTo>
                <a:lnTo>
                  <a:pt x="74676" y="22859"/>
                </a:lnTo>
                <a:lnTo>
                  <a:pt x="75819" y="27432"/>
                </a:lnTo>
                <a:close/>
              </a:path>
              <a:path w="78105" h="73660">
                <a:moveTo>
                  <a:pt x="10668" y="27432"/>
                </a:moveTo>
                <a:lnTo>
                  <a:pt x="10668" y="25908"/>
                </a:lnTo>
                <a:lnTo>
                  <a:pt x="11430" y="25908"/>
                </a:lnTo>
                <a:lnTo>
                  <a:pt x="10668" y="27432"/>
                </a:lnTo>
                <a:close/>
              </a:path>
              <a:path w="78105" h="73660">
                <a:moveTo>
                  <a:pt x="77724" y="32004"/>
                </a:moveTo>
                <a:lnTo>
                  <a:pt x="68580" y="32004"/>
                </a:lnTo>
                <a:lnTo>
                  <a:pt x="65532" y="25908"/>
                </a:lnTo>
                <a:lnTo>
                  <a:pt x="67056" y="27432"/>
                </a:lnTo>
                <a:lnTo>
                  <a:pt x="75819" y="27432"/>
                </a:lnTo>
                <a:lnTo>
                  <a:pt x="76200" y="28956"/>
                </a:lnTo>
                <a:lnTo>
                  <a:pt x="77724" y="28956"/>
                </a:lnTo>
                <a:lnTo>
                  <a:pt x="77724" y="32004"/>
                </a:lnTo>
                <a:close/>
              </a:path>
              <a:path w="78105" h="73660">
                <a:moveTo>
                  <a:pt x="9144" y="32004"/>
                </a:moveTo>
                <a:lnTo>
                  <a:pt x="9144" y="30480"/>
                </a:lnTo>
                <a:lnTo>
                  <a:pt x="9525" y="30480"/>
                </a:lnTo>
                <a:lnTo>
                  <a:pt x="9144" y="32004"/>
                </a:lnTo>
                <a:close/>
              </a:path>
              <a:path w="78105" h="73660">
                <a:moveTo>
                  <a:pt x="68410" y="37253"/>
                </a:moveTo>
                <a:lnTo>
                  <a:pt x="67056" y="30480"/>
                </a:lnTo>
                <a:lnTo>
                  <a:pt x="68580" y="32004"/>
                </a:lnTo>
                <a:lnTo>
                  <a:pt x="77724" y="32004"/>
                </a:lnTo>
                <a:lnTo>
                  <a:pt x="77724" y="36576"/>
                </a:lnTo>
                <a:lnTo>
                  <a:pt x="68580" y="36576"/>
                </a:lnTo>
                <a:lnTo>
                  <a:pt x="68410" y="37253"/>
                </a:lnTo>
                <a:close/>
              </a:path>
              <a:path w="78105" h="73660">
                <a:moveTo>
                  <a:pt x="68580" y="38100"/>
                </a:moveTo>
                <a:lnTo>
                  <a:pt x="68410" y="37253"/>
                </a:lnTo>
                <a:lnTo>
                  <a:pt x="68580" y="36576"/>
                </a:lnTo>
                <a:lnTo>
                  <a:pt x="68580" y="38100"/>
                </a:lnTo>
                <a:close/>
              </a:path>
              <a:path w="78105" h="73660">
                <a:moveTo>
                  <a:pt x="77724" y="38100"/>
                </a:moveTo>
                <a:lnTo>
                  <a:pt x="68580" y="38100"/>
                </a:lnTo>
                <a:lnTo>
                  <a:pt x="68580" y="36576"/>
                </a:lnTo>
                <a:lnTo>
                  <a:pt x="77724" y="36576"/>
                </a:lnTo>
                <a:lnTo>
                  <a:pt x="77724" y="38100"/>
                </a:lnTo>
                <a:close/>
              </a:path>
              <a:path w="78105" h="73660">
                <a:moveTo>
                  <a:pt x="67056" y="42672"/>
                </a:moveTo>
                <a:lnTo>
                  <a:pt x="68410" y="37253"/>
                </a:lnTo>
                <a:lnTo>
                  <a:pt x="68580" y="38100"/>
                </a:lnTo>
                <a:lnTo>
                  <a:pt x="77724" y="38100"/>
                </a:lnTo>
                <a:lnTo>
                  <a:pt x="77724" y="41148"/>
                </a:lnTo>
                <a:lnTo>
                  <a:pt x="68580" y="41148"/>
                </a:lnTo>
                <a:lnTo>
                  <a:pt x="67056" y="42672"/>
                </a:lnTo>
                <a:close/>
              </a:path>
              <a:path w="78105" h="73660">
                <a:moveTo>
                  <a:pt x="9525" y="42672"/>
                </a:moveTo>
                <a:lnTo>
                  <a:pt x="9144" y="42672"/>
                </a:lnTo>
                <a:lnTo>
                  <a:pt x="9144" y="41148"/>
                </a:lnTo>
                <a:lnTo>
                  <a:pt x="9525" y="42672"/>
                </a:lnTo>
                <a:close/>
              </a:path>
              <a:path w="78105" h="73660">
                <a:moveTo>
                  <a:pt x="71628" y="56387"/>
                </a:moveTo>
                <a:lnTo>
                  <a:pt x="59436" y="56387"/>
                </a:lnTo>
                <a:lnTo>
                  <a:pt x="64008" y="51816"/>
                </a:lnTo>
                <a:lnTo>
                  <a:pt x="62484" y="51816"/>
                </a:lnTo>
                <a:lnTo>
                  <a:pt x="67056" y="47244"/>
                </a:lnTo>
                <a:lnTo>
                  <a:pt x="65532" y="47244"/>
                </a:lnTo>
                <a:lnTo>
                  <a:pt x="68580" y="41148"/>
                </a:lnTo>
                <a:lnTo>
                  <a:pt x="77724" y="41148"/>
                </a:lnTo>
                <a:lnTo>
                  <a:pt x="77724" y="44196"/>
                </a:lnTo>
                <a:lnTo>
                  <a:pt x="76200" y="44196"/>
                </a:lnTo>
                <a:lnTo>
                  <a:pt x="74676" y="50292"/>
                </a:lnTo>
                <a:lnTo>
                  <a:pt x="74676" y="51816"/>
                </a:lnTo>
                <a:lnTo>
                  <a:pt x="71628" y="56387"/>
                </a:lnTo>
                <a:close/>
              </a:path>
              <a:path w="78105" h="73660">
                <a:moveTo>
                  <a:pt x="18796" y="56387"/>
                </a:moveTo>
                <a:lnTo>
                  <a:pt x="18288" y="56387"/>
                </a:lnTo>
                <a:lnTo>
                  <a:pt x="16764" y="54864"/>
                </a:lnTo>
                <a:lnTo>
                  <a:pt x="18796" y="56387"/>
                </a:lnTo>
                <a:close/>
              </a:path>
              <a:path w="78105" h="73660">
                <a:moveTo>
                  <a:pt x="69088" y="59436"/>
                </a:moveTo>
                <a:lnTo>
                  <a:pt x="54864" y="59436"/>
                </a:lnTo>
                <a:lnTo>
                  <a:pt x="59436" y="54864"/>
                </a:lnTo>
                <a:lnTo>
                  <a:pt x="59436" y="56387"/>
                </a:lnTo>
                <a:lnTo>
                  <a:pt x="71628" y="56387"/>
                </a:lnTo>
                <a:lnTo>
                  <a:pt x="71628" y="57912"/>
                </a:lnTo>
                <a:lnTo>
                  <a:pt x="70104" y="57912"/>
                </a:lnTo>
                <a:lnTo>
                  <a:pt x="69088" y="59436"/>
                </a:lnTo>
                <a:close/>
              </a:path>
              <a:path w="78105" h="73660">
                <a:moveTo>
                  <a:pt x="24384" y="59436"/>
                </a:moveTo>
                <a:lnTo>
                  <a:pt x="22859" y="59436"/>
                </a:lnTo>
                <a:lnTo>
                  <a:pt x="21336" y="57912"/>
                </a:lnTo>
                <a:lnTo>
                  <a:pt x="24384" y="59436"/>
                </a:lnTo>
                <a:close/>
              </a:path>
              <a:path w="78105" h="73660">
                <a:moveTo>
                  <a:pt x="67056" y="62484"/>
                </a:moveTo>
                <a:lnTo>
                  <a:pt x="44195" y="62484"/>
                </a:lnTo>
                <a:lnTo>
                  <a:pt x="50292" y="60960"/>
                </a:lnTo>
                <a:lnTo>
                  <a:pt x="56387" y="57912"/>
                </a:lnTo>
                <a:lnTo>
                  <a:pt x="54864" y="59436"/>
                </a:lnTo>
                <a:lnTo>
                  <a:pt x="69088" y="59436"/>
                </a:lnTo>
                <a:lnTo>
                  <a:pt x="67056" y="62484"/>
                </a:lnTo>
                <a:close/>
              </a:path>
              <a:path w="78105" h="73660">
                <a:moveTo>
                  <a:pt x="54864" y="70104"/>
                </a:moveTo>
                <a:lnTo>
                  <a:pt x="22859" y="70104"/>
                </a:lnTo>
                <a:lnTo>
                  <a:pt x="16764" y="67056"/>
                </a:lnTo>
                <a:lnTo>
                  <a:pt x="12192" y="62484"/>
                </a:lnTo>
                <a:lnTo>
                  <a:pt x="32004" y="62484"/>
                </a:lnTo>
                <a:lnTo>
                  <a:pt x="38862" y="63855"/>
                </a:lnTo>
                <a:lnTo>
                  <a:pt x="38100" y="64008"/>
                </a:lnTo>
                <a:lnTo>
                  <a:pt x="64008" y="64008"/>
                </a:lnTo>
                <a:lnTo>
                  <a:pt x="60960" y="67056"/>
                </a:lnTo>
                <a:lnTo>
                  <a:pt x="59436" y="67056"/>
                </a:lnTo>
                <a:lnTo>
                  <a:pt x="54864" y="70104"/>
                </a:lnTo>
                <a:close/>
              </a:path>
              <a:path w="78105" h="73660">
                <a:moveTo>
                  <a:pt x="64008" y="64008"/>
                </a:moveTo>
                <a:lnTo>
                  <a:pt x="39624" y="64008"/>
                </a:lnTo>
                <a:lnTo>
                  <a:pt x="38862" y="63855"/>
                </a:lnTo>
                <a:lnTo>
                  <a:pt x="45719" y="62484"/>
                </a:lnTo>
                <a:lnTo>
                  <a:pt x="65532" y="62484"/>
                </a:lnTo>
                <a:lnTo>
                  <a:pt x="64008" y="64008"/>
                </a:lnTo>
                <a:close/>
              </a:path>
              <a:path w="78105" h="73660">
                <a:moveTo>
                  <a:pt x="39624" y="64008"/>
                </a:moveTo>
                <a:lnTo>
                  <a:pt x="38100" y="64008"/>
                </a:lnTo>
                <a:lnTo>
                  <a:pt x="38862" y="63855"/>
                </a:lnTo>
                <a:lnTo>
                  <a:pt x="39624" y="64008"/>
                </a:lnTo>
                <a:close/>
              </a:path>
              <a:path w="78105" h="73660">
                <a:moveTo>
                  <a:pt x="47244" y="71628"/>
                </a:moveTo>
                <a:lnTo>
                  <a:pt x="30480" y="71628"/>
                </a:lnTo>
                <a:lnTo>
                  <a:pt x="24384" y="70104"/>
                </a:lnTo>
                <a:lnTo>
                  <a:pt x="53339" y="70104"/>
                </a:lnTo>
                <a:lnTo>
                  <a:pt x="47244" y="71628"/>
                </a:lnTo>
                <a:close/>
              </a:path>
              <a:path w="78105" h="73660">
                <a:moveTo>
                  <a:pt x="39624" y="73152"/>
                </a:moveTo>
                <a:lnTo>
                  <a:pt x="38100" y="73152"/>
                </a:lnTo>
                <a:lnTo>
                  <a:pt x="32004" y="71628"/>
                </a:lnTo>
                <a:lnTo>
                  <a:pt x="45719" y="71628"/>
                </a:lnTo>
                <a:lnTo>
                  <a:pt x="39624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37403" y="896112"/>
            <a:ext cx="146685" cy="117475"/>
          </a:xfrm>
          <a:custGeom>
            <a:avLst/>
            <a:gdLst/>
            <a:ahLst/>
            <a:cxnLst/>
            <a:rect l="l" t="t" r="r" b="b"/>
            <a:pathLst>
              <a:path w="146685" h="117475">
                <a:moveTo>
                  <a:pt x="121920" y="15239"/>
                </a:moveTo>
                <a:lnTo>
                  <a:pt x="24384" y="15239"/>
                </a:lnTo>
                <a:lnTo>
                  <a:pt x="24384" y="13715"/>
                </a:lnTo>
                <a:lnTo>
                  <a:pt x="33528" y="9143"/>
                </a:lnTo>
                <a:lnTo>
                  <a:pt x="35052" y="7619"/>
                </a:lnTo>
                <a:lnTo>
                  <a:pt x="44195" y="4571"/>
                </a:lnTo>
                <a:lnTo>
                  <a:pt x="45719" y="4571"/>
                </a:lnTo>
                <a:lnTo>
                  <a:pt x="47244" y="3047"/>
                </a:lnTo>
                <a:lnTo>
                  <a:pt x="57912" y="1523"/>
                </a:lnTo>
                <a:lnTo>
                  <a:pt x="59436" y="0"/>
                </a:lnTo>
                <a:lnTo>
                  <a:pt x="86868" y="0"/>
                </a:lnTo>
                <a:lnTo>
                  <a:pt x="88391" y="1523"/>
                </a:lnTo>
                <a:lnTo>
                  <a:pt x="99060" y="3047"/>
                </a:lnTo>
                <a:lnTo>
                  <a:pt x="100584" y="4571"/>
                </a:lnTo>
                <a:lnTo>
                  <a:pt x="109728" y="7619"/>
                </a:lnTo>
                <a:lnTo>
                  <a:pt x="111252" y="7619"/>
                </a:lnTo>
                <a:lnTo>
                  <a:pt x="112775" y="9143"/>
                </a:lnTo>
                <a:lnTo>
                  <a:pt x="120396" y="13715"/>
                </a:lnTo>
                <a:lnTo>
                  <a:pt x="121920" y="15239"/>
                </a:lnTo>
                <a:close/>
              </a:path>
              <a:path w="146685" h="117475">
                <a:moveTo>
                  <a:pt x="132588" y="92963"/>
                </a:moveTo>
                <a:lnTo>
                  <a:pt x="13716" y="92963"/>
                </a:lnTo>
                <a:lnTo>
                  <a:pt x="12192" y="91439"/>
                </a:lnTo>
                <a:lnTo>
                  <a:pt x="7620" y="85343"/>
                </a:lnTo>
                <a:lnTo>
                  <a:pt x="7620" y="83819"/>
                </a:lnTo>
                <a:lnTo>
                  <a:pt x="6096" y="82295"/>
                </a:lnTo>
                <a:lnTo>
                  <a:pt x="6096" y="80771"/>
                </a:lnTo>
                <a:lnTo>
                  <a:pt x="3048" y="73151"/>
                </a:lnTo>
                <a:lnTo>
                  <a:pt x="1524" y="71627"/>
                </a:lnTo>
                <a:lnTo>
                  <a:pt x="1524" y="68579"/>
                </a:lnTo>
                <a:lnTo>
                  <a:pt x="0" y="60959"/>
                </a:lnTo>
                <a:lnTo>
                  <a:pt x="0" y="54863"/>
                </a:lnTo>
                <a:lnTo>
                  <a:pt x="1524" y="47243"/>
                </a:lnTo>
                <a:lnTo>
                  <a:pt x="1524" y="44195"/>
                </a:lnTo>
                <a:lnTo>
                  <a:pt x="3048" y="42671"/>
                </a:lnTo>
                <a:lnTo>
                  <a:pt x="6096" y="35051"/>
                </a:lnTo>
                <a:lnTo>
                  <a:pt x="6096" y="33527"/>
                </a:lnTo>
                <a:lnTo>
                  <a:pt x="7620" y="32003"/>
                </a:lnTo>
                <a:lnTo>
                  <a:pt x="12192" y="24383"/>
                </a:lnTo>
                <a:lnTo>
                  <a:pt x="13716" y="24383"/>
                </a:lnTo>
                <a:lnTo>
                  <a:pt x="15240" y="22859"/>
                </a:lnTo>
                <a:lnTo>
                  <a:pt x="15240" y="21335"/>
                </a:lnTo>
                <a:lnTo>
                  <a:pt x="22859" y="16763"/>
                </a:lnTo>
                <a:lnTo>
                  <a:pt x="22859" y="15239"/>
                </a:lnTo>
                <a:lnTo>
                  <a:pt x="123444" y="15239"/>
                </a:lnTo>
                <a:lnTo>
                  <a:pt x="123444" y="16763"/>
                </a:lnTo>
                <a:lnTo>
                  <a:pt x="131064" y="21335"/>
                </a:lnTo>
                <a:lnTo>
                  <a:pt x="131064" y="22859"/>
                </a:lnTo>
                <a:lnTo>
                  <a:pt x="132588" y="24383"/>
                </a:lnTo>
                <a:lnTo>
                  <a:pt x="138684" y="32003"/>
                </a:lnTo>
                <a:lnTo>
                  <a:pt x="140208" y="33527"/>
                </a:lnTo>
                <a:lnTo>
                  <a:pt x="140208" y="35051"/>
                </a:lnTo>
                <a:lnTo>
                  <a:pt x="141427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59436" y="39623"/>
                </a:lnTo>
                <a:lnTo>
                  <a:pt x="54864" y="41147"/>
                </a:lnTo>
                <a:lnTo>
                  <a:pt x="53339" y="41147"/>
                </a:lnTo>
                <a:lnTo>
                  <a:pt x="50292" y="42671"/>
                </a:lnTo>
                <a:lnTo>
                  <a:pt x="51053" y="42671"/>
                </a:lnTo>
                <a:lnTo>
                  <a:pt x="48767" y="44195"/>
                </a:lnTo>
                <a:lnTo>
                  <a:pt x="47244" y="44195"/>
                </a:lnTo>
                <a:lnTo>
                  <a:pt x="41148" y="50291"/>
                </a:lnTo>
                <a:lnTo>
                  <a:pt x="38100" y="54863"/>
                </a:lnTo>
                <a:lnTo>
                  <a:pt x="38100" y="60959"/>
                </a:lnTo>
                <a:lnTo>
                  <a:pt x="38862" y="60959"/>
                </a:lnTo>
                <a:lnTo>
                  <a:pt x="39243" y="62483"/>
                </a:lnTo>
                <a:lnTo>
                  <a:pt x="38100" y="62483"/>
                </a:lnTo>
                <a:lnTo>
                  <a:pt x="45719" y="70103"/>
                </a:lnTo>
                <a:lnTo>
                  <a:pt x="44195" y="70103"/>
                </a:lnTo>
                <a:lnTo>
                  <a:pt x="51816" y="74675"/>
                </a:lnTo>
                <a:lnTo>
                  <a:pt x="54864" y="74675"/>
                </a:lnTo>
                <a:lnTo>
                  <a:pt x="59436" y="76199"/>
                </a:lnTo>
                <a:lnTo>
                  <a:pt x="56387" y="76199"/>
                </a:lnTo>
                <a:lnTo>
                  <a:pt x="65532" y="77723"/>
                </a:lnTo>
                <a:lnTo>
                  <a:pt x="64008" y="77723"/>
                </a:lnTo>
                <a:lnTo>
                  <a:pt x="71628" y="79247"/>
                </a:lnTo>
                <a:lnTo>
                  <a:pt x="140817" y="79247"/>
                </a:lnTo>
                <a:lnTo>
                  <a:pt x="140208" y="80771"/>
                </a:lnTo>
                <a:lnTo>
                  <a:pt x="140208" y="82295"/>
                </a:lnTo>
                <a:lnTo>
                  <a:pt x="138684" y="83819"/>
                </a:lnTo>
                <a:lnTo>
                  <a:pt x="138684" y="85343"/>
                </a:lnTo>
                <a:lnTo>
                  <a:pt x="132588" y="91439"/>
                </a:lnTo>
                <a:lnTo>
                  <a:pt x="132588" y="92963"/>
                </a:lnTo>
                <a:close/>
              </a:path>
              <a:path w="146685" h="117475">
                <a:moveTo>
                  <a:pt x="89916" y="41147"/>
                </a:moveTo>
                <a:lnTo>
                  <a:pt x="79248" y="38099"/>
                </a:lnTo>
                <a:lnTo>
                  <a:pt x="141427" y="38099"/>
                </a:lnTo>
                <a:lnTo>
                  <a:pt x="142036" y="39623"/>
                </a:lnTo>
                <a:lnTo>
                  <a:pt x="86868" y="39623"/>
                </a:lnTo>
                <a:lnTo>
                  <a:pt x="89916" y="41147"/>
                </a:lnTo>
                <a:close/>
              </a:path>
              <a:path w="146685" h="117475">
                <a:moveTo>
                  <a:pt x="56387" y="41147"/>
                </a:moveTo>
                <a:lnTo>
                  <a:pt x="59436" y="39623"/>
                </a:lnTo>
                <a:lnTo>
                  <a:pt x="61722" y="39623"/>
                </a:lnTo>
                <a:lnTo>
                  <a:pt x="56387" y="41147"/>
                </a:lnTo>
                <a:close/>
              </a:path>
              <a:path w="146685" h="117475">
                <a:moveTo>
                  <a:pt x="94052" y="42018"/>
                </a:moveTo>
                <a:lnTo>
                  <a:pt x="86868" y="39623"/>
                </a:lnTo>
                <a:lnTo>
                  <a:pt x="142036" y="39623"/>
                </a:lnTo>
                <a:lnTo>
                  <a:pt x="142646" y="41147"/>
                </a:lnTo>
                <a:lnTo>
                  <a:pt x="92964" y="41147"/>
                </a:lnTo>
                <a:lnTo>
                  <a:pt x="94052" y="42018"/>
                </a:lnTo>
                <a:close/>
              </a:path>
              <a:path w="146685" h="117475">
                <a:moveTo>
                  <a:pt x="50292" y="42671"/>
                </a:moveTo>
                <a:lnTo>
                  <a:pt x="53339" y="41147"/>
                </a:lnTo>
                <a:lnTo>
                  <a:pt x="51815" y="42163"/>
                </a:lnTo>
                <a:lnTo>
                  <a:pt x="50292" y="42671"/>
                </a:lnTo>
                <a:close/>
              </a:path>
              <a:path w="146685" h="117475">
                <a:moveTo>
                  <a:pt x="51815" y="42163"/>
                </a:moveTo>
                <a:lnTo>
                  <a:pt x="53339" y="41147"/>
                </a:lnTo>
                <a:lnTo>
                  <a:pt x="54864" y="41147"/>
                </a:lnTo>
                <a:lnTo>
                  <a:pt x="51815" y="42163"/>
                </a:lnTo>
                <a:close/>
              </a:path>
              <a:path w="146685" h="117475">
                <a:moveTo>
                  <a:pt x="96012" y="42671"/>
                </a:moveTo>
                <a:lnTo>
                  <a:pt x="94052" y="42018"/>
                </a:lnTo>
                <a:lnTo>
                  <a:pt x="92964" y="41147"/>
                </a:lnTo>
                <a:lnTo>
                  <a:pt x="96012" y="42671"/>
                </a:lnTo>
                <a:close/>
              </a:path>
              <a:path w="146685" h="117475">
                <a:moveTo>
                  <a:pt x="143256" y="42671"/>
                </a:moveTo>
                <a:lnTo>
                  <a:pt x="96012" y="42671"/>
                </a:lnTo>
                <a:lnTo>
                  <a:pt x="92964" y="41147"/>
                </a:lnTo>
                <a:lnTo>
                  <a:pt x="142646" y="41147"/>
                </a:lnTo>
                <a:lnTo>
                  <a:pt x="143256" y="42671"/>
                </a:lnTo>
                <a:close/>
              </a:path>
              <a:path w="146685" h="117475">
                <a:moveTo>
                  <a:pt x="100584" y="47243"/>
                </a:moveTo>
                <a:lnTo>
                  <a:pt x="94052" y="42018"/>
                </a:lnTo>
                <a:lnTo>
                  <a:pt x="96012" y="42671"/>
                </a:lnTo>
                <a:lnTo>
                  <a:pt x="143256" y="42671"/>
                </a:lnTo>
                <a:lnTo>
                  <a:pt x="144779" y="44195"/>
                </a:lnTo>
                <a:lnTo>
                  <a:pt x="99060" y="44195"/>
                </a:lnTo>
                <a:lnTo>
                  <a:pt x="100584" y="47243"/>
                </a:lnTo>
                <a:close/>
              </a:path>
              <a:path w="146685" h="117475">
                <a:moveTo>
                  <a:pt x="51053" y="42671"/>
                </a:moveTo>
                <a:lnTo>
                  <a:pt x="50292" y="42671"/>
                </a:lnTo>
                <a:lnTo>
                  <a:pt x="51815" y="42163"/>
                </a:lnTo>
                <a:lnTo>
                  <a:pt x="51053" y="42671"/>
                </a:lnTo>
                <a:close/>
              </a:path>
              <a:path w="146685" h="117475">
                <a:moveTo>
                  <a:pt x="44195" y="47243"/>
                </a:moveTo>
                <a:lnTo>
                  <a:pt x="47244" y="44195"/>
                </a:lnTo>
                <a:lnTo>
                  <a:pt x="48767" y="44195"/>
                </a:lnTo>
                <a:lnTo>
                  <a:pt x="44195" y="47243"/>
                </a:lnTo>
                <a:close/>
              </a:path>
              <a:path w="146685" h="117475">
                <a:moveTo>
                  <a:pt x="106984" y="54863"/>
                </a:moveTo>
                <a:lnTo>
                  <a:pt x="105155" y="50291"/>
                </a:lnTo>
                <a:lnTo>
                  <a:pt x="99060" y="44195"/>
                </a:lnTo>
                <a:lnTo>
                  <a:pt x="144779" y="44195"/>
                </a:lnTo>
                <a:lnTo>
                  <a:pt x="144779" y="47243"/>
                </a:lnTo>
                <a:lnTo>
                  <a:pt x="145999" y="53339"/>
                </a:lnTo>
                <a:lnTo>
                  <a:pt x="106679" y="53339"/>
                </a:lnTo>
                <a:lnTo>
                  <a:pt x="106984" y="54863"/>
                </a:lnTo>
                <a:close/>
              </a:path>
              <a:path w="146685" h="117475">
                <a:moveTo>
                  <a:pt x="40538" y="51815"/>
                </a:moveTo>
                <a:lnTo>
                  <a:pt x="41148" y="50291"/>
                </a:lnTo>
                <a:lnTo>
                  <a:pt x="44195" y="47243"/>
                </a:lnTo>
                <a:lnTo>
                  <a:pt x="40538" y="51815"/>
                </a:lnTo>
                <a:close/>
              </a:path>
              <a:path w="146685" h="117475">
                <a:moveTo>
                  <a:pt x="106679" y="54863"/>
                </a:moveTo>
                <a:lnTo>
                  <a:pt x="102108" y="47243"/>
                </a:lnTo>
                <a:lnTo>
                  <a:pt x="105155" y="50291"/>
                </a:lnTo>
                <a:lnTo>
                  <a:pt x="106679" y="54863"/>
                </a:lnTo>
                <a:close/>
              </a:path>
              <a:path w="146685" h="117475">
                <a:moveTo>
                  <a:pt x="38100" y="54863"/>
                </a:moveTo>
                <a:lnTo>
                  <a:pt x="41148" y="50291"/>
                </a:lnTo>
                <a:lnTo>
                  <a:pt x="40538" y="51815"/>
                </a:lnTo>
                <a:lnTo>
                  <a:pt x="38100" y="54863"/>
                </a:lnTo>
                <a:close/>
              </a:path>
              <a:path w="146685" h="117475">
                <a:moveTo>
                  <a:pt x="38438" y="56895"/>
                </a:moveTo>
                <a:lnTo>
                  <a:pt x="38100" y="54863"/>
                </a:lnTo>
                <a:lnTo>
                  <a:pt x="40538" y="51815"/>
                </a:lnTo>
                <a:lnTo>
                  <a:pt x="39928" y="53339"/>
                </a:lnTo>
                <a:lnTo>
                  <a:pt x="39624" y="53339"/>
                </a:lnTo>
                <a:lnTo>
                  <a:pt x="38438" y="56895"/>
                </a:lnTo>
                <a:close/>
              </a:path>
              <a:path w="146685" h="117475">
                <a:moveTo>
                  <a:pt x="38458" y="57015"/>
                </a:moveTo>
                <a:lnTo>
                  <a:pt x="39624" y="53339"/>
                </a:lnTo>
                <a:lnTo>
                  <a:pt x="39319" y="54863"/>
                </a:lnTo>
                <a:lnTo>
                  <a:pt x="38458" y="57015"/>
                </a:lnTo>
                <a:close/>
              </a:path>
              <a:path w="146685" h="117475">
                <a:moveTo>
                  <a:pt x="39319" y="54863"/>
                </a:moveTo>
                <a:lnTo>
                  <a:pt x="39624" y="53339"/>
                </a:lnTo>
                <a:lnTo>
                  <a:pt x="39928" y="53339"/>
                </a:lnTo>
                <a:lnTo>
                  <a:pt x="39319" y="54863"/>
                </a:lnTo>
                <a:close/>
              </a:path>
              <a:path w="146685" h="117475">
                <a:moveTo>
                  <a:pt x="107845" y="57015"/>
                </a:moveTo>
                <a:lnTo>
                  <a:pt x="106984" y="54863"/>
                </a:lnTo>
                <a:lnTo>
                  <a:pt x="106679" y="53339"/>
                </a:lnTo>
                <a:lnTo>
                  <a:pt x="107865" y="56895"/>
                </a:lnTo>
                <a:close/>
              </a:path>
              <a:path w="146685" h="117475">
                <a:moveTo>
                  <a:pt x="107865" y="56895"/>
                </a:moveTo>
                <a:lnTo>
                  <a:pt x="106679" y="53339"/>
                </a:lnTo>
                <a:lnTo>
                  <a:pt x="145999" y="53339"/>
                </a:lnTo>
                <a:lnTo>
                  <a:pt x="146304" y="54863"/>
                </a:lnTo>
                <a:lnTo>
                  <a:pt x="108204" y="54863"/>
                </a:lnTo>
                <a:lnTo>
                  <a:pt x="107865" y="56895"/>
                </a:lnTo>
                <a:close/>
              </a:path>
              <a:path w="146685" h="117475">
                <a:moveTo>
                  <a:pt x="38100" y="57911"/>
                </a:moveTo>
                <a:lnTo>
                  <a:pt x="38100" y="54863"/>
                </a:lnTo>
                <a:lnTo>
                  <a:pt x="38438" y="56895"/>
                </a:lnTo>
                <a:lnTo>
                  <a:pt x="38100" y="57911"/>
                </a:lnTo>
                <a:close/>
              </a:path>
              <a:path w="146685" h="117475">
                <a:moveTo>
                  <a:pt x="38654" y="58189"/>
                </a:moveTo>
                <a:lnTo>
                  <a:pt x="38458" y="57015"/>
                </a:lnTo>
                <a:lnTo>
                  <a:pt x="39319" y="54863"/>
                </a:lnTo>
                <a:lnTo>
                  <a:pt x="38654" y="58189"/>
                </a:lnTo>
                <a:close/>
              </a:path>
              <a:path w="146685" h="117475">
                <a:moveTo>
                  <a:pt x="107649" y="58189"/>
                </a:moveTo>
                <a:lnTo>
                  <a:pt x="106984" y="54863"/>
                </a:lnTo>
                <a:lnTo>
                  <a:pt x="107845" y="57015"/>
                </a:lnTo>
                <a:lnTo>
                  <a:pt x="107649" y="58189"/>
                </a:lnTo>
                <a:close/>
              </a:path>
              <a:path w="146685" h="117475">
                <a:moveTo>
                  <a:pt x="108204" y="57911"/>
                </a:moveTo>
                <a:lnTo>
                  <a:pt x="107865" y="56895"/>
                </a:lnTo>
                <a:lnTo>
                  <a:pt x="108204" y="54863"/>
                </a:lnTo>
                <a:lnTo>
                  <a:pt x="108204" y="57911"/>
                </a:lnTo>
                <a:close/>
              </a:path>
              <a:path w="146685" h="117475">
                <a:moveTo>
                  <a:pt x="146304" y="60959"/>
                </a:moveTo>
                <a:lnTo>
                  <a:pt x="108204" y="60959"/>
                </a:lnTo>
                <a:lnTo>
                  <a:pt x="108204" y="54863"/>
                </a:lnTo>
                <a:lnTo>
                  <a:pt x="146304" y="54863"/>
                </a:lnTo>
                <a:lnTo>
                  <a:pt x="146304" y="60959"/>
                </a:lnTo>
                <a:close/>
              </a:path>
              <a:path w="146685" h="117475">
                <a:moveTo>
                  <a:pt x="38100" y="57911"/>
                </a:moveTo>
                <a:lnTo>
                  <a:pt x="38438" y="56895"/>
                </a:lnTo>
                <a:lnTo>
                  <a:pt x="38100" y="57911"/>
                </a:lnTo>
                <a:close/>
              </a:path>
              <a:path w="146685" h="117475">
                <a:moveTo>
                  <a:pt x="108204" y="57911"/>
                </a:moveTo>
                <a:lnTo>
                  <a:pt x="107845" y="57015"/>
                </a:lnTo>
                <a:lnTo>
                  <a:pt x="108204" y="57911"/>
                </a:lnTo>
                <a:close/>
              </a:path>
              <a:path w="146685" h="117475">
                <a:moveTo>
                  <a:pt x="38506" y="58927"/>
                </a:moveTo>
                <a:lnTo>
                  <a:pt x="38100" y="57911"/>
                </a:lnTo>
                <a:lnTo>
                  <a:pt x="38458" y="57015"/>
                </a:lnTo>
                <a:lnTo>
                  <a:pt x="38654" y="58189"/>
                </a:lnTo>
                <a:lnTo>
                  <a:pt x="38506" y="58927"/>
                </a:lnTo>
                <a:close/>
              </a:path>
              <a:path w="146685" h="117475">
                <a:moveTo>
                  <a:pt x="107797" y="58927"/>
                </a:moveTo>
                <a:lnTo>
                  <a:pt x="107649" y="58189"/>
                </a:lnTo>
                <a:lnTo>
                  <a:pt x="107845" y="57015"/>
                </a:lnTo>
                <a:lnTo>
                  <a:pt x="108204" y="57911"/>
                </a:lnTo>
                <a:lnTo>
                  <a:pt x="107797" y="58927"/>
                </a:lnTo>
                <a:close/>
              </a:path>
              <a:path w="146685" h="117475">
                <a:moveTo>
                  <a:pt x="38100" y="60959"/>
                </a:moveTo>
                <a:lnTo>
                  <a:pt x="38100" y="57911"/>
                </a:lnTo>
                <a:lnTo>
                  <a:pt x="38438" y="59266"/>
                </a:lnTo>
                <a:lnTo>
                  <a:pt x="38100" y="60959"/>
                </a:lnTo>
                <a:close/>
              </a:path>
              <a:path w="146685" h="117475">
                <a:moveTo>
                  <a:pt x="38438" y="59266"/>
                </a:moveTo>
                <a:lnTo>
                  <a:pt x="38100" y="57911"/>
                </a:lnTo>
                <a:lnTo>
                  <a:pt x="38506" y="58927"/>
                </a:lnTo>
                <a:lnTo>
                  <a:pt x="38438" y="59266"/>
                </a:lnTo>
                <a:close/>
              </a:path>
              <a:path w="146685" h="117475">
                <a:moveTo>
                  <a:pt x="107865" y="59266"/>
                </a:moveTo>
                <a:lnTo>
                  <a:pt x="107797" y="58927"/>
                </a:lnTo>
                <a:lnTo>
                  <a:pt x="108204" y="57911"/>
                </a:lnTo>
                <a:lnTo>
                  <a:pt x="107865" y="59266"/>
                </a:lnTo>
                <a:close/>
              </a:path>
              <a:path w="146685" h="117475">
                <a:moveTo>
                  <a:pt x="108204" y="60959"/>
                </a:moveTo>
                <a:lnTo>
                  <a:pt x="108029" y="60089"/>
                </a:lnTo>
                <a:lnTo>
                  <a:pt x="107950" y="58927"/>
                </a:lnTo>
                <a:lnTo>
                  <a:pt x="108204" y="57911"/>
                </a:lnTo>
                <a:lnTo>
                  <a:pt x="108204" y="60959"/>
                </a:lnTo>
                <a:close/>
              </a:path>
              <a:path w="146685" h="117475">
                <a:moveTo>
                  <a:pt x="38970" y="60089"/>
                </a:moveTo>
                <a:lnTo>
                  <a:pt x="38506" y="58927"/>
                </a:lnTo>
                <a:lnTo>
                  <a:pt x="38654" y="58189"/>
                </a:lnTo>
                <a:lnTo>
                  <a:pt x="38970" y="60089"/>
                </a:lnTo>
                <a:close/>
              </a:path>
              <a:path w="146685" h="117475">
                <a:moveTo>
                  <a:pt x="107333" y="60089"/>
                </a:moveTo>
                <a:lnTo>
                  <a:pt x="107649" y="58189"/>
                </a:lnTo>
                <a:lnTo>
                  <a:pt x="107797" y="58927"/>
                </a:lnTo>
                <a:lnTo>
                  <a:pt x="107333" y="60089"/>
                </a:lnTo>
                <a:close/>
              </a:path>
              <a:path w="146685" h="117475">
                <a:moveTo>
                  <a:pt x="39624" y="64007"/>
                </a:moveTo>
                <a:lnTo>
                  <a:pt x="38438" y="59266"/>
                </a:lnTo>
                <a:lnTo>
                  <a:pt x="38506" y="58927"/>
                </a:lnTo>
                <a:lnTo>
                  <a:pt x="38970" y="60089"/>
                </a:lnTo>
                <a:lnTo>
                  <a:pt x="39624" y="64007"/>
                </a:lnTo>
                <a:close/>
              </a:path>
              <a:path w="146685" h="117475">
                <a:moveTo>
                  <a:pt x="106679" y="64007"/>
                </a:moveTo>
                <a:lnTo>
                  <a:pt x="107333" y="60089"/>
                </a:lnTo>
                <a:lnTo>
                  <a:pt x="107797" y="58927"/>
                </a:lnTo>
                <a:lnTo>
                  <a:pt x="107865" y="59266"/>
                </a:lnTo>
                <a:lnTo>
                  <a:pt x="106679" y="64007"/>
                </a:lnTo>
                <a:close/>
              </a:path>
              <a:path w="146685" h="117475">
                <a:moveTo>
                  <a:pt x="38862" y="60959"/>
                </a:moveTo>
                <a:lnTo>
                  <a:pt x="38100" y="60959"/>
                </a:lnTo>
                <a:lnTo>
                  <a:pt x="38438" y="59266"/>
                </a:lnTo>
                <a:lnTo>
                  <a:pt x="38862" y="60959"/>
                </a:lnTo>
                <a:close/>
              </a:path>
              <a:path w="146685" h="117475">
                <a:moveTo>
                  <a:pt x="145694" y="64007"/>
                </a:moveTo>
                <a:lnTo>
                  <a:pt x="106679" y="64007"/>
                </a:lnTo>
                <a:lnTo>
                  <a:pt x="107865" y="59266"/>
                </a:lnTo>
                <a:lnTo>
                  <a:pt x="108204" y="60959"/>
                </a:lnTo>
                <a:lnTo>
                  <a:pt x="146304" y="60959"/>
                </a:lnTo>
                <a:lnTo>
                  <a:pt x="145694" y="64007"/>
                </a:lnTo>
                <a:close/>
              </a:path>
              <a:path w="146685" h="117475">
                <a:moveTo>
                  <a:pt x="41148" y="65531"/>
                </a:moveTo>
                <a:lnTo>
                  <a:pt x="39624" y="64007"/>
                </a:lnTo>
                <a:lnTo>
                  <a:pt x="38970" y="60089"/>
                </a:lnTo>
                <a:lnTo>
                  <a:pt x="41148" y="65531"/>
                </a:lnTo>
                <a:close/>
              </a:path>
              <a:path w="146685" h="117475">
                <a:moveTo>
                  <a:pt x="106026" y="63354"/>
                </a:moveTo>
                <a:lnTo>
                  <a:pt x="107333" y="60089"/>
                </a:lnTo>
                <a:lnTo>
                  <a:pt x="106934" y="62483"/>
                </a:lnTo>
                <a:lnTo>
                  <a:pt x="106679" y="62483"/>
                </a:lnTo>
                <a:lnTo>
                  <a:pt x="106026" y="63354"/>
                </a:lnTo>
                <a:close/>
              </a:path>
              <a:path w="146685" h="117475">
                <a:moveTo>
                  <a:pt x="39624" y="64007"/>
                </a:moveTo>
                <a:lnTo>
                  <a:pt x="38100" y="62483"/>
                </a:lnTo>
                <a:lnTo>
                  <a:pt x="39243" y="62483"/>
                </a:lnTo>
                <a:lnTo>
                  <a:pt x="39624" y="64007"/>
                </a:lnTo>
                <a:close/>
              </a:path>
              <a:path w="146685" h="117475">
                <a:moveTo>
                  <a:pt x="105155" y="65531"/>
                </a:moveTo>
                <a:lnTo>
                  <a:pt x="106026" y="63354"/>
                </a:lnTo>
                <a:lnTo>
                  <a:pt x="106679" y="62483"/>
                </a:lnTo>
                <a:lnTo>
                  <a:pt x="105155" y="65531"/>
                </a:lnTo>
                <a:close/>
              </a:path>
              <a:path w="146685" h="117475">
                <a:moveTo>
                  <a:pt x="99060" y="71627"/>
                </a:moveTo>
                <a:lnTo>
                  <a:pt x="105155" y="65531"/>
                </a:lnTo>
                <a:lnTo>
                  <a:pt x="106679" y="62483"/>
                </a:lnTo>
                <a:lnTo>
                  <a:pt x="106934" y="62483"/>
                </a:lnTo>
                <a:lnTo>
                  <a:pt x="106679" y="64007"/>
                </a:lnTo>
                <a:lnTo>
                  <a:pt x="145694" y="64007"/>
                </a:lnTo>
                <a:lnTo>
                  <a:pt x="144779" y="68579"/>
                </a:lnTo>
                <a:lnTo>
                  <a:pt x="144779" y="70103"/>
                </a:lnTo>
                <a:lnTo>
                  <a:pt x="102108" y="70103"/>
                </a:lnTo>
                <a:lnTo>
                  <a:pt x="99060" y="71627"/>
                </a:lnTo>
                <a:close/>
              </a:path>
              <a:path w="146685" h="117475">
                <a:moveTo>
                  <a:pt x="102108" y="68579"/>
                </a:moveTo>
                <a:lnTo>
                  <a:pt x="106026" y="63354"/>
                </a:lnTo>
                <a:lnTo>
                  <a:pt x="105155" y="65531"/>
                </a:lnTo>
                <a:lnTo>
                  <a:pt x="102108" y="68579"/>
                </a:lnTo>
                <a:close/>
              </a:path>
              <a:path w="146685" h="117475">
                <a:moveTo>
                  <a:pt x="47244" y="71627"/>
                </a:moveTo>
                <a:lnTo>
                  <a:pt x="44195" y="70103"/>
                </a:lnTo>
                <a:lnTo>
                  <a:pt x="45719" y="70103"/>
                </a:lnTo>
                <a:lnTo>
                  <a:pt x="47244" y="71627"/>
                </a:lnTo>
                <a:close/>
              </a:path>
              <a:path w="146685" h="117475">
                <a:moveTo>
                  <a:pt x="142646" y="74675"/>
                </a:moveTo>
                <a:lnTo>
                  <a:pt x="92964" y="74675"/>
                </a:lnTo>
                <a:lnTo>
                  <a:pt x="102108" y="70103"/>
                </a:lnTo>
                <a:lnTo>
                  <a:pt x="144779" y="70103"/>
                </a:lnTo>
                <a:lnTo>
                  <a:pt x="143256" y="71627"/>
                </a:lnTo>
                <a:lnTo>
                  <a:pt x="143256" y="73151"/>
                </a:lnTo>
                <a:lnTo>
                  <a:pt x="142646" y="74675"/>
                </a:lnTo>
                <a:close/>
              </a:path>
              <a:path w="146685" h="117475">
                <a:moveTo>
                  <a:pt x="54864" y="74675"/>
                </a:moveTo>
                <a:lnTo>
                  <a:pt x="51816" y="74675"/>
                </a:lnTo>
                <a:lnTo>
                  <a:pt x="50292" y="73151"/>
                </a:lnTo>
                <a:lnTo>
                  <a:pt x="54864" y="74675"/>
                </a:lnTo>
                <a:close/>
              </a:path>
              <a:path w="146685" h="117475">
                <a:moveTo>
                  <a:pt x="140817" y="79247"/>
                </a:moveTo>
                <a:lnTo>
                  <a:pt x="71628" y="79247"/>
                </a:lnTo>
                <a:lnTo>
                  <a:pt x="82296" y="77723"/>
                </a:lnTo>
                <a:lnTo>
                  <a:pt x="79248" y="77723"/>
                </a:lnTo>
                <a:lnTo>
                  <a:pt x="89916" y="76199"/>
                </a:lnTo>
                <a:lnTo>
                  <a:pt x="86868" y="76199"/>
                </a:lnTo>
                <a:lnTo>
                  <a:pt x="96012" y="73151"/>
                </a:lnTo>
                <a:lnTo>
                  <a:pt x="92964" y="74675"/>
                </a:lnTo>
                <a:lnTo>
                  <a:pt x="142646" y="74675"/>
                </a:lnTo>
                <a:lnTo>
                  <a:pt x="140817" y="79247"/>
                </a:lnTo>
                <a:close/>
              </a:path>
              <a:path w="146685" h="117475">
                <a:moveTo>
                  <a:pt x="112775" y="108203"/>
                </a:moveTo>
                <a:lnTo>
                  <a:pt x="33528" y="108203"/>
                </a:lnTo>
                <a:lnTo>
                  <a:pt x="33528" y="106679"/>
                </a:lnTo>
                <a:lnTo>
                  <a:pt x="24384" y="102107"/>
                </a:ln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131064" y="92963"/>
                </a:lnTo>
                <a:lnTo>
                  <a:pt x="131064" y="94487"/>
                </a:lnTo>
                <a:lnTo>
                  <a:pt x="123444" y="100583"/>
                </a:lnTo>
                <a:lnTo>
                  <a:pt x="121920" y="102107"/>
                </a:lnTo>
                <a:lnTo>
                  <a:pt x="120396" y="102107"/>
                </a:lnTo>
                <a:lnTo>
                  <a:pt x="112775" y="106679"/>
                </a:lnTo>
                <a:lnTo>
                  <a:pt x="112775" y="108203"/>
                </a:lnTo>
                <a:close/>
              </a:path>
              <a:path w="146685" h="117475">
                <a:moveTo>
                  <a:pt x="100584" y="112775"/>
                </a:moveTo>
                <a:lnTo>
                  <a:pt x="44195" y="112775"/>
                </a:lnTo>
                <a:lnTo>
                  <a:pt x="35052" y="108203"/>
                </a:lnTo>
                <a:lnTo>
                  <a:pt x="109728" y="108203"/>
                </a:lnTo>
                <a:lnTo>
                  <a:pt x="100584" y="112775"/>
                </a:lnTo>
                <a:close/>
              </a:path>
              <a:path w="146685" h="117475">
                <a:moveTo>
                  <a:pt x="88391" y="115823"/>
                </a:moveTo>
                <a:lnTo>
                  <a:pt x="57912" y="115823"/>
                </a:lnTo>
                <a:lnTo>
                  <a:pt x="47244" y="112775"/>
                </a:lnTo>
                <a:lnTo>
                  <a:pt x="97536" y="112775"/>
                </a:lnTo>
                <a:lnTo>
                  <a:pt x="88391" y="115823"/>
                </a:lnTo>
                <a:close/>
              </a:path>
              <a:path w="146685" h="117475">
                <a:moveTo>
                  <a:pt x="74676" y="117347"/>
                </a:moveTo>
                <a:lnTo>
                  <a:pt x="60960" y="115823"/>
                </a:lnTo>
                <a:lnTo>
                  <a:pt x="85344" y="115823"/>
                </a:lnTo>
                <a:lnTo>
                  <a:pt x="74676" y="117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76627" y="2780538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0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9777" y="2267711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5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90722" y="2523743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77389" y="2499360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65275" y="2225039"/>
            <a:ext cx="146685" cy="144780"/>
          </a:xfrm>
          <a:custGeom>
            <a:avLst/>
            <a:gdLst/>
            <a:ahLst/>
            <a:cxnLst/>
            <a:rect l="l" t="t" r="r" b="b"/>
            <a:pathLst>
              <a:path w="146684" h="144780">
                <a:moveTo>
                  <a:pt x="88391" y="1523"/>
                </a:moveTo>
                <a:lnTo>
                  <a:pt x="57912" y="1523"/>
                </a:lnTo>
                <a:lnTo>
                  <a:pt x="59436" y="0"/>
                </a:lnTo>
                <a:lnTo>
                  <a:pt x="86868" y="0"/>
                </a:lnTo>
                <a:lnTo>
                  <a:pt x="88391" y="1523"/>
                </a:lnTo>
                <a:close/>
              </a:path>
              <a:path w="146684" h="144780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close/>
              </a:path>
              <a:path w="146684" h="144780">
                <a:moveTo>
                  <a:pt x="114300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2108" y="4571"/>
                </a:lnTo>
                <a:lnTo>
                  <a:pt x="103632" y="6095"/>
                </a:lnTo>
                <a:lnTo>
                  <a:pt x="112775" y="10667"/>
                </a:lnTo>
                <a:lnTo>
                  <a:pt x="114300" y="10667"/>
                </a:lnTo>
                <a:lnTo>
                  <a:pt x="114300" y="12191"/>
                </a:lnTo>
                <a:close/>
              </a:path>
              <a:path w="146684" h="144780">
                <a:moveTo>
                  <a:pt x="123444" y="19811"/>
                </a:moveTo>
                <a:lnTo>
                  <a:pt x="22859" y="19811"/>
                </a:lnTo>
                <a:lnTo>
                  <a:pt x="30480" y="12191"/>
                </a:lnTo>
                <a:lnTo>
                  <a:pt x="115824" y="12191"/>
                </a:lnTo>
                <a:lnTo>
                  <a:pt x="123444" y="19811"/>
                </a:lnTo>
                <a:close/>
              </a:path>
              <a:path w="146684" h="144780">
                <a:moveTo>
                  <a:pt x="124968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close/>
              </a:path>
              <a:path w="146684" h="144780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6096" y="45719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1335"/>
                </a:lnTo>
                <a:lnTo>
                  <a:pt x="126491" y="21335"/>
                </a:lnTo>
                <a:lnTo>
                  <a:pt x="132588" y="30479"/>
                </a:lnTo>
                <a:lnTo>
                  <a:pt x="134112" y="30479"/>
                </a:lnTo>
                <a:lnTo>
                  <a:pt x="134112" y="33527"/>
                </a:lnTo>
                <a:lnTo>
                  <a:pt x="136144" y="36575"/>
                </a:lnTo>
                <a:lnTo>
                  <a:pt x="71628" y="36575"/>
                </a:lnTo>
                <a:lnTo>
                  <a:pt x="73151" y="36793"/>
                </a:lnTo>
                <a:lnTo>
                  <a:pt x="64008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2672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3687" y="89915"/>
                </a:lnTo>
                <a:lnTo>
                  <a:pt x="42672" y="89915"/>
                </a:lnTo>
                <a:lnTo>
                  <a:pt x="47752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4" h="144780">
                <a:moveTo>
                  <a:pt x="73152" y="36793"/>
                </a:moveTo>
                <a:lnTo>
                  <a:pt x="71628" y="36575"/>
                </a:lnTo>
                <a:lnTo>
                  <a:pt x="74676" y="36575"/>
                </a:lnTo>
                <a:lnTo>
                  <a:pt x="73152" y="36793"/>
                </a:lnTo>
                <a:close/>
              </a:path>
              <a:path w="146684" h="144780">
                <a:moveTo>
                  <a:pt x="88392" y="41147"/>
                </a:moveTo>
                <a:lnTo>
                  <a:pt x="79248" y="38099"/>
                </a:lnTo>
                <a:lnTo>
                  <a:pt x="82296" y="38099"/>
                </a:lnTo>
                <a:lnTo>
                  <a:pt x="73152" y="36793"/>
                </a:lnTo>
                <a:lnTo>
                  <a:pt x="74676" y="36575"/>
                </a:lnTo>
                <a:lnTo>
                  <a:pt x="136144" y="36575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4" h="144780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4780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4780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4780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4" h="144780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4" h="144780">
                <a:moveTo>
                  <a:pt x="48768" y="47548"/>
                </a:moveTo>
                <a:lnTo>
                  <a:pt x="50292" y="45719"/>
                </a:lnTo>
                <a:lnTo>
                  <a:pt x="51054" y="45719"/>
                </a:lnTo>
                <a:lnTo>
                  <a:pt x="48768" y="47548"/>
                </a:lnTo>
                <a:close/>
              </a:path>
              <a:path w="146684" h="144780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4" h="144780">
                <a:moveTo>
                  <a:pt x="142602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4" h="144780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4" h="144780">
                <a:moveTo>
                  <a:pt x="144344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4" h="144780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4" h="144780">
                <a:moveTo>
                  <a:pt x="106298" y="60388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298" y="60388"/>
                </a:lnTo>
                <a:close/>
              </a:path>
              <a:path w="146684" h="144780">
                <a:moveTo>
                  <a:pt x="39624" y="60959"/>
                </a:moveTo>
                <a:lnTo>
                  <a:pt x="41148" y="56387"/>
                </a:lnTo>
                <a:lnTo>
                  <a:pt x="40005" y="60388"/>
                </a:lnTo>
                <a:lnTo>
                  <a:pt x="39624" y="60959"/>
                </a:lnTo>
                <a:close/>
              </a:path>
              <a:path w="146684" h="144780">
                <a:moveTo>
                  <a:pt x="40005" y="60388"/>
                </a:moveTo>
                <a:lnTo>
                  <a:pt x="41148" y="56387"/>
                </a:lnTo>
                <a:lnTo>
                  <a:pt x="42672" y="56387"/>
                </a:lnTo>
                <a:lnTo>
                  <a:pt x="40005" y="60388"/>
                </a:lnTo>
                <a:close/>
              </a:path>
              <a:path w="146684" h="144780">
                <a:moveTo>
                  <a:pt x="106679" y="60959"/>
                </a:moveTo>
                <a:lnTo>
                  <a:pt x="106298" y="60388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4" h="144780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4" h="144780">
                <a:moveTo>
                  <a:pt x="39841" y="60959"/>
                </a:moveTo>
                <a:lnTo>
                  <a:pt x="39624" y="60959"/>
                </a:lnTo>
                <a:lnTo>
                  <a:pt x="40005" y="60388"/>
                </a:lnTo>
                <a:lnTo>
                  <a:pt x="39841" y="60959"/>
                </a:lnTo>
                <a:close/>
              </a:path>
              <a:path w="146684" h="144780">
                <a:moveTo>
                  <a:pt x="145868" y="67055"/>
                </a:moveTo>
                <a:lnTo>
                  <a:pt x="108204" y="67055"/>
                </a:lnTo>
                <a:lnTo>
                  <a:pt x="106298" y="60388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4" h="144780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4780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4" h="144780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4" h="144780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4" h="144780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4780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4" h="144780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4" h="144780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4" h="144780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4" h="144780">
                <a:moveTo>
                  <a:pt x="106298" y="84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298" y="84391"/>
                </a:lnTo>
                <a:close/>
              </a:path>
              <a:path w="146684" h="144780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4" h="144780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4" h="144780">
                <a:moveTo>
                  <a:pt x="105155" y="88391"/>
                </a:moveTo>
                <a:lnTo>
                  <a:pt x="106298" y="84391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4" h="144780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4" h="144780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4" h="144780">
                <a:moveTo>
                  <a:pt x="100584" y="92963"/>
                </a:moveTo>
                <a:lnTo>
                  <a:pt x="106298" y="84391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344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4" h="144780">
                <a:moveTo>
                  <a:pt x="45719" y="92963"/>
                </a:moveTo>
                <a:lnTo>
                  <a:pt x="42672" y="89915"/>
                </a:lnTo>
                <a:lnTo>
                  <a:pt x="43687" y="89915"/>
                </a:lnTo>
                <a:lnTo>
                  <a:pt x="45719" y="92963"/>
                </a:lnTo>
                <a:close/>
              </a:path>
              <a:path w="146684" h="144780">
                <a:moveTo>
                  <a:pt x="97536" y="97231"/>
                </a:moveTo>
                <a:lnTo>
                  <a:pt x="103632" y="89915"/>
                </a:lnTo>
                <a:lnTo>
                  <a:pt x="144344" y="89915"/>
                </a:lnTo>
                <a:lnTo>
                  <a:pt x="142602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4" h="144780">
                <a:moveTo>
                  <a:pt x="50292" y="99059"/>
                </a:moveTo>
                <a:lnTo>
                  <a:pt x="47244" y="96011"/>
                </a:lnTo>
                <a:lnTo>
                  <a:pt x="48768" y="97231"/>
                </a:lnTo>
                <a:lnTo>
                  <a:pt x="50292" y="99059"/>
                </a:lnTo>
                <a:close/>
              </a:path>
              <a:path w="146684" h="144780">
                <a:moveTo>
                  <a:pt x="48768" y="97231"/>
                </a:moveTo>
                <a:lnTo>
                  <a:pt x="47244" y="96011"/>
                </a:lnTo>
                <a:lnTo>
                  <a:pt x="47752" y="96011"/>
                </a:lnTo>
                <a:lnTo>
                  <a:pt x="48768" y="97231"/>
                </a:lnTo>
                <a:close/>
              </a:path>
              <a:path w="146684" h="144780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4780">
                <a:moveTo>
                  <a:pt x="141732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2602" y="96011"/>
                </a:lnTo>
                <a:lnTo>
                  <a:pt x="141732" y="99059"/>
                </a:lnTo>
                <a:close/>
              </a:path>
              <a:path w="146684" h="144780">
                <a:moveTo>
                  <a:pt x="51053" y="99059"/>
                </a:moveTo>
                <a:lnTo>
                  <a:pt x="50292" y="99059"/>
                </a:lnTo>
                <a:lnTo>
                  <a:pt x="48768" y="97231"/>
                </a:lnTo>
                <a:lnTo>
                  <a:pt x="51053" y="99059"/>
                </a:lnTo>
                <a:close/>
              </a:path>
              <a:path w="146684" h="144780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4" h="144780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4" h="144780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4" h="144780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4" h="144780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4" h="144780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4" h="144780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4" h="144780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4" h="144780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4" h="144780">
                <a:moveTo>
                  <a:pt x="89916" y="143255"/>
                </a:move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close/>
              </a:path>
              <a:path w="146684" h="144780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86612" y="293827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4"/>
                </a:moveTo>
                <a:lnTo>
                  <a:pt x="59436" y="1524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4"/>
                </a:lnTo>
                <a:close/>
              </a:path>
              <a:path w="146684" h="146685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57912" y="1524"/>
                </a:lnTo>
                <a:lnTo>
                  <a:pt x="88391" y="1524"/>
                </a:lnTo>
                <a:lnTo>
                  <a:pt x="89916" y="3048"/>
                </a:lnTo>
                <a:lnTo>
                  <a:pt x="99060" y="6095"/>
                </a:lnTo>
                <a:close/>
              </a:path>
              <a:path w="146684" h="146685">
                <a:moveTo>
                  <a:pt x="111252" y="12192"/>
                </a:move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close/>
              </a:path>
              <a:path w="146684" h="146685">
                <a:moveTo>
                  <a:pt x="54864" y="103632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451" y="86359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0480" y="13716"/>
                </a:lnTo>
                <a:lnTo>
                  <a:pt x="32004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72542" y="38404"/>
                </a:lnTo>
                <a:lnTo>
                  <a:pt x="64008" y="39624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42672" y="54864"/>
                </a:lnTo>
                <a:lnTo>
                  <a:pt x="42889" y="54864"/>
                </a:lnTo>
                <a:lnTo>
                  <a:pt x="41583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2296"/>
                </a:lnTo>
                <a:lnTo>
                  <a:pt x="38970" y="82296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1910" y="89916"/>
                </a:lnTo>
                <a:lnTo>
                  <a:pt x="44195" y="94488"/>
                </a:lnTo>
                <a:lnTo>
                  <a:pt x="44704" y="94488"/>
                </a:lnTo>
                <a:lnTo>
                  <a:pt x="48768" y="100584"/>
                </a:lnTo>
                <a:lnTo>
                  <a:pt x="51054" y="100584"/>
                </a:lnTo>
                <a:lnTo>
                  <a:pt x="54864" y="103632"/>
                </a:lnTo>
                <a:close/>
              </a:path>
              <a:path w="146684" h="146685">
                <a:moveTo>
                  <a:pt x="72542" y="38404"/>
                </a:moveTo>
                <a:lnTo>
                  <a:pt x="70104" y="38100"/>
                </a:lnTo>
                <a:lnTo>
                  <a:pt x="74676" y="38100"/>
                </a:lnTo>
                <a:lnTo>
                  <a:pt x="72542" y="38404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7724" y="39624"/>
                </a:lnTo>
                <a:lnTo>
                  <a:pt x="82296" y="39624"/>
                </a:lnTo>
                <a:lnTo>
                  <a:pt x="72542" y="38404"/>
                </a:lnTo>
                <a:lnTo>
                  <a:pt x="74676" y="38100"/>
                </a:lnTo>
                <a:lnTo>
                  <a:pt x="135636" y="38100"/>
                </a:lnTo>
                <a:lnTo>
                  <a:pt x="137160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4" h="14668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5719"/>
                </a:lnTo>
                <a:close/>
              </a:path>
              <a:path w="146684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4" h="146685">
                <a:moveTo>
                  <a:pt x="97366" y="48937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366" y="48937"/>
                </a:lnTo>
                <a:close/>
              </a:path>
              <a:path w="146684" h="146685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4" h="146685">
                <a:moveTo>
                  <a:pt x="99060" y="50292"/>
                </a:moveTo>
                <a:lnTo>
                  <a:pt x="97366" y="48937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4" h="146685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4" h="146685">
                <a:moveTo>
                  <a:pt x="101639" y="54277"/>
                </a:moveTo>
                <a:lnTo>
                  <a:pt x="97366" y="48937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1639" y="54277"/>
                </a:lnTo>
                <a:close/>
              </a:path>
              <a:path w="146684" h="146685">
                <a:moveTo>
                  <a:pt x="42672" y="54864"/>
                </a:moveTo>
                <a:lnTo>
                  <a:pt x="44195" y="51816"/>
                </a:lnTo>
                <a:lnTo>
                  <a:pt x="43140" y="54277"/>
                </a:lnTo>
                <a:lnTo>
                  <a:pt x="42672" y="54864"/>
                </a:lnTo>
                <a:close/>
              </a:path>
              <a:path w="146684" h="146685">
                <a:moveTo>
                  <a:pt x="43140" y="54277"/>
                </a:moveTo>
                <a:lnTo>
                  <a:pt x="44195" y="51816"/>
                </a:lnTo>
                <a:lnTo>
                  <a:pt x="45110" y="51816"/>
                </a:lnTo>
                <a:lnTo>
                  <a:pt x="43140" y="54277"/>
                </a:lnTo>
                <a:close/>
              </a:path>
              <a:path w="146684" h="146685">
                <a:moveTo>
                  <a:pt x="102108" y="54864"/>
                </a:moveTo>
                <a:lnTo>
                  <a:pt x="101639" y="54277"/>
                </a:lnTo>
                <a:lnTo>
                  <a:pt x="100584" y="51816"/>
                </a:lnTo>
                <a:lnTo>
                  <a:pt x="102108" y="54864"/>
                </a:lnTo>
                <a:close/>
              </a:path>
              <a:path w="146684" h="146685">
                <a:moveTo>
                  <a:pt x="142385" y="54864"/>
                </a:moveTo>
                <a:lnTo>
                  <a:pt x="102108" y="54864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2385" y="54864"/>
                </a:lnTo>
                <a:close/>
              </a:path>
              <a:path w="146684" h="146685">
                <a:moveTo>
                  <a:pt x="42889" y="54864"/>
                </a:moveTo>
                <a:lnTo>
                  <a:pt x="42672" y="54864"/>
                </a:lnTo>
                <a:lnTo>
                  <a:pt x="43140" y="54277"/>
                </a:lnTo>
                <a:lnTo>
                  <a:pt x="42889" y="54864"/>
                </a:lnTo>
                <a:close/>
              </a:path>
              <a:path w="146684" h="146685">
                <a:moveTo>
                  <a:pt x="104502" y="60959"/>
                </a:moveTo>
                <a:lnTo>
                  <a:pt x="101639" y="54277"/>
                </a:lnTo>
                <a:lnTo>
                  <a:pt x="102108" y="54864"/>
                </a:lnTo>
                <a:lnTo>
                  <a:pt x="142385" y="54864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4502" y="60959"/>
                </a:lnTo>
                <a:close/>
              </a:path>
              <a:path w="146684" h="146685">
                <a:moveTo>
                  <a:pt x="39624" y="62484"/>
                </a:moveTo>
                <a:lnTo>
                  <a:pt x="41148" y="57912"/>
                </a:lnTo>
                <a:lnTo>
                  <a:pt x="40277" y="60959"/>
                </a:lnTo>
                <a:lnTo>
                  <a:pt x="39624" y="62484"/>
                </a:lnTo>
                <a:close/>
              </a:path>
              <a:path w="146684" h="146685">
                <a:moveTo>
                  <a:pt x="40277" y="60959"/>
                </a:moveTo>
                <a:lnTo>
                  <a:pt x="41148" y="57912"/>
                </a:lnTo>
                <a:lnTo>
                  <a:pt x="41583" y="57912"/>
                </a:lnTo>
                <a:lnTo>
                  <a:pt x="40277" y="60959"/>
                </a:lnTo>
                <a:close/>
              </a:path>
              <a:path w="146684" h="146685">
                <a:moveTo>
                  <a:pt x="105155" y="62484"/>
                </a:moveTo>
                <a:lnTo>
                  <a:pt x="104502" y="60959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4" h="146685">
                <a:moveTo>
                  <a:pt x="144997" y="62484"/>
                </a:moveTo>
                <a:lnTo>
                  <a:pt x="105155" y="62484"/>
                </a:lnTo>
                <a:lnTo>
                  <a:pt x="103632" y="57912"/>
                </a:lnTo>
                <a:lnTo>
                  <a:pt x="144779" y="57912"/>
                </a:lnTo>
                <a:lnTo>
                  <a:pt x="144779" y="60960"/>
                </a:lnTo>
                <a:lnTo>
                  <a:pt x="144997" y="62484"/>
                </a:lnTo>
                <a:close/>
              </a:path>
              <a:path w="146684" h="146685">
                <a:moveTo>
                  <a:pt x="39841" y="62484"/>
                </a:moveTo>
                <a:lnTo>
                  <a:pt x="39624" y="62484"/>
                </a:lnTo>
                <a:lnTo>
                  <a:pt x="40277" y="60959"/>
                </a:lnTo>
                <a:lnTo>
                  <a:pt x="39841" y="62484"/>
                </a:lnTo>
                <a:close/>
              </a:path>
              <a:path w="146684" h="146685">
                <a:moveTo>
                  <a:pt x="106679" y="68580"/>
                </a:moveTo>
                <a:lnTo>
                  <a:pt x="104502" y="60959"/>
                </a:lnTo>
                <a:lnTo>
                  <a:pt x="105155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4" h="146685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6684" h="146685">
                <a:moveTo>
                  <a:pt x="107877" y="73914"/>
                </a:moveTo>
                <a:lnTo>
                  <a:pt x="106679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77" y="73914"/>
                </a:lnTo>
                <a:close/>
              </a:path>
              <a:path w="146684" h="146685">
                <a:moveTo>
                  <a:pt x="108204" y="76200"/>
                </a:moveTo>
                <a:lnTo>
                  <a:pt x="107877" y="73914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6685">
                <a:moveTo>
                  <a:pt x="145433" y="82296"/>
                </a:moveTo>
                <a:lnTo>
                  <a:pt x="106679" y="82296"/>
                </a:lnTo>
                <a:lnTo>
                  <a:pt x="107877" y="73914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4" h="146685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6684" h="146685">
                <a:moveTo>
                  <a:pt x="104648" y="86359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5433" y="82296"/>
                </a:lnTo>
                <a:lnTo>
                  <a:pt x="144997" y="85344"/>
                </a:lnTo>
                <a:lnTo>
                  <a:pt x="105155" y="85344"/>
                </a:lnTo>
                <a:lnTo>
                  <a:pt x="104648" y="86359"/>
                </a:lnTo>
                <a:close/>
              </a:path>
              <a:path w="146684" h="146685">
                <a:moveTo>
                  <a:pt x="41148" y="89916"/>
                </a:moveTo>
                <a:lnTo>
                  <a:pt x="39624" y="85344"/>
                </a:lnTo>
                <a:lnTo>
                  <a:pt x="40132" y="86360"/>
                </a:lnTo>
                <a:lnTo>
                  <a:pt x="41148" y="89916"/>
                </a:lnTo>
                <a:close/>
              </a:path>
              <a:path w="146684" h="146685">
                <a:moveTo>
                  <a:pt x="40132" y="86360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132" y="86360"/>
                </a:lnTo>
                <a:close/>
              </a:path>
              <a:path w="146684" h="146685">
                <a:moveTo>
                  <a:pt x="103632" y="89916"/>
                </a:moveTo>
                <a:lnTo>
                  <a:pt x="104648" y="86359"/>
                </a:lnTo>
                <a:lnTo>
                  <a:pt x="105155" y="85344"/>
                </a:lnTo>
                <a:lnTo>
                  <a:pt x="103632" y="89916"/>
                </a:lnTo>
                <a:close/>
              </a:path>
              <a:path w="146684" h="146685">
                <a:moveTo>
                  <a:pt x="143256" y="89916"/>
                </a:moveTo>
                <a:lnTo>
                  <a:pt x="103632" y="89916"/>
                </a:lnTo>
                <a:lnTo>
                  <a:pt x="105155" y="85344"/>
                </a:lnTo>
                <a:lnTo>
                  <a:pt x="144997" y="85344"/>
                </a:lnTo>
                <a:lnTo>
                  <a:pt x="144852" y="86359"/>
                </a:lnTo>
                <a:lnTo>
                  <a:pt x="144779" y="88392"/>
                </a:lnTo>
                <a:lnTo>
                  <a:pt x="143256" y="89916"/>
                </a:lnTo>
                <a:close/>
              </a:path>
              <a:path w="146684" h="146685">
                <a:moveTo>
                  <a:pt x="41910" y="89916"/>
                </a:moveTo>
                <a:lnTo>
                  <a:pt x="41148" y="89916"/>
                </a:lnTo>
                <a:lnTo>
                  <a:pt x="40132" y="86360"/>
                </a:lnTo>
                <a:lnTo>
                  <a:pt x="41910" y="89916"/>
                </a:lnTo>
                <a:close/>
              </a:path>
              <a:path w="146684" h="146685">
                <a:moveTo>
                  <a:pt x="141949" y="94488"/>
                </a:moveTo>
                <a:lnTo>
                  <a:pt x="100584" y="94488"/>
                </a:lnTo>
                <a:lnTo>
                  <a:pt x="104648" y="86359"/>
                </a:lnTo>
                <a:lnTo>
                  <a:pt x="103632" y="89916"/>
                </a:lnTo>
                <a:lnTo>
                  <a:pt x="143256" y="89916"/>
                </a:lnTo>
                <a:lnTo>
                  <a:pt x="141949" y="94488"/>
                </a:lnTo>
                <a:close/>
              </a:path>
              <a:path w="146684" h="146685">
                <a:moveTo>
                  <a:pt x="44704" y="94488"/>
                </a:moveTo>
                <a:lnTo>
                  <a:pt x="44195" y="94488"/>
                </a:lnTo>
                <a:lnTo>
                  <a:pt x="42672" y="91440"/>
                </a:lnTo>
                <a:lnTo>
                  <a:pt x="44704" y="94488"/>
                </a:lnTo>
                <a:close/>
              </a:path>
              <a:path w="146684" h="146685">
                <a:moveTo>
                  <a:pt x="96882" y="99277"/>
                </a:moveTo>
                <a:lnTo>
                  <a:pt x="102108" y="91440"/>
                </a:lnTo>
                <a:lnTo>
                  <a:pt x="100584" y="94488"/>
                </a:lnTo>
                <a:lnTo>
                  <a:pt x="141949" y="94488"/>
                </a:lnTo>
                <a:lnTo>
                  <a:pt x="141078" y="97536"/>
                </a:lnTo>
                <a:lnTo>
                  <a:pt x="99060" y="97536"/>
                </a:lnTo>
                <a:lnTo>
                  <a:pt x="96882" y="99277"/>
                </a:lnTo>
                <a:close/>
              </a:path>
              <a:path w="146684" h="146685">
                <a:moveTo>
                  <a:pt x="51054" y="100584"/>
                </a:moveTo>
                <a:lnTo>
                  <a:pt x="48768" y="100584"/>
                </a:lnTo>
                <a:lnTo>
                  <a:pt x="47244" y="97536"/>
                </a:lnTo>
                <a:lnTo>
                  <a:pt x="51054" y="100584"/>
                </a:lnTo>
                <a:close/>
              </a:path>
              <a:path w="146684" h="146685">
                <a:moveTo>
                  <a:pt x="96012" y="100584"/>
                </a:moveTo>
                <a:lnTo>
                  <a:pt x="96882" y="99277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4" h="146685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4" h="146685">
                <a:moveTo>
                  <a:pt x="91440" y="103632"/>
                </a:moveTo>
                <a:lnTo>
                  <a:pt x="96882" y="99277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6685">
                <a:moveTo>
                  <a:pt x="100584" y="141732"/>
                </a:moveTo>
                <a:lnTo>
                  <a:pt x="44195" y="141732"/>
                </a:lnTo>
                <a:lnTo>
                  <a:pt x="44195" y="140208"/>
                </a:lnTo>
                <a:lnTo>
                  <a:pt x="42672" y="140208"/>
                </a:lnTo>
                <a:lnTo>
                  <a:pt x="33528" y="135636"/>
                </a:lnTo>
                <a:lnTo>
                  <a:pt x="30480" y="132588"/>
                </a:lnTo>
                <a:lnTo>
                  <a:pt x="22859" y="126492"/>
                </a:lnTo>
                <a:lnTo>
                  <a:pt x="21336" y="126492"/>
                </a:lnTo>
                <a:lnTo>
                  <a:pt x="21336" y="124968"/>
                </a:lnTo>
                <a:lnTo>
                  <a:pt x="19812" y="123443"/>
                </a:lnTo>
                <a:lnTo>
                  <a:pt x="13716" y="115824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2484" y="106680"/>
                </a:lnTo>
                <a:lnTo>
                  <a:pt x="67056" y="108204"/>
                </a:lnTo>
                <a:lnTo>
                  <a:pt x="136398" y="108204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24968" y="123443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2588"/>
                </a:lnTo>
                <a:lnTo>
                  <a:pt x="114300" y="134112"/>
                </a:lnTo>
                <a:lnTo>
                  <a:pt x="112775" y="134112"/>
                </a:lnTo>
                <a:lnTo>
                  <a:pt x="111252" y="135636"/>
                </a:lnTo>
                <a:lnTo>
                  <a:pt x="102108" y="140208"/>
                </a:lnTo>
                <a:lnTo>
                  <a:pt x="100584" y="141732"/>
                </a:lnTo>
                <a:close/>
              </a:path>
              <a:path w="146684" h="146685">
                <a:moveTo>
                  <a:pt x="137160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38684" y="103632"/>
                </a:lnTo>
                <a:lnTo>
                  <a:pt x="137160" y="106680"/>
                </a:lnTo>
                <a:close/>
              </a:path>
              <a:path w="146684" h="146685">
                <a:moveTo>
                  <a:pt x="62484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2484" y="106680"/>
                </a:lnTo>
                <a:close/>
              </a:path>
              <a:path w="146684" h="146685">
                <a:moveTo>
                  <a:pt x="136398" y="108204"/>
                </a:moveTo>
                <a:lnTo>
                  <a:pt x="77724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6387" y="144780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85344" y="146304"/>
                </a:moveTo>
                <a:lnTo>
                  <a:pt x="59436" y="146304"/>
                </a:lnTo>
                <a:lnTo>
                  <a:pt x="57912" y="144780"/>
                </a:lnTo>
                <a:lnTo>
                  <a:pt x="86868" y="144780"/>
                </a:lnTo>
                <a:lnTo>
                  <a:pt x="85344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97579" y="1927098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 h="0">
                <a:moveTo>
                  <a:pt x="0" y="0"/>
                </a:moveTo>
                <a:lnTo>
                  <a:pt x="2087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65576" y="1915667"/>
            <a:ext cx="68580" cy="62865"/>
          </a:xfrm>
          <a:custGeom>
            <a:avLst/>
            <a:gdLst/>
            <a:ahLst/>
            <a:cxnLst/>
            <a:rect l="l" t="t" r="r" b="b"/>
            <a:pathLst>
              <a:path w="68579" h="62864">
                <a:moveTo>
                  <a:pt x="33528" y="62483"/>
                </a:moveTo>
                <a:lnTo>
                  <a:pt x="20574" y="60078"/>
                </a:lnTo>
                <a:lnTo>
                  <a:pt x="9906" y="53530"/>
                </a:lnTo>
                <a:lnTo>
                  <a:pt x="2667" y="43838"/>
                </a:lnTo>
                <a:lnTo>
                  <a:pt x="0" y="32003"/>
                </a:lnTo>
                <a:lnTo>
                  <a:pt x="2667" y="19288"/>
                </a:lnTo>
                <a:lnTo>
                  <a:pt x="9906" y="9143"/>
                </a:lnTo>
                <a:lnTo>
                  <a:pt x="20574" y="2428"/>
                </a:lnTo>
                <a:lnTo>
                  <a:pt x="33528" y="0"/>
                </a:lnTo>
                <a:lnTo>
                  <a:pt x="47363" y="2428"/>
                </a:lnTo>
                <a:lnTo>
                  <a:pt x="58483" y="9143"/>
                </a:lnTo>
                <a:lnTo>
                  <a:pt x="65889" y="19288"/>
                </a:lnTo>
                <a:lnTo>
                  <a:pt x="68580" y="32003"/>
                </a:lnTo>
                <a:lnTo>
                  <a:pt x="65889" y="43838"/>
                </a:lnTo>
                <a:lnTo>
                  <a:pt x="58483" y="53530"/>
                </a:lnTo>
                <a:lnTo>
                  <a:pt x="47363" y="60078"/>
                </a:lnTo>
                <a:lnTo>
                  <a:pt x="3352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61003" y="1911095"/>
            <a:ext cx="78105" cy="71755"/>
          </a:xfrm>
          <a:custGeom>
            <a:avLst/>
            <a:gdLst/>
            <a:ahLst/>
            <a:cxnLst/>
            <a:rect l="l" t="t" r="r" b="b"/>
            <a:pathLst>
              <a:path w="78104" h="71755">
                <a:moveTo>
                  <a:pt x="45719" y="1523"/>
                </a:moveTo>
                <a:lnTo>
                  <a:pt x="32004" y="1523"/>
                </a:lnTo>
                <a:lnTo>
                  <a:pt x="38100" y="0"/>
                </a:lnTo>
                <a:lnTo>
                  <a:pt x="39624" y="0"/>
                </a:lnTo>
                <a:lnTo>
                  <a:pt x="45719" y="1523"/>
                </a:lnTo>
                <a:close/>
              </a:path>
              <a:path w="78104" h="71755">
                <a:moveTo>
                  <a:pt x="53339" y="3047"/>
                </a:moveTo>
                <a:lnTo>
                  <a:pt x="24384" y="3047"/>
                </a:lnTo>
                <a:lnTo>
                  <a:pt x="30480" y="1523"/>
                </a:lnTo>
                <a:lnTo>
                  <a:pt x="47244" y="1523"/>
                </a:lnTo>
                <a:lnTo>
                  <a:pt x="53339" y="3047"/>
                </a:lnTo>
                <a:close/>
              </a:path>
              <a:path w="78104" h="71755">
                <a:moveTo>
                  <a:pt x="32004" y="10667"/>
                </a:moveTo>
                <a:lnTo>
                  <a:pt x="12192" y="10667"/>
                </a:lnTo>
                <a:lnTo>
                  <a:pt x="16764" y="6095"/>
                </a:lnTo>
                <a:lnTo>
                  <a:pt x="22859" y="3047"/>
                </a:lnTo>
                <a:lnTo>
                  <a:pt x="54864" y="3047"/>
                </a:lnTo>
                <a:lnTo>
                  <a:pt x="59436" y="6095"/>
                </a:lnTo>
                <a:lnTo>
                  <a:pt x="60960" y="6095"/>
                </a:lnTo>
                <a:lnTo>
                  <a:pt x="64008" y="9143"/>
                </a:lnTo>
                <a:lnTo>
                  <a:pt x="38100" y="9143"/>
                </a:lnTo>
                <a:lnTo>
                  <a:pt x="38862" y="9296"/>
                </a:lnTo>
                <a:lnTo>
                  <a:pt x="32004" y="10667"/>
                </a:lnTo>
                <a:close/>
              </a:path>
              <a:path w="78104" h="71755">
                <a:moveTo>
                  <a:pt x="38862" y="9296"/>
                </a:moveTo>
                <a:lnTo>
                  <a:pt x="38100" y="9143"/>
                </a:lnTo>
                <a:lnTo>
                  <a:pt x="39624" y="9143"/>
                </a:lnTo>
                <a:lnTo>
                  <a:pt x="38862" y="9296"/>
                </a:lnTo>
                <a:close/>
              </a:path>
              <a:path w="78104" h="71755">
                <a:moveTo>
                  <a:pt x="65532" y="10667"/>
                </a:moveTo>
                <a:lnTo>
                  <a:pt x="45719" y="10667"/>
                </a:lnTo>
                <a:lnTo>
                  <a:pt x="38862" y="9296"/>
                </a:lnTo>
                <a:lnTo>
                  <a:pt x="39624" y="9143"/>
                </a:lnTo>
                <a:lnTo>
                  <a:pt x="64008" y="9143"/>
                </a:lnTo>
                <a:lnTo>
                  <a:pt x="65532" y="10667"/>
                </a:lnTo>
                <a:close/>
              </a:path>
              <a:path w="78104" h="71755">
                <a:moveTo>
                  <a:pt x="33528" y="62483"/>
                </a:moveTo>
                <a:lnTo>
                  <a:pt x="10668" y="62483"/>
                </a:lnTo>
                <a:lnTo>
                  <a:pt x="10668" y="60959"/>
                </a:lnTo>
                <a:lnTo>
                  <a:pt x="6096" y="56387"/>
                </a:lnTo>
                <a:lnTo>
                  <a:pt x="0" y="44195"/>
                </a:lnTo>
                <a:lnTo>
                  <a:pt x="0" y="28955"/>
                </a:lnTo>
                <a:lnTo>
                  <a:pt x="3048" y="22859"/>
                </a:lnTo>
                <a:lnTo>
                  <a:pt x="3048" y="21335"/>
                </a:lnTo>
                <a:lnTo>
                  <a:pt x="6096" y="16763"/>
                </a:lnTo>
                <a:lnTo>
                  <a:pt x="6096" y="15239"/>
                </a:lnTo>
                <a:lnTo>
                  <a:pt x="10668" y="10667"/>
                </a:lnTo>
                <a:lnTo>
                  <a:pt x="33528" y="10667"/>
                </a:lnTo>
                <a:lnTo>
                  <a:pt x="25908" y="12191"/>
                </a:lnTo>
                <a:lnTo>
                  <a:pt x="27432" y="12191"/>
                </a:lnTo>
                <a:lnTo>
                  <a:pt x="24383" y="13715"/>
                </a:lnTo>
                <a:lnTo>
                  <a:pt x="22859" y="13715"/>
                </a:lnTo>
                <a:lnTo>
                  <a:pt x="18796" y="16763"/>
                </a:lnTo>
                <a:lnTo>
                  <a:pt x="18288" y="16763"/>
                </a:lnTo>
                <a:lnTo>
                  <a:pt x="13716" y="21335"/>
                </a:lnTo>
                <a:lnTo>
                  <a:pt x="10668" y="25907"/>
                </a:lnTo>
                <a:lnTo>
                  <a:pt x="12192" y="25907"/>
                </a:lnTo>
                <a:lnTo>
                  <a:pt x="9906" y="30479"/>
                </a:lnTo>
                <a:lnTo>
                  <a:pt x="9144" y="30479"/>
                </a:lnTo>
                <a:lnTo>
                  <a:pt x="9144" y="42671"/>
                </a:lnTo>
                <a:lnTo>
                  <a:pt x="9906" y="42671"/>
                </a:lnTo>
                <a:lnTo>
                  <a:pt x="11429" y="45719"/>
                </a:lnTo>
                <a:lnTo>
                  <a:pt x="10668" y="45719"/>
                </a:lnTo>
                <a:lnTo>
                  <a:pt x="13716" y="51815"/>
                </a:lnTo>
                <a:lnTo>
                  <a:pt x="15239" y="51815"/>
                </a:lnTo>
                <a:lnTo>
                  <a:pt x="18288" y="54863"/>
                </a:lnTo>
                <a:lnTo>
                  <a:pt x="16764" y="54863"/>
                </a:lnTo>
                <a:lnTo>
                  <a:pt x="22859" y="57911"/>
                </a:lnTo>
                <a:lnTo>
                  <a:pt x="21336" y="57911"/>
                </a:lnTo>
                <a:lnTo>
                  <a:pt x="27432" y="60959"/>
                </a:lnTo>
                <a:lnTo>
                  <a:pt x="25908" y="60959"/>
                </a:lnTo>
                <a:lnTo>
                  <a:pt x="33528" y="62483"/>
                </a:lnTo>
                <a:close/>
              </a:path>
              <a:path w="78104" h="71755">
                <a:moveTo>
                  <a:pt x="56387" y="15239"/>
                </a:moveTo>
                <a:lnTo>
                  <a:pt x="50292" y="12191"/>
                </a:lnTo>
                <a:lnTo>
                  <a:pt x="44195" y="10667"/>
                </a:lnTo>
                <a:lnTo>
                  <a:pt x="67056" y="10667"/>
                </a:lnTo>
                <a:lnTo>
                  <a:pt x="69088" y="13715"/>
                </a:lnTo>
                <a:lnTo>
                  <a:pt x="54864" y="13715"/>
                </a:lnTo>
                <a:lnTo>
                  <a:pt x="56387" y="15239"/>
                </a:lnTo>
                <a:close/>
              </a:path>
              <a:path w="78104" h="71755">
                <a:moveTo>
                  <a:pt x="21336" y="15239"/>
                </a:moveTo>
                <a:lnTo>
                  <a:pt x="22859" y="13715"/>
                </a:lnTo>
                <a:lnTo>
                  <a:pt x="24383" y="13715"/>
                </a:lnTo>
                <a:lnTo>
                  <a:pt x="21336" y="15239"/>
                </a:lnTo>
                <a:close/>
              </a:path>
              <a:path w="78104" h="71755">
                <a:moveTo>
                  <a:pt x="59436" y="18287"/>
                </a:moveTo>
                <a:lnTo>
                  <a:pt x="54864" y="13715"/>
                </a:lnTo>
                <a:lnTo>
                  <a:pt x="69088" y="13715"/>
                </a:lnTo>
                <a:lnTo>
                  <a:pt x="70104" y="15239"/>
                </a:lnTo>
                <a:lnTo>
                  <a:pt x="71628" y="15239"/>
                </a:lnTo>
                <a:lnTo>
                  <a:pt x="71628" y="16763"/>
                </a:lnTo>
                <a:lnTo>
                  <a:pt x="59436" y="16763"/>
                </a:lnTo>
                <a:lnTo>
                  <a:pt x="59436" y="18287"/>
                </a:lnTo>
                <a:close/>
              </a:path>
              <a:path w="78104" h="71755">
                <a:moveTo>
                  <a:pt x="16764" y="18287"/>
                </a:moveTo>
                <a:lnTo>
                  <a:pt x="18288" y="16763"/>
                </a:lnTo>
                <a:lnTo>
                  <a:pt x="18796" y="16763"/>
                </a:lnTo>
                <a:lnTo>
                  <a:pt x="16764" y="18287"/>
                </a:lnTo>
                <a:close/>
              </a:path>
              <a:path w="78104" h="71755">
                <a:moveTo>
                  <a:pt x="77724" y="32003"/>
                </a:moveTo>
                <a:lnTo>
                  <a:pt x="68580" y="32003"/>
                </a:lnTo>
                <a:lnTo>
                  <a:pt x="65532" y="25907"/>
                </a:lnTo>
                <a:lnTo>
                  <a:pt x="67056" y="25907"/>
                </a:lnTo>
                <a:lnTo>
                  <a:pt x="62484" y="21335"/>
                </a:lnTo>
                <a:lnTo>
                  <a:pt x="64008" y="21335"/>
                </a:lnTo>
                <a:lnTo>
                  <a:pt x="59436" y="16763"/>
                </a:lnTo>
                <a:lnTo>
                  <a:pt x="71628" y="16763"/>
                </a:lnTo>
                <a:lnTo>
                  <a:pt x="74676" y="21335"/>
                </a:lnTo>
                <a:lnTo>
                  <a:pt x="74676" y="22859"/>
                </a:lnTo>
                <a:lnTo>
                  <a:pt x="77724" y="28955"/>
                </a:lnTo>
                <a:lnTo>
                  <a:pt x="77724" y="32003"/>
                </a:lnTo>
                <a:close/>
              </a:path>
              <a:path w="78104" h="71755">
                <a:moveTo>
                  <a:pt x="9144" y="32003"/>
                </a:moveTo>
                <a:lnTo>
                  <a:pt x="9144" y="30479"/>
                </a:lnTo>
                <a:lnTo>
                  <a:pt x="9906" y="30479"/>
                </a:lnTo>
                <a:lnTo>
                  <a:pt x="9144" y="32003"/>
                </a:lnTo>
                <a:close/>
              </a:path>
              <a:path w="78104" h="71755">
                <a:moveTo>
                  <a:pt x="68410" y="35898"/>
                </a:moveTo>
                <a:lnTo>
                  <a:pt x="67056" y="30479"/>
                </a:lnTo>
                <a:lnTo>
                  <a:pt x="68580" y="32003"/>
                </a:lnTo>
                <a:lnTo>
                  <a:pt x="77724" y="32003"/>
                </a:lnTo>
                <a:lnTo>
                  <a:pt x="77724" y="35051"/>
                </a:lnTo>
                <a:lnTo>
                  <a:pt x="68580" y="35051"/>
                </a:lnTo>
                <a:lnTo>
                  <a:pt x="68410" y="35898"/>
                </a:lnTo>
                <a:close/>
              </a:path>
              <a:path w="78104" h="71755">
                <a:moveTo>
                  <a:pt x="68580" y="36575"/>
                </a:moveTo>
                <a:lnTo>
                  <a:pt x="68410" y="35898"/>
                </a:lnTo>
                <a:lnTo>
                  <a:pt x="68580" y="35051"/>
                </a:lnTo>
                <a:lnTo>
                  <a:pt x="68580" y="36575"/>
                </a:lnTo>
                <a:close/>
              </a:path>
              <a:path w="78104" h="71755">
                <a:moveTo>
                  <a:pt x="77724" y="36575"/>
                </a:moveTo>
                <a:lnTo>
                  <a:pt x="68580" y="36575"/>
                </a:lnTo>
                <a:lnTo>
                  <a:pt x="68580" y="35051"/>
                </a:lnTo>
                <a:lnTo>
                  <a:pt x="77724" y="35051"/>
                </a:lnTo>
                <a:lnTo>
                  <a:pt x="77724" y="36575"/>
                </a:lnTo>
                <a:close/>
              </a:path>
              <a:path w="78104" h="71755">
                <a:moveTo>
                  <a:pt x="67056" y="42671"/>
                </a:moveTo>
                <a:lnTo>
                  <a:pt x="68410" y="35898"/>
                </a:lnTo>
                <a:lnTo>
                  <a:pt x="68580" y="36575"/>
                </a:lnTo>
                <a:lnTo>
                  <a:pt x="77724" y="36575"/>
                </a:lnTo>
                <a:lnTo>
                  <a:pt x="77724" y="41147"/>
                </a:lnTo>
                <a:lnTo>
                  <a:pt x="68580" y="41147"/>
                </a:lnTo>
                <a:lnTo>
                  <a:pt x="67056" y="42671"/>
                </a:lnTo>
                <a:close/>
              </a:path>
              <a:path w="78104" h="71755">
                <a:moveTo>
                  <a:pt x="9906" y="42671"/>
                </a:moveTo>
                <a:lnTo>
                  <a:pt x="9144" y="42671"/>
                </a:lnTo>
                <a:lnTo>
                  <a:pt x="9144" y="41147"/>
                </a:lnTo>
                <a:lnTo>
                  <a:pt x="9906" y="42671"/>
                </a:lnTo>
                <a:close/>
              </a:path>
              <a:path w="78104" h="71755">
                <a:moveTo>
                  <a:pt x="65532" y="47243"/>
                </a:moveTo>
                <a:lnTo>
                  <a:pt x="68580" y="41147"/>
                </a:lnTo>
                <a:lnTo>
                  <a:pt x="77724" y="41147"/>
                </a:lnTo>
                <a:lnTo>
                  <a:pt x="77724" y="44195"/>
                </a:lnTo>
                <a:lnTo>
                  <a:pt x="76962" y="45719"/>
                </a:lnTo>
                <a:lnTo>
                  <a:pt x="67056" y="45719"/>
                </a:lnTo>
                <a:lnTo>
                  <a:pt x="65532" y="47243"/>
                </a:lnTo>
                <a:close/>
              </a:path>
              <a:path w="78104" h="71755">
                <a:moveTo>
                  <a:pt x="12192" y="47243"/>
                </a:moveTo>
                <a:lnTo>
                  <a:pt x="10668" y="45719"/>
                </a:lnTo>
                <a:lnTo>
                  <a:pt x="11429" y="45719"/>
                </a:lnTo>
                <a:lnTo>
                  <a:pt x="12192" y="47243"/>
                </a:lnTo>
                <a:close/>
              </a:path>
              <a:path w="78104" h="71755">
                <a:moveTo>
                  <a:pt x="62484" y="51815"/>
                </a:moveTo>
                <a:lnTo>
                  <a:pt x="67056" y="45719"/>
                </a:lnTo>
                <a:lnTo>
                  <a:pt x="76962" y="45719"/>
                </a:lnTo>
                <a:lnTo>
                  <a:pt x="74676" y="50291"/>
                </a:lnTo>
                <a:lnTo>
                  <a:pt x="64008" y="50291"/>
                </a:lnTo>
                <a:lnTo>
                  <a:pt x="62484" y="51815"/>
                </a:lnTo>
                <a:close/>
              </a:path>
              <a:path w="78104" h="71755">
                <a:moveTo>
                  <a:pt x="15239" y="51815"/>
                </a:moveTo>
                <a:lnTo>
                  <a:pt x="13716" y="51815"/>
                </a:lnTo>
                <a:lnTo>
                  <a:pt x="13716" y="50291"/>
                </a:lnTo>
                <a:lnTo>
                  <a:pt x="15239" y="51815"/>
                </a:lnTo>
                <a:close/>
              </a:path>
              <a:path w="78104" h="71755">
                <a:moveTo>
                  <a:pt x="67056" y="62483"/>
                </a:moveTo>
                <a:lnTo>
                  <a:pt x="44195" y="62483"/>
                </a:lnTo>
                <a:lnTo>
                  <a:pt x="50292" y="60959"/>
                </a:lnTo>
                <a:lnTo>
                  <a:pt x="56387" y="57911"/>
                </a:lnTo>
                <a:lnTo>
                  <a:pt x="54864" y="57911"/>
                </a:lnTo>
                <a:lnTo>
                  <a:pt x="60960" y="54863"/>
                </a:lnTo>
                <a:lnTo>
                  <a:pt x="59436" y="54863"/>
                </a:lnTo>
                <a:lnTo>
                  <a:pt x="64008" y="50291"/>
                </a:lnTo>
                <a:lnTo>
                  <a:pt x="74676" y="50291"/>
                </a:lnTo>
                <a:lnTo>
                  <a:pt x="71628" y="56387"/>
                </a:lnTo>
                <a:lnTo>
                  <a:pt x="70104" y="56387"/>
                </a:lnTo>
                <a:lnTo>
                  <a:pt x="67056" y="60959"/>
                </a:lnTo>
                <a:lnTo>
                  <a:pt x="67056" y="62483"/>
                </a:lnTo>
                <a:close/>
              </a:path>
              <a:path w="78104" h="71755">
                <a:moveTo>
                  <a:pt x="54864" y="70103"/>
                </a:moveTo>
                <a:lnTo>
                  <a:pt x="22859" y="70103"/>
                </a:lnTo>
                <a:lnTo>
                  <a:pt x="16764" y="67055"/>
                </a:lnTo>
                <a:lnTo>
                  <a:pt x="16764" y="65531"/>
                </a:lnTo>
                <a:lnTo>
                  <a:pt x="12192" y="62483"/>
                </a:lnTo>
                <a:lnTo>
                  <a:pt x="65532" y="62483"/>
                </a:lnTo>
                <a:lnTo>
                  <a:pt x="60960" y="65531"/>
                </a:lnTo>
                <a:lnTo>
                  <a:pt x="60960" y="67055"/>
                </a:lnTo>
                <a:lnTo>
                  <a:pt x="59436" y="67055"/>
                </a:lnTo>
                <a:lnTo>
                  <a:pt x="54864" y="70103"/>
                </a:lnTo>
                <a:close/>
              </a:path>
              <a:path w="78104" h="71755">
                <a:moveTo>
                  <a:pt x="47244" y="71627"/>
                </a:moveTo>
                <a:lnTo>
                  <a:pt x="30480" y="71627"/>
                </a:lnTo>
                <a:lnTo>
                  <a:pt x="24384" y="70103"/>
                </a:lnTo>
                <a:lnTo>
                  <a:pt x="53339" y="70103"/>
                </a:lnTo>
                <a:lnTo>
                  <a:pt x="4724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305541" y="1530097"/>
            <a:ext cx="527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13.4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06730" y="1650536"/>
            <a:ext cx="527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13.4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18276" y="4572000"/>
            <a:ext cx="114300" cy="91440"/>
          </a:xfrm>
          <a:custGeom>
            <a:avLst/>
            <a:gdLst/>
            <a:ahLst/>
            <a:cxnLst/>
            <a:rect l="l" t="t" r="r" b="b"/>
            <a:pathLst>
              <a:path w="114300" h="91439">
                <a:moveTo>
                  <a:pt x="56387" y="91439"/>
                </a:moveTo>
                <a:lnTo>
                  <a:pt x="34075" y="87939"/>
                </a:lnTo>
                <a:lnTo>
                  <a:pt x="16192" y="78295"/>
                </a:lnTo>
                <a:lnTo>
                  <a:pt x="4310" y="63793"/>
                </a:lnTo>
                <a:lnTo>
                  <a:pt x="0" y="45719"/>
                </a:lnTo>
                <a:lnTo>
                  <a:pt x="4310" y="27646"/>
                </a:lnTo>
                <a:lnTo>
                  <a:pt x="16192" y="13144"/>
                </a:lnTo>
                <a:lnTo>
                  <a:pt x="34075" y="3500"/>
                </a:lnTo>
                <a:lnTo>
                  <a:pt x="56387" y="0"/>
                </a:lnTo>
                <a:lnTo>
                  <a:pt x="78938" y="3500"/>
                </a:lnTo>
                <a:lnTo>
                  <a:pt x="97345" y="13144"/>
                </a:lnTo>
                <a:lnTo>
                  <a:pt x="109751" y="27646"/>
                </a:lnTo>
                <a:lnTo>
                  <a:pt x="114300" y="45719"/>
                </a:lnTo>
                <a:lnTo>
                  <a:pt x="109751" y="63793"/>
                </a:lnTo>
                <a:lnTo>
                  <a:pt x="97345" y="78295"/>
                </a:lnTo>
                <a:lnTo>
                  <a:pt x="78938" y="87939"/>
                </a:lnTo>
                <a:lnTo>
                  <a:pt x="56387" y="91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98464" y="4552188"/>
            <a:ext cx="152400" cy="131445"/>
          </a:xfrm>
          <a:custGeom>
            <a:avLst/>
            <a:gdLst/>
            <a:ahLst/>
            <a:cxnLst/>
            <a:rect l="l" t="t" r="r" b="b"/>
            <a:pathLst>
              <a:path w="152400" h="131445">
                <a:moveTo>
                  <a:pt x="89916" y="1523"/>
                </a:moveTo>
                <a:lnTo>
                  <a:pt x="64008" y="1523"/>
                </a:lnTo>
                <a:lnTo>
                  <a:pt x="74676" y="0"/>
                </a:lnTo>
                <a:lnTo>
                  <a:pt x="77724" y="0"/>
                </a:lnTo>
                <a:lnTo>
                  <a:pt x="89916" y="1523"/>
                </a:lnTo>
                <a:close/>
              </a:path>
              <a:path w="152400" h="131445">
                <a:moveTo>
                  <a:pt x="103632" y="4571"/>
                </a:moveTo>
                <a:lnTo>
                  <a:pt x="50292" y="4571"/>
                </a:lnTo>
                <a:lnTo>
                  <a:pt x="60960" y="1523"/>
                </a:lnTo>
                <a:lnTo>
                  <a:pt x="92964" y="1523"/>
                </a:lnTo>
                <a:lnTo>
                  <a:pt x="103632" y="4571"/>
                </a:lnTo>
                <a:close/>
              </a:path>
              <a:path w="152400" h="131445">
                <a:moveTo>
                  <a:pt x="128016" y="18287"/>
                </a:moveTo>
                <a:lnTo>
                  <a:pt x="24384" y="18287"/>
                </a:lnTo>
                <a:lnTo>
                  <a:pt x="25908" y="16763"/>
                </a:lnTo>
                <a:lnTo>
                  <a:pt x="33528" y="12191"/>
                </a:lnTo>
                <a:lnTo>
                  <a:pt x="36576" y="9143"/>
                </a:lnTo>
                <a:lnTo>
                  <a:pt x="45719" y="6095"/>
                </a:lnTo>
                <a:lnTo>
                  <a:pt x="47244" y="4571"/>
                </a:lnTo>
                <a:lnTo>
                  <a:pt x="105155" y="4571"/>
                </a:lnTo>
                <a:lnTo>
                  <a:pt x="106679" y="6095"/>
                </a:lnTo>
                <a:lnTo>
                  <a:pt x="115824" y="9143"/>
                </a:lnTo>
                <a:lnTo>
                  <a:pt x="117348" y="10667"/>
                </a:lnTo>
                <a:lnTo>
                  <a:pt x="118872" y="10667"/>
                </a:lnTo>
                <a:lnTo>
                  <a:pt x="128016" y="16763"/>
                </a:lnTo>
                <a:lnTo>
                  <a:pt x="128016" y="18287"/>
                </a:lnTo>
                <a:close/>
              </a:path>
              <a:path w="152400" h="131445">
                <a:moveTo>
                  <a:pt x="129539" y="112775"/>
                </a:moveTo>
                <a:lnTo>
                  <a:pt x="22859" y="112775"/>
                </a:lnTo>
                <a:lnTo>
                  <a:pt x="22859" y="111251"/>
                </a:lnTo>
                <a:lnTo>
                  <a:pt x="15240" y="105155"/>
                </a:lnTo>
                <a:lnTo>
                  <a:pt x="15240" y="103631"/>
                </a:lnTo>
                <a:lnTo>
                  <a:pt x="13716" y="103631"/>
                </a:lnTo>
                <a:lnTo>
                  <a:pt x="13716" y="102107"/>
                </a:lnTo>
                <a:lnTo>
                  <a:pt x="7620" y="94487"/>
                </a:lnTo>
                <a:lnTo>
                  <a:pt x="7620" y="92963"/>
                </a:lnTo>
                <a:lnTo>
                  <a:pt x="6096" y="91439"/>
                </a:lnTo>
                <a:lnTo>
                  <a:pt x="6096" y="89915"/>
                </a:lnTo>
                <a:lnTo>
                  <a:pt x="3048" y="82295"/>
                </a:lnTo>
                <a:lnTo>
                  <a:pt x="1524" y="80771"/>
                </a:lnTo>
                <a:lnTo>
                  <a:pt x="1524" y="77723"/>
                </a:lnTo>
                <a:lnTo>
                  <a:pt x="0" y="73151"/>
                </a:lnTo>
                <a:lnTo>
                  <a:pt x="0" y="59435"/>
                </a:lnTo>
                <a:lnTo>
                  <a:pt x="1524" y="53339"/>
                </a:lnTo>
                <a:lnTo>
                  <a:pt x="1524" y="50291"/>
                </a:lnTo>
                <a:lnTo>
                  <a:pt x="3048" y="48767"/>
                </a:lnTo>
                <a:lnTo>
                  <a:pt x="6096" y="41147"/>
                </a:lnTo>
                <a:lnTo>
                  <a:pt x="6096" y="39623"/>
                </a:lnTo>
                <a:lnTo>
                  <a:pt x="7620" y="38099"/>
                </a:lnTo>
                <a:lnTo>
                  <a:pt x="7620" y="36575"/>
                </a:lnTo>
                <a:lnTo>
                  <a:pt x="13716" y="28955"/>
                </a:lnTo>
                <a:lnTo>
                  <a:pt x="13716" y="27431"/>
                </a:lnTo>
                <a:lnTo>
                  <a:pt x="15240" y="27431"/>
                </a:lnTo>
                <a:lnTo>
                  <a:pt x="15240" y="25907"/>
                </a:lnTo>
                <a:lnTo>
                  <a:pt x="22859" y="19811"/>
                </a:lnTo>
                <a:lnTo>
                  <a:pt x="22859" y="18287"/>
                </a:lnTo>
                <a:lnTo>
                  <a:pt x="129539" y="18287"/>
                </a:lnTo>
                <a:lnTo>
                  <a:pt x="140208" y="28955"/>
                </a:lnTo>
                <a:lnTo>
                  <a:pt x="144779" y="36575"/>
                </a:lnTo>
                <a:lnTo>
                  <a:pt x="146304" y="38099"/>
                </a:lnTo>
                <a:lnTo>
                  <a:pt x="70104" y="38099"/>
                </a:lnTo>
                <a:lnTo>
                  <a:pt x="59436" y="41147"/>
                </a:lnTo>
                <a:lnTo>
                  <a:pt x="62484" y="41147"/>
                </a:lnTo>
                <a:lnTo>
                  <a:pt x="57150" y="42671"/>
                </a:lnTo>
                <a:lnTo>
                  <a:pt x="54864" y="42671"/>
                </a:lnTo>
                <a:lnTo>
                  <a:pt x="51816" y="44195"/>
                </a:lnTo>
                <a:lnTo>
                  <a:pt x="52577" y="44195"/>
                </a:lnTo>
                <a:lnTo>
                  <a:pt x="45719" y="48767"/>
                </a:lnTo>
                <a:lnTo>
                  <a:pt x="47244" y="48767"/>
                </a:lnTo>
                <a:lnTo>
                  <a:pt x="45719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39928" y="57911"/>
                </a:lnTo>
                <a:lnTo>
                  <a:pt x="38100" y="62483"/>
                </a:lnTo>
                <a:lnTo>
                  <a:pt x="38100" y="67055"/>
                </a:lnTo>
                <a:lnTo>
                  <a:pt x="38608" y="68579"/>
                </a:lnTo>
                <a:lnTo>
                  <a:pt x="38100" y="68579"/>
                </a:lnTo>
                <a:lnTo>
                  <a:pt x="39928" y="73151"/>
                </a:lnTo>
                <a:lnTo>
                  <a:pt x="39624" y="73151"/>
                </a:lnTo>
                <a:lnTo>
                  <a:pt x="41148" y="76199"/>
                </a:lnTo>
                <a:lnTo>
                  <a:pt x="41452" y="76199"/>
                </a:lnTo>
                <a:lnTo>
                  <a:pt x="44195" y="80771"/>
                </a:lnTo>
                <a:lnTo>
                  <a:pt x="45110" y="80771"/>
                </a:lnTo>
                <a:lnTo>
                  <a:pt x="46329" y="82295"/>
                </a:lnTo>
                <a:lnTo>
                  <a:pt x="45719" y="82295"/>
                </a:lnTo>
                <a:lnTo>
                  <a:pt x="48768" y="85343"/>
                </a:lnTo>
                <a:lnTo>
                  <a:pt x="50291" y="85343"/>
                </a:lnTo>
                <a:lnTo>
                  <a:pt x="52577" y="86867"/>
                </a:lnTo>
                <a:lnTo>
                  <a:pt x="51816" y="86867"/>
                </a:lnTo>
                <a:lnTo>
                  <a:pt x="54864" y="88391"/>
                </a:lnTo>
                <a:lnTo>
                  <a:pt x="56388" y="88391"/>
                </a:lnTo>
                <a:lnTo>
                  <a:pt x="60960" y="89915"/>
                </a:lnTo>
                <a:lnTo>
                  <a:pt x="59436" y="89915"/>
                </a:lnTo>
                <a:lnTo>
                  <a:pt x="70104" y="92963"/>
                </a:lnTo>
                <a:lnTo>
                  <a:pt x="146304" y="92963"/>
                </a:lnTo>
                <a:lnTo>
                  <a:pt x="144779" y="94487"/>
                </a:lnTo>
                <a:lnTo>
                  <a:pt x="140208" y="102107"/>
                </a:lnTo>
                <a:lnTo>
                  <a:pt x="129539" y="112775"/>
                </a:lnTo>
                <a:close/>
              </a:path>
              <a:path w="152400" h="131445">
                <a:moveTo>
                  <a:pt x="67056" y="39623"/>
                </a:moveTo>
                <a:lnTo>
                  <a:pt x="70104" y="38099"/>
                </a:lnTo>
                <a:lnTo>
                  <a:pt x="74676" y="38099"/>
                </a:lnTo>
                <a:lnTo>
                  <a:pt x="76301" y="38303"/>
                </a:lnTo>
                <a:lnTo>
                  <a:pt x="67056" y="39623"/>
                </a:lnTo>
                <a:close/>
              </a:path>
              <a:path w="152400" h="131445">
                <a:moveTo>
                  <a:pt x="76301" y="38303"/>
                </a:moveTo>
                <a:lnTo>
                  <a:pt x="74676" y="38099"/>
                </a:lnTo>
                <a:lnTo>
                  <a:pt x="77724" y="38099"/>
                </a:lnTo>
                <a:lnTo>
                  <a:pt x="76301" y="38303"/>
                </a:lnTo>
                <a:close/>
              </a:path>
              <a:path w="152400" h="131445">
                <a:moveTo>
                  <a:pt x="86868" y="39623"/>
                </a:moveTo>
                <a:lnTo>
                  <a:pt x="76301" y="38303"/>
                </a:lnTo>
                <a:lnTo>
                  <a:pt x="77724" y="38099"/>
                </a:lnTo>
                <a:lnTo>
                  <a:pt x="83820" y="38099"/>
                </a:lnTo>
                <a:lnTo>
                  <a:pt x="86868" y="39623"/>
                </a:lnTo>
                <a:close/>
              </a:path>
              <a:path w="152400" h="131445">
                <a:moveTo>
                  <a:pt x="99060" y="43687"/>
                </a:moveTo>
                <a:lnTo>
                  <a:pt x="91439" y="41147"/>
                </a:lnTo>
                <a:lnTo>
                  <a:pt x="94488" y="41147"/>
                </a:lnTo>
                <a:lnTo>
                  <a:pt x="83820" y="38099"/>
                </a:lnTo>
                <a:lnTo>
                  <a:pt x="146304" y="38099"/>
                </a:lnTo>
                <a:lnTo>
                  <a:pt x="146304" y="39623"/>
                </a:lnTo>
                <a:lnTo>
                  <a:pt x="147828" y="41147"/>
                </a:lnTo>
                <a:lnTo>
                  <a:pt x="148437" y="42671"/>
                </a:lnTo>
                <a:lnTo>
                  <a:pt x="97536" y="42671"/>
                </a:lnTo>
                <a:lnTo>
                  <a:pt x="99060" y="43687"/>
                </a:lnTo>
                <a:close/>
              </a:path>
              <a:path w="152400" h="131445">
                <a:moveTo>
                  <a:pt x="51816" y="44195"/>
                </a:moveTo>
                <a:lnTo>
                  <a:pt x="54864" y="42671"/>
                </a:lnTo>
                <a:lnTo>
                  <a:pt x="53149" y="43814"/>
                </a:lnTo>
                <a:lnTo>
                  <a:pt x="51816" y="44195"/>
                </a:lnTo>
                <a:close/>
              </a:path>
              <a:path w="152400" h="131445">
                <a:moveTo>
                  <a:pt x="53149" y="43814"/>
                </a:moveTo>
                <a:lnTo>
                  <a:pt x="54864" y="42671"/>
                </a:lnTo>
                <a:lnTo>
                  <a:pt x="57150" y="42671"/>
                </a:lnTo>
                <a:lnTo>
                  <a:pt x="53149" y="43814"/>
                </a:lnTo>
                <a:close/>
              </a:path>
              <a:path w="152400" h="131445">
                <a:moveTo>
                  <a:pt x="100584" y="44195"/>
                </a:moveTo>
                <a:lnTo>
                  <a:pt x="99060" y="43687"/>
                </a:lnTo>
                <a:lnTo>
                  <a:pt x="97536" y="42671"/>
                </a:lnTo>
                <a:lnTo>
                  <a:pt x="100584" y="44195"/>
                </a:lnTo>
                <a:close/>
              </a:path>
              <a:path w="152400" h="131445">
                <a:moveTo>
                  <a:pt x="149047" y="44195"/>
                </a:moveTo>
                <a:lnTo>
                  <a:pt x="100584" y="44195"/>
                </a:lnTo>
                <a:lnTo>
                  <a:pt x="97536" y="42671"/>
                </a:lnTo>
                <a:lnTo>
                  <a:pt x="148437" y="42671"/>
                </a:lnTo>
                <a:lnTo>
                  <a:pt x="149047" y="44195"/>
                </a:lnTo>
                <a:close/>
              </a:path>
              <a:path w="152400" h="131445">
                <a:moveTo>
                  <a:pt x="150876" y="48767"/>
                </a:moveTo>
                <a:lnTo>
                  <a:pt x="106679" y="48767"/>
                </a:lnTo>
                <a:lnTo>
                  <a:pt x="99060" y="43687"/>
                </a:lnTo>
                <a:lnTo>
                  <a:pt x="100584" y="44195"/>
                </a:lnTo>
                <a:lnTo>
                  <a:pt x="149047" y="44195"/>
                </a:lnTo>
                <a:lnTo>
                  <a:pt x="150876" y="48767"/>
                </a:lnTo>
                <a:close/>
              </a:path>
              <a:path w="152400" h="131445">
                <a:moveTo>
                  <a:pt x="52577" y="44195"/>
                </a:moveTo>
                <a:lnTo>
                  <a:pt x="51816" y="44195"/>
                </a:lnTo>
                <a:lnTo>
                  <a:pt x="53149" y="43814"/>
                </a:lnTo>
                <a:lnTo>
                  <a:pt x="52577" y="44195"/>
                </a:lnTo>
                <a:close/>
              </a:path>
              <a:path w="152400" h="131445">
                <a:moveTo>
                  <a:pt x="47244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244" y="48767"/>
                </a:lnTo>
                <a:close/>
              </a:path>
              <a:path w="152400" h="131445">
                <a:moveTo>
                  <a:pt x="109558" y="51985"/>
                </a:moveTo>
                <a:lnTo>
                  <a:pt x="103632" y="47243"/>
                </a:lnTo>
                <a:lnTo>
                  <a:pt x="106679" y="48767"/>
                </a:lnTo>
                <a:lnTo>
                  <a:pt x="150876" y="48767"/>
                </a:lnTo>
                <a:lnTo>
                  <a:pt x="150876" y="50291"/>
                </a:lnTo>
                <a:lnTo>
                  <a:pt x="108204" y="50291"/>
                </a:lnTo>
                <a:lnTo>
                  <a:pt x="109558" y="51985"/>
                </a:lnTo>
                <a:close/>
              </a:path>
              <a:path w="152400" h="131445">
                <a:moveTo>
                  <a:pt x="42672" y="53339"/>
                </a:moveTo>
                <a:lnTo>
                  <a:pt x="44195" y="50291"/>
                </a:lnTo>
                <a:lnTo>
                  <a:pt x="45719" y="50291"/>
                </a:lnTo>
                <a:lnTo>
                  <a:pt x="42672" y="53339"/>
                </a:lnTo>
                <a:close/>
              </a:path>
              <a:path w="152400" h="131445">
                <a:moveTo>
                  <a:pt x="111252" y="53339"/>
                </a:moveTo>
                <a:lnTo>
                  <a:pt x="109558" y="51985"/>
                </a:lnTo>
                <a:lnTo>
                  <a:pt x="108204" y="50291"/>
                </a:lnTo>
                <a:lnTo>
                  <a:pt x="111252" y="53339"/>
                </a:lnTo>
                <a:close/>
              </a:path>
              <a:path w="152400" h="131445">
                <a:moveTo>
                  <a:pt x="150876" y="53339"/>
                </a:moveTo>
                <a:lnTo>
                  <a:pt x="111252" y="53339"/>
                </a:lnTo>
                <a:lnTo>
                  <a:pt x="108204" y="50291"/>
                </a:lnTo>
                <a:lnTo>
                  <a:pt x="150876" y="50291"/>
                </a:lnTo>
                <a:lnTo>
                  <a:pt x="150876" y="53339"/>
                </a:lnTo>
                <a:close/>
              </a:path>
              <a:path w="152400" h="131445">
                <a:moveTo>
                  <a:pt x="152400" y="57911"/>
                </a:moveTo>
                <a:lnTo>
                  <a:pt x="114300" y="57911"/>
                </a:lnTo>
                <a:lnTo>
                  <a:pt x="109558" y="51985"/>
                </a:lnTo>
                <a:lnTo>
                  <a:pt x="111252" y="53339"/>
                </a:lnTo>
                <a:lnTo>
                  <a:pt x="150876" y="53339"/>
                </a:lnTo>
                <a:lnTo>
                  <a:pt x="152400" y="57911"/>
                </a:lnTo>
                <a:close/>
              </a:path>
              <a:path w="152400" h="131445">
                <a:moveTo>
                  <a:pt x="39624" y="57911"/>
                </a:moveTo>
                <a:lnTo>
                  <a:pt x="41148" y="54863"/>
                </a:lnTo>
                <a:lnTo>
                  <a:pt x="40538" y="56387"/>
                </a:lnTo>
                <a:lnTo>
                  <a:pt x="39624" y="57911"/>
                </a:lnTo>
                <a:close/>
              </a:path>
              <a:path w="152400" h="131445">
                <a:moveTo>
                  <a:pt x="40538" y="56387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538" y="56387"/>
                </a:lnTo>
                <a:close/>
              </a:path>
              <a:path w="152400" h="131445">
                <a:moveTo>
                  <a:pt x="114300" y="62483"/>
                </a:moveTo>
                <a:lnTo>
                  <a:pt x="111252" y="54863"/>
                </a:lnTo>
                <a:lnTo>
                  <a:pt x="114300" y="57911"/>
                </a:lnTo>
                <a:lnTo>
                  <a:pt x="152400" y="57911"/>
                </a:lnTo>
                <a:lnTo>
                  <a:pt x="152400" y="59435"/>
                </a:lnTo>
                <a:lnTo>
                  <a:pt x="114300" y="59435"/>
                </a:lnTo>
                <a:lnTo>
                  <a:pt x="114300" y="62483"/>
                </a:lnTo>
                <a:close/>
              </a:path>
              <a:path w="152400" h="131445">
                <a:moveTo>
                  <a:pt x="39928" y="57911"/>
                </a:moveTo>
                <a:lnTo>
                  <a:pt x="39624" y="57911"/>
                </a:lnTo>
                <a:lnTo>
                  <a:pt x="40538" y="56387"/>
                </a:lnTo>
                <a:lnTo>
                  <a:pt x="39928" y="57911"/>
                </a:lnTo>
                <a:close/>
              </a:path>
              <a:path w="152400" h="131445">
                <a:moveTo>
                  <a:pt x="152400" y="71627"/>
                </a:moveTo>
                <a:lnTo>
                  <a:pt x="114300" y="71627"/>
                </a:lnTo>
                <a:lnTo>
                  <a:pt x="114300" y="59435"/>
                </a:lnTo>
                <a:lnTo>
                  <a:pt x="152400" y="59435"/>
                </a:lnTo>
                <a:lnTo>
                  <a:pt x="152400" y="71627"/>
                </a:lnTo>
                <a:close/>
              </a:path>
              <a:path w="152400" h="131445">
                <a:moveTo>
                  <a:pt x="39624" y="71627"/>
                </a:moveTo>
                <a:lnTo>
                  <a:pt x="38100" y="68579"/>
                </a:lnTo>
                <a:lnTo>
                  <a:pt x="38608" y="68579"/>
                </a:lnTo>
                <a:lnTo>
                  <a:pt x="39624" y="71627"/>
                </a:lnTo>
                <a:close/>
              </a:path>
              <a:path w="152400" h="131445">
                <a:moveTo>
                  <a:pt x="111252" y="76199"/>
                </a:moveTo>
                <a:lnTo>
                  <a:pt x="114300" y="68579"/>
                </a:lnTo>
                <a:lnTo>
                  <a:pt x="114300" y="71627"/>
                </a:lnTo>
                <a:lnTo>
                  <a:pt x="152400" y="71627"/>
                </a:lnTo>
                <a:lnTo>
                  <a:pt x="152019" y="73151"/>
                </a:lnTo>
                <a:lnTo>
                  <a:pt x="114300" y="73151"/>
                </a:lnTo>
                <a:lnTo>
                  <a:pt x="111252" y="76199"/>
                </a:lnTo>
                <a:close/>
              </a:path>
              <a:path w="152400" h="131445">
                <a:moveTo>
                  <a:pt x="41148" y="76199"/>
                </a:moveTo>
                <a:lnTo>
                  <a:pt x="39624" y="73151"/>
                </a:lnTo>
                <a:lnTo>
                  <a:pt x="40538" y="74675"/>
                </a:lnTo>
                <a:lnTo>
                  <a:pt x="41148" y="76199"/>
                </a:lnTo>
                <a:close/>
              </a:path>
              <a:path w="152400" h="131445">
                <a:moveTo>
                  <a:pt x="40538" y="74675"/>
                </a:moveTo>
                <a:lnTo>
                  <a:pt x="39624" y="73151"/>
                </a:lnTo>
                <a:lnTo>
                  <a:pt x="39928" y="73151"/>
                </a:lnTo>
                <a:lnTo>
                  <a:pt x="40538" y="74675"/>
                </a:lnTo>
                <a:close/>
              </a:path>
              <a:path w="152400" h="131445">
                <a:moveTo>
                  <a:pt x="108204" y="80771"/>
                </a:moveTo>
                <a:lnTo>
                  <a:pt x="114300" y="73151"/>
                </a:lnTo>
                <a:lnTo>
                  <a:pt x="152019" y="73151"/>
                </a:lnTo>
                <a:lnTo>
                  <a:pt x="150876" y="77723"/>
                </a:lnTo>
                <a:lnTo>
                  <a:pt x="111252" y="77723"/>
                </a:lnTo>
                <a:lnTo>
                  <a:pt x="108204" y="80771"/>
                </a:lnTo>
                <a:close/>
              </a:path>
              <a:path w="152400" h="131445">
                <a:moveTo>
                  <a:pt x="41452" y="76199"/>
                </a:moveTo>
                <a:lnTo>
                  <a:pt x="41148" y="76199"/>
                </a:lnTo>
                <a:lnTo>
                  <a:pt x="40538" y="74675"/>
                </a:lnTo>
                <a:lnTo>
                  <a:pt x="41452" y="76199"/>
                </a:lnTo>
                <a:close/>
              </a:path>
              <a:path w="152400" h="131445">
                <a:moveTo>
                  <a:pt x="45110" y="80771"/>
                </a:moveTo>
                <a:lnTo>
                  <a:pt x="44195" y="80771"/>
                </a:lnTo>
                <a:lnTo>
                  <a:pt x="42672" y="77723"/>
                </a:lnTo>
                <a:lnTo>
                  <a:pt x="45110" y="80771"/>
                </a:lnTo>
                <a:close/>
              </a:path>
              <a:path w="152400" h="131445">
                <a:moveTo>
                  <a:pt x="149656" y="85343"/>
                </a:moveTo>
                <a:lnTo>
                  <a:pt x="103632" y="85343"/>
                </a:lnTo>
                <a:lnTo>
                  <a:pt x="111252" y="77723"/>
                </a:lnTo>
                <a:lnTo>
                  <a:pt x="150876" y="77723"/>
                </a:lnTo>
                <a:lnTo>
                  <a:pt x="150876" y="82295"/>
                </a:lnTo>
                <a:lnTo>
                  <a:pt x="149656" y="85343"/>
                </a:lnTo>
                <a:close/>
              </a:path>
              <a:path w="152400" h="131445">
                <a:moveTo>
                  <a:pt x="48768" y="85343"/>
                </a:moveTo>
                <a:lnTo>
                  <a:pt x="45719" y="82295"/>
                </a:lnTo>
                <a:lnTo>
                  <a:pt x="47026" y="83166"/>
                </a:lnTo>
                <a:lnTo>
                  <a:pt x="48768" y="85343"/>
                </a:lnTo>
                <a:close/>
              </a:path>
              <a:path w="152400" h="131445">
                <a:moveTo>
                  <a:pt x="47026" y="83166"/>
                </a:moveTo>
                <a:lnTo>
                  <a:pt x="45719" y="82295"/>
                </a:lnTo>
                <a:lnTo>
                  <a:pt x="46329" y="82295"/>
                </a:lnTo>
                <a:lnTo>
                  <a:pt x="47026" y="83166"/>
                </a:lnTo>
                <a:close/>
              </a:path>
              <a:path w="152400" h="131445">
                <a:moveTo>
                  <a:pt x="99060" y="87375"/>
                </a:moveTo>
                <a:lnTo>
                  <a:pt x="106679" y="82295"/>
                </a:lnTo>
                <a:lnTo>
                  <a:pt x="103632" y="85343"/>
                </a:lnTo>
                <a:lnTo>
                  <a:pt x="149656" y="85343"/>
                </a:lnTo>
                <a:lnTo>
                  <a:pt x="149047" y="86867"/>
                </a:lnTo>
                <a:lnTo>
                  <a:pt x="100584" y="86867"/>
                </a:lnTo>
                <a:lnTo>
                  <a:pt x="99060" y="87375"/>
                </a:lnTo>
                <a:close/>
              </a:path>
              <a:path w="152400" h="131445">
                <a:moveTo>
                  <a:pt x="50291" y="85343"/>
                </a:moveTo>
                <a:lnTo>
                  <a:pt x="48768" y="85343"/>
                </a:lnTo>
                <a:lnTo>
                  <a:pt x="47026" y="83166"/>
                </a:lnTo>
                <a:lnTo>
                  <a:pt x="50291" y="85343"/>
                </a:lnTo>
                <a:close/>
              </a:path>
              <a:path w="152400" h="131445">
                <a:moveTo>
                  <a:pt x="54864" y="88391"/>
                </a:moveTo>
                <a:lnTo>
                  <a:pt x="51816" y="86867"/>
                </a:lnTo>
                <a:lnTo>
                  <a:pt x="53339" y="87375"/>
                </a:lnTo>
                <a:lnTo>
                  <a:pt x="54864" y="88391"/>
                </a:lnTo>
                <a:close/>
              </a:path>
              <a:path w="152400" h="131445">
                <a:moveTo>
                  <a:pt x="53339" y="87375"/>
                </a:moveTo>
                <a:lnTo>
                  <a:pt x="51816" y="86867"/>
                </a:lnTo>
                <a:lnTo>
                  <a:pt x="52577" y="86867"/>
                </a:lnTo>
                <a:lnTo>
                  <a:pt x="53339" y="87375"/>
                </a:lnTo>
                <a:close/>
              </a:path>
              <a:path w="152400" h="131445">
                <a:moveTo>
                  <a:pt x="97536" y="88391"/>
                </a:moveTo>
                <a:lnTo>
                  <a:pt x="99060" y="87375"/>
                </a:lnTo>
                <a:lnTo>
                  <a:pt x="100584" y="86867"/>
                </a:lnTo>
                <a:lnTo>
                  <a:pt x="97536" y="88391"/>
                </a:lnTo>
                <a:close/>
              </a:path>
              <a:path w="152400" h="131445">
                <a:moveTo>
                  <a:pt x="148437" y="88391"/>
                </a:moveTo>
                <a:lnTo>
                  <a:pt x="97536" y="88391"/>
                </a:lnTo>
                <a:lnTo>
                  <a:pt x="100584" y="86867"/>
                </a:lnTo>
                <a:lnTo>
                  <a:pt x="149047" y="86867"/>
                </a:lnTo>
                <a:lnTo>
                  <a:pt x="148437" y="88391"/>
                </a:lnTo>
                <a:close/>
              </a:path>
              <a:path w="152400" h="131445">
                <a:moveTo>
                  <a:pt x="56388" y="88391"/>
                </a:moveTo>
                <a:lnTo>
                  <a:pt x="54864" y="88391"/>
                </a:lnTo>
                <a:lnTo>
                  <a:pt x="53339" y="87375"/>
                </a:lnTo>
                <a:lnTo>
                  <a:pt x="56388" y="88391"/>
                </a:lnTo>
                <a:close/>
              </a:path>
              <a:path w="152400" h="131445">
                <a:moveTo>
                  <a:pt x="146304" y="92963"/>
                </a:moveTo>
                <a:lnTo>
                  <a:pt x="83820" y="92963"/>
                </a:lnTo>
                <a:lnTo>
                  <a:pt x="94488" y="89915"/>
                </a:lnTo>
                <a:lnTo>
                  <a:pt x="91439" y="89915"/>
                </a:lnTo>
                <a:lnTo>
                  <a:pt x="99060" y="87375"/>
                </a:lnTo>
                <a:lnTo>
                  <a:pt x="97536" y="88391"/>
                </a:lnTo>
                <a:lnTo>
                  <a:pt x="148437" y="88391"/>
                </a:lnTo>
                <a:lnTo>
                  <a:pt x="147828" y="89915"/>
                </a:lnTo>
                <a:lnTo>
                  <a:pt x="146304" y="91439"/>
                </a:lnTo>
                <a:lnTo>
                  <a:pt x="146304" y="92963"/>
                </a:lnTo>
                <a:close/>
              </a:path>
              <a:path w="152400" h="131445">
                <a:moveTo>
                  <a:pt x="74676" y="92963"/>
                </a:moveTo>
                <a:lnTo>
                  <a:pt x="70104" y="92963"/>
                </a:lnTo>
                <a:lnTo>
                  <a:pt x="67056" y="91439"/>
                </a:lnTo>
                <a:lnTo>
                  <a:pt x="76301" y="92760"/>
                </a:lnTo>
                <a:lnTo>
                  <a:pt x="74676" y="92963"/>
                </a:lnTo>
                <a:close/>
              </a:path>
              <a:path w="152400" h="131445">
                <a:moveTo>
                  <a:pt x="83820" y="92963"/>
                </a:moveTo>
                <a:lnTo>
                  <a:pt x="77724" y="92963"/>
                </a:lnTo>
                <a:lnTo>
                  <a:pt x="76301" y="92760"/>
                </a:lnTo>
                <a:lnTo>
                  <a:pt x="86868" y="91439"/>
                </a:lnTo>
                <a:lnTo>
                  <a:pt x="83820" y="92963"/>
                </a:lnTo>
                <a:close/>
              </a:path>
              <a:path w="152400" h="131445">
                <a:moveTo>
                  <a:pt x="77724" y="92963"/>
                </a:moveTo>
                <a:lnTo>
                  <a:pt x="74676" y="92963"/>
                </a:lnTo>
                <a:lnTo>
                  <a:pt x="76301" y="92760"/>
                </a:lnTo>
                <a:lnTo>
                  <a:pt x="77724" y="92963"/>
                </a:lnTo>
                <a:close/>
              </a:path>
              <a:path w="152400" h="131445">
                <a:moveTo>
                  <a:pt x="118872" y="120395"/>
                </a:moveTo>
                <a:lnTo>
                  <a:pt x="33528" y="120395"/>
                </a:lnTo>
                <a:lnTo>
                  <a:pt x="25908" y="114299"/>
                </a:lnTo>
                <a:lnTo>
                  <a:pt x="24384" y="112775"/>
                </a:lnTo>
                <a:lnTo>
                  <a:pt x="128016" y="112775"/>
                </a:lnTo>
                <a:lnTo>
                  <a:pt x="128016" y="114299"/>
                </a:lnTo>
                <a:lnTo>
                  <a:pt x="118872" y="120395"/>
                </a:lnTo>
                <a:close/>
              </a:path>
              <a:path w="152400" h="131445">
                <a:moveTo>
                  <a:pt x="105155" y="126491"/>
                </a:moveTo>
                <a:lnTo>
                  <a:pt x="47244" y="126491"/>
                </a:lnTo>
                <a:lnTo>
                  <a:pt x="47244" y="124967"/>
                </a:lnTo>
                <a:lnTo>
                  <a:pt x="36576" y="121919"/>
                </a:lnTo>
                <a:lnTo>
                  <a:pt x="36576" y="120395"/>
                </a:lnTo>
                <a:lnTo>
                  <a:pt x="117348" y="120395"/>
                </a:lnTo>
                <a:lnTo>
                  <a:pt x="115824" y="121919"/>
                </a:lnTo>
                <a:lnTo>
                  <a:pt x="106679" y="124967"/>
                </a:lnTo>
                <a:lnTo>
                  <a:pt x="105155" y="126491"/>
                </a:lnTo>
                <a:close/>
              </a:path>
              <a:path w="152400" h="131445">
                <a:moveTo>
                  <a:pt x="92964" y="129539"/>
                </a:moveTo>
                <a:lnTo>
                  <a:pt x="60960" y="129539"/>
                </a:lnTo>
                <a:lnTo>
                  <a:pt x="50292" y="126491"/>
                </a:lnTo>
                <a:lnTo>
                  <a:pt x="103632" y="126491"/>
                </a:lnTo>
                <a:lnTo>
                  <a:pt x="92964" y="129539"/>
                </a:lnTo>
                <a:close/>
              </a:path>
              <a:path w="152400" h="131445">
                <a:moveTo>
                  <a:pt x="77724" y="131063"/>
                </a:moveTo>
                <a:lnTo>
                  <a:pt x="74676" y="131063"/>
                </a:lnTo>
                <a:lnTo>
                  <a:pt x="64008" y="129539"/>
                </a:lnTo>
                <a:lnTo>
                  <a:pt x="89916" y="129539"/>
                </a:lnTo>
                <a:lnTo>
                  <a:pt x="77724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70048" y="2753868"/>
            <a:ext cx="114300" cy="706120"/>
          </a:xfrm>
          <a:custGeom>
            <a:avLst/>
            <a:gdLst/>
            <a:ahLst/>
            <a:cxnLst/>
            <a:rect l="l" t="t" r="r" b="b"/>
            <a:pathLst>
              <a:path w="114300" h="706120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706120">
                <a:moveTo>
                  <a:pt x="57912" y="114300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461"/>
                </a:lnTo>
                <a:lnTo>
                  <a:pt x="57912" y="114300"/>
                </a:lnTo>
                <a:close/>
              </a:path>
              <a:path w="114300" h="706120">
                <a:moveTo>
                  <a:pt x="76200" y="110461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76200" y="110461"/>
                </a:lnTo>
                <a:close/>
              </a:path>
              <a:path w="114300" h="706120">
                <a:moveTo>
                  <a:pt x="76200" y="705612"/>
                </a:moveTo>
                <a:lnTo>
                  <a:pt x="38100" y="705612"/>
                </a:lnTo>
                <a:lnTo>
                  <a:pt x="38100" y="110304"/>
                </a:lnTo>
                <a:lnTo>
                  <a:pt x="57912" y="114300"/>
                </a:lnTo>
                <a:lnTo>
                  <a:pt x="76200" y="114299"/>
                </a:lnTo>
                <a:lnTo>
                  <a:pt x="76200" y="705612"/>
                </a:lnTo>
                <a:close/>
              </a:path>
              <a:path w="114300" h="706120">
                <a:moveTo>
                  <a:pt x="76200" y="114299"/>
                </a:moveTo>
                <a:lnTo>
                  <a:pt x="57912" y="114300"/>
                </a:lnTo>
                <a:lnTo>
                  <a:pt x="76200" y="110461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70297" y="120853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5">
                <a:moveTo>
                  <a:pt x="0" y="0"/>
                </a:moveTo>
                <a:lnTo>
                  <a:pt x="0" y="284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70297" y="1804416"/>
            <a:ext cx="0" cy="1708785"/>
          </a:xfrm>
          <a:custGeom>
            <a:avLst/>
            <a:gdLst/>
            <a:ahLst/>
            <a:cxnLst/>
            <a:rect l="l" t="t" r="r" b="b"/>
            <a:pathLst>
              <a:path w="0" h="1708785">
                <a:moveTo>
                  <a:pt x="0" y="0"/>
                </a:moveTo>
                <a:lnTo>
                  <a:pt x="0" y="17084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94938" y="3214116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74364" y="323164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27703" y="368122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46270" y="3451859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3316" y="3669791"/>
            <a:ext cx="269875" cy="256540"/>
          </a:xfrm>
          <a:custGeom>
            <a:avLst/>
            <a:gdLst/>
            <a:ahLst/>
            <a:cxnLst/>
            <a:rect l="l" t="t" r="r" b="b"/>
            <a:pathLst>
              <a:path w="269875" h="256539">
                <a:moveTo>
                  <a:pt x="118074" y="138721"/>
                </a:moveTo>
                <a:lnTo>
                  <a:pt x="0" y="27432"/>
                </a:lnTo>
                <a:lnTo>
                  <a:pt x="25908" y="0"/>
                </a:lnTo>
                <a:lnTo>
                  <a:pt x="143982" y="111289"/>
                </a:lnTo>
                <a:lnTo>
                  <a:pt x="118074" y="138721"/>
                </a:lnTo>
                <a:close/>
              </a:path>
              <a:path w="269875" h="256539">
                <a:moveTo>
                  <a:pt x="196009" y="152400"/>
                </a:moveTo>
                <a:lnTo>
                  <a:pt x="132588" y="152400"/>
                </a:lnTo>
                <a:lnTo>
                  <a:pt x="158496" y="124968"/>
                </a:lnTo>
                <a:lnTo>
                  <a:pt x="143982" y="111289"/>
                </a:lnTo>
                <a:lnTo>
                  <a:pt x="156972" y="97536"/>
                </a:lnTo>
                <a:lnTo>
                  <a:pt x="196009" y="152400"/>
                </a:lnTo>
                <a:close/>
              </a:path>
              <a:path w="269875" h="256539">
                <a:moveTo>
                  <a:pt x="132588" y="152400"/>
                </a:moveTo>
                <a:lnTo>
                  <a:pt x="118074" y="138721"/>
                </a:lnTo>
                <a:lnTo>
                  <a:pt x="143982" y="111289"/>
                </a:lnTo>
                <a:lnTo>
                  <a:pt x="158496" y="124968"/>
                </a:lnTo>
                <a:lnTo>
                  <a:pt x="132588" y="152400"/>
                </a:lnTo>
                <a:close/>
              </a:path>
              <a:path w="269875" h="256539">
                <a:moveTo>
                  <a:pt x="269748" y="256031"/>
                </a:moveTo>
                <a:lnTo>
                  <a:pt x="105156" y="152400"/>
                </a:lnTo>
                <a:lnTo>
                  <a:pt x="118074" y="138721"/>
                </a:lnTo>
                <a:lnTo>
                  <a:pt x="132588" y="152400"/>
                </a:lnTo>
                <a:lnTo>
                  <a:pt x="196009" y="152400"/>
                </a:lnTo>
                <a:lnTo>
                  <a:pt x="269748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34840" y="3444240"/>
            <a:ext cx="280670" cy="239395"/>
          </a:xfrm>
          <a:custGeom>
            <a:avLst/>
            <a:gdLst/>
            <a:ahLst/>
            <a:cxnLst/>
            <a:rect l="l" t="t" r="r" b="b"/>
            <a:pathLst>
              <a:path w="280670" h="239395">
                <a:moveTo>
                  <a:pt x="24383" y="239267"/>
                </a:moveTo>
                <a:lnTo>
                  <a:pt x="0" y="210311"/>
                </a:lnTo>
                <a:lnTo>
                  <a:pt x="256032" y="0"/>
                </a:lnTo>
                <a:lnTo>
                  <a:pt x="280416" y="30479"/>
                </a:lnTo>
                <a:lnTo>
                  <a:pt x="24383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47772" y="4418838"/>
            <a:ext cx="6012180" cy="0"/>
          </a:xfrm>
          <a:custGeom>
            <a:avLst/>
            <a:gdLst/>
            <a:ahLst/>
            <a:cxnLst/>
            <a:rect l="l" t="t" r="r" b="b"/>
            <a:pathLst>
              <a:path w="6012180" h="0">
                <a:moveTo>
                  <a:pt x="0" y="0"/>
                </a:moveTo>
                <a:lnTo>
                  <a:pt x="60121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56582" y="3884676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4740" y="3625596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4">
                <a:moveTo>
                  <a:pt x="56387" y="94488"/>
                </a:moveTo>
                <a:lnTo>
                  <a:pt x="34075" y="90963"/>
                </a:lnTo>
                <a:lnTo>
                  <a:pt x="16192" y="81153"/>
                </a:lnTo>
                <a:lnTo>
                  <a:pt x="4310" y="66198"/>
                </a:lnTo>
                <a:lnTo>
                  <a:pt x="0" y="47244"/>
                </a:lnTo>
                <a:lnTo>
                  <a:pt x="4310" y="28932"/>
                </a:lnTo>
                <a:lnTo>
                  <a:pt x="16192" y="13906"/>
                </a:lnTo>
                <a:lnTo>
                  <a:pt x="34075" y="3738"/>
                </a:lnTo>
                <a:lnTo>
                  <a:pt x="56387" y="0"/>
                </a:lnTo>
                <a:lnTo>
                  <a:pt x="78938" y="3738"/>
                </a:lnTo>
                <a:lnTo>
                  <a:pt x="97345" y="13906"/>
                </a:lnTo>
                <a:lnTo>
                  <a:pt x="109751" y="28932"/>
                </a:lnTo>
                <a:lnTo>
                  <a:pt x="114300" y="47244"/>
                </a:lnTo>
                <a:lnTo>
                  <a:pt x="109751" y="66198"/>
                </a:lnTo>
                <a:lnTo>
                  <a:pt x="97345" y="81153"/>
                </a:lnTo>
                <a:lnTo>
                  <a:pt x="78938" y="90963"/>
                </a:lnTo>
                <a:lnTo>
                  <a:pt x="56387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27120" y="3619500"/>
            <a:ext cx="128270" cy="108585"/>
          </a:xfrm>
          <a:custGeom>
            <a:avLst/>
            <a:gdLst/>
            <a:ahLst/>
            <a:cxnLst/>
            <a:rect l="l" t="t" r="r" b="b"/>
            <a:pathLst>
              <a:path w="128270" h="108585">
                <a:moveTo>
                  <a:pt x="76200" y="1523"/>
                </a:moveTo>
                <a:lnTo>
                  <a:pt x="51816" y="1523"/>
                </a:lnTo>
                <a:lnTo>
                  <a:pt x="64008" y="0"/>
                </a:lnTo>
                <a:lnTo>
                  <a:pt x="76200" y="1523"/>
                </a:lnTo>
                <a:close/>
              </a:path>
              <a:path w="128270" h="108585">
                <a:moveTo>
                  <a:pt x="77724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28956" y="99059"/>
                </a:lnTo>
                <a:lnTo>
                  <a:pt x="19812" y="92963"/>
                </a:lnTo>
                <a:lnTo>
                  <a:pt x="19812" y="91439"/>
                </a:lnTo>
                <a:lnTo>
                  <a:pt x="12192" y="85343"/>
                </a:lnTo>
                <a:lnTo>
                  <a:pt x="12192" y="83819"/>
                </a:lnTo>
                <a:lnTo>
                  <a:pt x="6096" y="76199"/>
                </a:lnTo>
                <a:lnTo>
                  <a:pt x="6096" y="74675"/>
                </a:lnTo>
                <a:lnTo>
                  <a:pt x="1524" y="65531"/>
                </a:lnTo>
                <a:lnTo>
                  <a:pt x="1524" y="59435"/>
                </a:lnTo>
                <a:lnTo>
                  <a:pt x="0" y="54863"/>
                </a:lnTo>
                <a:lnTo>
                  <a:pt x="1524" y="48767"/>
                </a:lnTo>
                <a:lnTo>
                  <a:pt x="1524" y="42671"/>
                </a:lnTo>
                <a:lnTo>
                  <a:pt x="6096" y="33527"/>
                </a:lnTo>
                <a:lnTo>
                  <a:pt x="6096" y="32003"/>
                </a:lnTo>
                <a:lnTo>
                  <a:pt x="12192" y="24383"/>
                </a:lnTo>
                <a:lnTo>
                  <a:pt x="12192" y="22859"/>
                </a:lnTo>
                <a:lnTo>
                  <a:pt x="19812" y="15239"/>
                </a:lnTo>
                <a:lnTo>
                  <a:pt x="28956" y="9143"/>
                </a:lnTo>
                <a:lnTo>
                  <a:pt x="39624" y="4571"/>
                </a:lnTo>
                <a:lnTo>
                  <a:pt x="50292" y="1523"/>
                </a:lnTo>
                <a:lnTo>
                  <a:pt x="77724" y="1523"/>
                </a:lnTo>
                <a:lnTo>
                  <a:pt x="88391" y="4571"/>
                </a:lnTo>
                <a:lnTo>
                  <a:pt x="99060" y="9143"/>
                </a:lnTo>
                <a:lnTo>
                  <a:pt x="103632" y="12191"/>
                </a:lnTo>
                <a:lnTo>
                  <a:pt x="64008" y="12191"/>
                </a:lnTo>
                <a:lnTo>
                  <a:pt x="53339" y="13715"/>
                </a:lnTo>
                <a:lnTo>
                  <a:pt x="54864" y="13715"/>
                </a:lnTo>
                <a:lnTo>
                  <a:pt x="49529" y="15239"/>
                </a:lnTo>
                <a:lnTo>
                  <a:pt x="44195" y="15239"/>
                </a:lnTo>
                <a:lnTo>
                  <a:pt x="35052" y="19811"/>
                </a:lnTo>
                <a:lnTo>
                  <a:pt x="29337" y="24383"/>
                </a:lnTo>
                <a:lnTo>
                  <a:pt x="28956" y="24383"/>
                </a:lnTo>
                <a:lnTo>
                  <a:pt x="22860" y="30479"/>
                </a:lnTo>
                <a:lnTo>
                  <a:pt x="21336" y="30479"/>
                </a:lnTo>
                <a:lnTo>
                  <a:pt x="16764" y="38099"/>
                </a:lnTo>
                <a:lnTo>
                  <a:pt x="14224" y="45719"/>
                </a:lnTo>
                <a:lnTo>
                  <a:pt x="13716" y="45719"/>
                </a:lnTo>
                <a:lnTo>
                  <a:pt x="13716" y="62483"/>
                </a:lnTo>
                <a:lnTo>
                  <a:pt x="14224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8956" y="82295"/>
                </a:lnTo>
                <a:lnTo>
                  <a:pt x="27432" y="82295"/>
                </a:lnTo>
                <a:lnTo>
                  <a:pt x="35052" y="88391"/>
                </a:lnTo>
                <a:lnTo>
                  <a:pt x="38100" y="88391"/>
                </a:lnTo>
                <a:lnTo>
                  <a:pt x="44195" y="91439"/>
                </a:lnTo>
                <a:lnTo>
                  <a:pt x="54864" y="94487"/>
                </a:lnTo>
                <a:lnTo>
                  <a:pt x="105918" y="94487"/>
                </a:lnTo>
                <a:lnTo>
                  <a:pt x="99060" y="99059"/>
                </a:lnTo>
                <a:lnTo>
                  <a:pt x="88391" y="103631"/>
                </a:lnTo>
                <a:lnTo>
                  <a:pt x="77724" y="106679"/>
                </a:lnTo>
                <a:close/>
              </a:path>
              <a:path w="128270" h="108585">
                <a:moveTo>
                  <a:pt x="85344" y="16763"/>
                </a:moveTo>
                <a:lnTo>
                  <a:pt x="74676" y="13715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83820" y="15239"/>
                </a:lnTo>
                <a:lnTo>
                  <a:pt x="85344" y="16763"/>
                </a:lnTo>
                <a:close/>
              </a:path>
              <a:path w="128270" h="108585">
                <a:moveTo>
                  <a:pt x="44195" y="16763"/>
                </a:moveTo>
                <a:lnTo>
                  <a:pt x="44195" y="15239"/>
                </a:lnTo>
                <a:lnTo>
                  <a:pt x="49529" y="15239"/>
                </a:lnTo>
                <a:lnTo>
                  <a:pt x="44195" y="16763"/>
                </a:lnTo>
                <a:close/>
              </a:path>
              <a:path w="128270" h="108585">
                <a:moveTo>
                  <a:pt x="100584" y="25907"/>
                </a:moveTo>
                <a:lnTo>
                  <a:pt x="92964" y="19811"/>
                </a:lnTo>
                <a:lnTo>
                  <a:pt x="83820" y="15239"/>
                </a:lnTo>
                <a:lnTo>
                  <a:pt x="109728" y="15239"/>
                </a:lnTo>
                <a:lnTo>
                  <a:pt x="115824" y="22859"/>
                </a:lnTo>
                <a:lnTo>
                  <a:pt x="117348" y="22859"/>
                </a:lnTo>
                <a:lnTo>
                  <a:pt x="117348" y="24383"/>
                </a:lnTo>
                <a:lnTo>
                  <a:pt x="100584" y="24383"/>
                </a:lnTo>
                <a:lnTo>
                  <a:pt x="100584" y="25907"/>
                </a:lnTo>
                <a:close/>
              </a:path>
              <a:path w="128270" h="108585">
                <a:moveTo>
                  <a:pt x="27432" y="25907"/>
                </a:moveTo>
                <a:lnTo>
                  <a:pt x="28956" y="24383"/>
                </a:lnTo>
                <a:lnTo>
                  <a:pt x="29337" y="24383"/>
                </a:lnTo>
                <a:lnTo>
                  <a:pt x="27432" y="25907"/>
                </a:lnTo>
                <a:close/>
              </a:path>
              <a:path w="128270" h="108585">
                <a:moveTo>
                  <a:pt x="106679" y="32003"/>
                </a:moveTo>
                <a:lnTo>
                  <a:pt x="100584" y="24383"/>
                </a:lnTo>
                <a:lnTo>
                  <a:pt x="117348" y="24383"/>
                </a:lnTo>
                <a:lnTo>
                  <a:pt x="121005" y="30479"/>
                </a:lnTo>
                <a:lnTo>
                  <a:pt x="106679" y="30479"/>
                </a:lnTo>
                <a:lnTo>
                  <a:pt x="106679" y="32003"/>
                </a:lnTo>
                <a:close/>
              </a:path>
              <a:path w="128270" h="108585">
                <a:moveTo>
                  <a:pt x="21336" y="32003"/>
                </a:moveTo>
                <a:lnTo>
                  <a:pt x="21336" y="30479"/>
                </a:lnTo>
                <a:lnTo>
                  <a:pt x="22860" y="30479"/>
                </a:lnTo>
                <a:lnTo>
                  <a:pt x="21336" y="32003"/>
                </a:lnTo>
                <a:close/>
              </a:path>
              <a:path w="128270" h="108585">
                <a:moveTo>
                  <a:pt x="114300" y="47243"/>
                </a:moveTo>
                <a:lnTo>
                  <a:pt x="111252" y="38099"/>
                </a:lnTo>
                <a:lnTo>
                  <a:pt x="106679" y="30479"/>
                </a:lnTo>
                <a:lnTo>
                  <a:pt x="121005" y="30479"/>
                </a:lnTo>
                <a:lnTo>
                  <a:pt x="121920" y="32003"/>
                </a:lnTo>
                <a:lnTo>
                  <a:pt x="123444" y="33527"/>
                </a:lnTo>
                <a:lnTo>
                  <a:pt x="126491" y="42671"/>
                </a:lnTo>
                <a:lnTo>
                  <a:pt x="126491" y="45719"/>
                </a:lnTo>
                <a:lnTo>
                  <a:pt x="114300" y="45719"/>
                </a:lnTo>
                <a:lnTo>
                  <a:pt x="114300" y="47243"/>
                </a:lnTo>
                <a:close/>
              </a:path>
              <a:path w="128270" h="108585">
                <a:moveTo>
                  <a:pt x="13716" y="47243"/>
                </a:moveTo>
                <a:lnTo>
                  <a:pt x="13716" y="45719"/>
                </a:lnTo>
                <a:lnTo>
                  <a:pt x="14224" y="45719"/>
                </a:lnTo>
                <a:lnTo>
                  <a:pt x="13716" y="47243"/>
                </a:lnTo>
                <a:close/>
              </a:path>
              <a:path w="128270" h="108585">
                <a:moveTo>
                  <a:pt x="127000" y="62483"/>
                </a:moveTo>
                <a:lnTo>
                  <a:pt x="114300" y="62483"/>
                </a:lnTo>
                <a:lnTo>
                  <a:pt x="114300" y="45719"/>
                </a:lnTo>
                <a:lnTo>
                  <a:pt x="126491" y="45719"/>
                </a:lnTo>
                <a:lnTo>
                  <a:pt x="126491" y="47243"/>
                </a:lnTo>
                <a:lnTo>
                  <a:pt x="128016" y="53339"/>
                </a:lnTo>
                <a:lnTo>
                  <a:pt x="128016" y="59435"/>
                </a:lnTo>
                <a:lnTo>
                  <a:pt x="127000" y="62483"/>
                </a:lnTo>
                <a:close/>
              </a:path>
              <a:path w="128270" h="108585">
                <a:moveTo>
                  <a:pt x="14224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4" y="62483"/>
                </a:lnTo>
                <a:close/>
              </a:path>
              <a:path w="128270" h="108585">
                <a:moveTo>
                  <a:pt x="124968" y="70103"/>
                </a:moveTo>
                <a:lnTo>
                  <a:pt x="111252" y="70103"/>
                </a:lnTo>
                <a:lnTo>
                  <a:pt x="114300" y="60959"/>
                </a:lnTo>
                <a:lnTo>
                  <a:pt x="114300" y="62483"/>
                </a:lnTo>
                <a:lnTo>
                  <a:pt x="127000" y="62483"/>
                </a:lnTo>
                <a:lnTo>
                  <a:pt x="126491" y="64007"/>
                </a:lnTo>
                <a:lnTo>
                  <a:pt x="126491" y="65531"/>
                </a:lnTo>
                <a:lnTo>
                  <a:pt x="124968" y="70103"/>
                </a:lnTo>
                <a:close/>
              </a:path>
              <a:path w="128270" h="108585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8270" h="108585">
                <a:moveTo>
                  <a:pt x="112775" y="88391"/>
                </a:moveTo>
                <a:lnTo>
                  <a:pt x="92964" y="88391"/>
                </a:lnTo>
                <a:lnTo>
                  <a:pt x="100584" y="82295"/>
                </a:lnTo>
                <a:lnTo>
                  <a:pt x="106679" y="76199"/>
                </a:lnTo>
                <a:lnTo>
                  <a:pt x="111252" y="68579"/>
                </a:lnTo>
                <a:lnTo>
                  <a:pt x="111252" y="70103"/>
                </a:lnTo>
                <a:lnTo>
                  <a:pt x="124968" y="70103"/>
                </a:lnTo>
                <a:lnTo>
                  <a:pt x="123444" y="74675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7348" y="8381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12775" y="88391"/>
                </a:lnTo>
                <a:close/>
              </a:path>
              <a:path w="128270" h="108585">
                <a:moveTo>
                  <a:pt x="38100" y="88391"/>
                </a:moveTo>
                <a:lnTo>
                  <a:pt x="35052" y="88391"/>
                </a:lnTo>
                <a:lnTo>
                  <a:pt x="35052" y="86867"/>
                </a:lnTo>
                <a:lnTo>
                  <a:pt x="38100" y="88391"/>
                </a:lnTo>
                <a:close/>
              </a:path>
              <a:path w="128270" h="108585">
                <a:moveTo>
                  <a:pt x="109728" y="91439"/>
                </a:moveTo>
                <a:lnTo>
                  <a:pt x="83820" y="91439"/>
                </a:lnTo>
                <a:lnTo>
                  <a:pt x="92964" y="86867"/>
                </a:lnTo>
                <a:lnTo>
                  <a:pt x="92964" y="88391"/>
                </a:lnTo>
                <a:lnTo>
                  <a:pt x="112775" y="88391"/>
                </a:lnTo>
                <a:lnTo>
                  <a:pt x="109728" y="91439"/>
                </a:lnTo>
                <a:close/>
              </a:path>
              <a:path w="128270" h="108585">
                <a:moveTo>
                  <a:pt x="105918" y="94487"/>
                </a:moveTo>
                <a:lnTo>
                  <a:pt x="74676" y="94487"/>
                </a:lnTo>
                <a:lnTo>
                  <a:pt x="85344" y="91439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918" y="94487"/>
                </a:lnTo>
                <a:close/>
              </a:path>
              <a:path w="128270" h="108585">
                <a:moveTo>
                  <a:pt x="64008" y="108203"/>
                </a:moveTo>
                <a:lnTo>
                  <a:pt x="51816" y="106679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87039" y="3684270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84753" y="345490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27960" y="3672840"/>
            <a:ext cx="269875" cy="256540"/>
          </a:xfrm>
          <a:custGeom>
            <a:avLst/>
            <a:gdLst/>
            <a:ahLst/>
            <a:cxnLst/>
            <a:rect l="l" t="t" r="r" b="b"/>
            <a:pathLst>
              <a:path w="269875" h="256539">
                <a:moveTo>
                  <a:pt x="151189" y="139338"/>
                </a:moveTo>
                <a:lnTo>
                  <a:pt x="125576" y="111466"/>
                </a:lnTo>
                <a:lnTo>
                  <a:pt x="243839" y="0"/>
                </a:lnTo>
                <a:lnTo>
                  <a:pt x="269747" y="28956"/>
                </a:lnTo>
                <a:lnTo>
                  <a:pt x="151189" y="139338"/>
                </a:lnTo>
                <a:close/>
              </a:path>
              <a:path w="269875" h="256539">
                <a:moveTo>
                  <a:pt x="0" y="256031"/>
                </a:moveTo>
                <a:lnTo>
                  <a:pt x="112775" y="97536"/>
                </a:lnTo>
                <a:lnTo>
                  <a:pt x="125576" y="111466"/>
                </a:lnTo>
                <a:lnTo>
                  <a:pt x="111251" y="124968"/>
                </a:lnTo>
                <a:lnTo>
                  <a:pt x="137159" y="152400"/>
                </a:lnTo>
                <a:lnTo>
                  <a:pt x="163191" y="152400"/>
                </a:lnTo>
                <a:lnTo>
                  <a:pt x="164591" y="153924"/>
                </a:lnTo>
                <a:lnTo>
                  <a:pt x="0" y="256031"/>
                </a:lnTo>
                <a:close/>
              </a:path>
              <a:path w="269875" h="256539">
                <a:moveTo>
                  <a:pt x="137159" y="152400"/>
                </a:moveTo>
                <a:lnTo>
                  <a:pt x="111251" y="124968"/>
                </a:lnTo>
                <a:lnTo>
                  <a:pt x="125576" y="111466"/>
                </a:lnTo>
                <a:lnTo>
                  <a:pt x="151189" y="139338"/>
                </a:lnTo>
                <a:lnTo>
                  <a:pt x="137159" y="152400"/>
                </a:lnTo>
                <a:close/>
              </a:path>
              <a:path w="269875" h="256539">
                <a:moveTo>
                  <a:pt x="163191" y="152400"/>
                </a:moveTo>
                <a:lnTo>
                  <a:pt x="137159" y="152400"/>
                </a:lnTo>
                <a:lnTo>
                  <a:pt x="151189" y="139338"/>
                </a:lnTo>
                <a:lnTo>
                  <a:pt x="1631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5767" y="3448811"/>
            <a:ext cx="280670" cy="239395"/>
          </a:xfrm>
          <a:custGeom>
            <a:avLst/>
            <a:gdLst/>
            <a:ahLst/>
            <a:cxnLst/>
            <a:rect l="l" t="t" r="r" b="b"/>
            <a:pathLst>
              <a:path w="280669" h="239395">
                <a:moveTo>
                  <a:pt x="257556" y="239268"/>
                </a:moveTo>
                <a:lnTo>
                  <a:pt x="0" y="28956"/>
                </a:lnTo>
                <a:lnTo>
                  <a:pt x="24383" y="0"/>
                </a:lnTo>
                <a:lnTo>
                  <a:pt x="280416" y="208788"/>
                </a:lnTo>
                <a:lnTo>
                  <a:pt x="257556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36342" y="3910584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60185" y="4419600"/>
            <a:ext cx="0" cy="178435"/>
          </a:xfrm>
          <a:custGeom>
            <a:avLst/>
            <a:gdLst/>
            <a:ahLst/>
            <a:cxnLst/>
            <a:rect l="l" t="t" r="r" b="b"/>
            <a:pathLst>
              <a:path w="0"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39012" y="2993898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020573" y="1914147"/>
            <a:ext cx="24637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6975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20573" y="3098295"/>
            <a:ext cx="24637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6975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84191" y="1493520"/>
            <a:ext cx="139065" cy="311150"/>
          </a:xfrm>
          <a:custGeom>
            <a:avLst/>
            <a:gdLst/>
            <a:ahLst/>
            <a:cxnLst/>
            <a:rect l="l" t="t" r="r" b="b"/>
            <a:pathLst>
              <a:path w="139064" h="311150">
                <a:moveTo>
                  <a:pt x="138683" y="310895"/>
                </a:moveTo>
                <a:lnTo>
                  <a:pt x="138683" y="0"/>
                </a:lnTo>
                <a:lnTo>
                  <a:pt x="0" y="0"/>
                </a:lnTo>
                <a:lnTo>
                  <a:pt x="0" y="310895"/>
                </a:lnTo>
                <a:lnTo>
                  <a:pt x="138683" y="310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65904" y="1475232"/>
            <a:ext cx="177165" cy="347980"/>
          </a:xfrm>
          <a:custGeom>
            <a:avLst/>
            <a:gdLst/>
            <a:ahLst/>
            <a:cxnLst/>
            <a:rect l="l" t="t" r="r" b="b"/>
            <a:pathLst>
              <a:path w="177164" h="347980">
                <a:moveTo>
                  <a:pt x="176783" y="347472"/>
                </a:moveTo>
                <a:lnTo>
                  <a:pt x="0" y="347472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7"/>
                </a:lnTo>
                <a:lnTo>
                  <a:pt x="38099" y="18287"/>
                </a:lnTo>
                <a:lnTo>
                  <a:pt x="18287" y="38100"/>
                </a:lnTo>
                <a:lnTo>
                  <a:pt x="38099" y="38100"/>
                </a:lnTo>
                <a:lnTo>
                  <a:pt x="38099" y="309372"/>
                </a:lnTo>
                <a:lnTo>
                  <a:pt x="18287" y="309372"/>
                </a:lnTo>
                <a:lnTo>
                  <a:pt x="38099" y="329184"/>
                </a:lnTo>
                <a:lnTo>
                  <a:pt x="176783" y="329184"/>
                </a:lnTo>
                <a:lnTo>
                  <a:pt x="176783" y="347472"/>
                </a:lnTo>
                <a:close/>
              </a:path>
              <a:path w="177164" h="347980">
                <a:moveTo>
                  <a:pt x="38099" y="38100"/>
                </a:moveTo>
                <a:lnTo>
                  <a:pt x="18287" y="38100"/>
                </a:lnTo>
                <a:lnTo>
                  <a:pt x="38099" y="18287"/>
                </a:lnTo>
                <a:lnTo>
                  <a:pt x="38099" y="38100"/>
                </a:lnTo>
                <a:close/>
              </a:path>
              <a:path w="177164" h="347980">
                <a:moveTo>
                  <a:pt x="138683" y="38100"/>
                </a:moveTo>
                <a:lnTo>
                  <a:pt x="38099" y="38100"/>
                </a:lnTo>
                <a:lnTo>
                  <a:pt x="38099" y="18287"/>
                </a:lnTo>
                <a:lnTo>
                  <a:pt x="138683" y="18287"/>
                </a:lnTo>
                <a:lnTo>
                  <a:pt x="138683" y="38100"/>
                </a:lnTo>
                <a:close/>
              </a:path>
              <a:path w="177164" h="347980">
                <a:moveTo>
                  <a:pt x="138683" y="329184"/>
                </a:moveTo>
                <a:lnTo>
                  <a:pt x="138683" y="18287"/>
                </a:lnTo>
                <a:lnTo>
                  <a:pt x="156971" y="38100"/>
                </a:lnTo>
                <a:lnTo>
                  <a:pt x="176783" y="38100"/>
                </a:lnTo>
                <a:lnTo>
                  <a:pt x="176783" y="309372"/>
                </a:lnTo>
                <a:lnTo>
                  <a:pt x="156971" y="309372"/>
                </a:lnTo>
                <a:lnTo>
                  <a:pt x="138683" y="329184"/>
                </a:lnTo>
                <a:close/>
              </a:path>
              <a:path w="177164" h="347980">
                <a:moveTo>
                  <a:pt x="176783" y="38100"/>
                </a:moveTo>
                <a:lnTo>
                  <a:pt x="156971" y="38100"/>
                </a:lnTo>
                <a:lnTo>
                  <a:pt x="138683" y="18287"/>
                </a:lnTo>
                <a:lnTo>
                  <a:pt x="176783" y="18287"/>
                </a:lnTo>
                <a:lnTo>
                  <a:pt x="176783" y="38100"/>
                </a:lnTo>
                <a:close/>
              </a:path>
              <a:path w="177164" h="347980">
                <a:moveTo>
                  <a:pt x="38099" y="329184"/>
                </a:moveTo>
                <a:lnTo>
                  <a:pt x="18287" y="309372"/>
                </a:lnTo>
                <a:lnTo>
                  <a:pt x="38099" y="309372"/>
                </a:lnTo>
                <a:lnTo>
                  <a:pt x="38099" y="329184"/>
                </a:lnTo>
                <a:close/>
              </a:path>
              <a:path w="177164" h="347980">
                <a:moveTo>
                  <a:pt x="138683" y="329184"/>
                </a:moveTo>
                <a:lnTo>
                  <a:pt x="38099" y="329184"/>
                </a:lnTo>
                <a:lnTo>
                  <a:pt x="38099" y="309372"/>
                </a:lnTo>
                <a:lnTo>
                  <a:pt x="138683" y="309372"/>
                </a:lnTo>
                <a:lnTo>
                  <a:pt x="138683" y="329184"/>
                </a:lnTo>
                <a:close/>
              </a:path>
              <a:path w="177164" h="347980">
                <a:moveTo>
                  <a:pt x="176783" y="329184"/>
                </a:moveTo>
                <a:lnTo>
                  <a:pt x="138683" y="329184"/>
                </a:lnTo>
                <a:lnTo>
                  <a:pt x="156971" y="309372"/>
                </a:lnTo>
                <a:lnTo>
                  <a:pt x="176783" y="309372"/>
                </a:lnTo>
                <a:lnTo>
                  <a:pt x="176783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99615" y="1130808"/>
            <a:ext cx="4033766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03847" y="356692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783098" y="1816627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97807" y="2244805"/>
            <a:ext cx="1651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95884" y="1592605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12141" y="2807151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10199" y="3531123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8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48654" y="3745993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9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69352" y="2318028"/>
            <a:ext cx="154305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3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800" spc="-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355285" y="3889203"/>
            <a:ext cx="1016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253153" y="3633256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355355" y="3776428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08055" y="3092230"/>
            <a:ext cx="257175" cy="6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800" spc="-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142243" y="1423416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844" y="352425"/>
                </a:moveTo>
                <a:lnTo>
                  <a:pt x="66309" y="319127"/>
                </a:lnTo>
                <a:lnTo>
                  <a:pt x="67556" y="0"/>
                </a:lnTo>
                <a:lnTo>
                  <a:pt x="105656" y="0"/>
                </a:lnTo>
                <a:lnTo>
                  <a:pt x="104407" y="320782"/>
                </a:lnTo>
                <a:lnTo>
                  <a:pt x="85844" y="352425"/>
                </a:lnTo>
                <a:close/>
              </a:path>
              <a:path w="171450" h="428625">
                <a:moveTo>
                  <a:pt x="85844" y="428243"/>
                </a:moveTo>
                <a:lnTo>
                  <a:pt x="2024" y="286512"/>
                </a:lnTo>
                <a:lnTo>
                  <a:pt x="0" y="279225"/>
                </a:lnTo>
                <a:lnTo>
                  <a:pt x="690" y="271653"/>
                </a:lnTo>
                <a:lnTo>
                  <a:pt x="3952" y="264652"/>
                </a:lnTo>
                <a:lnTo>
                  <a:pt x="9644" y="259080"/>
                </a:lnTo>
                <a:lnTo>
                  <a:pt x="16906" y="257055"/>
                </a:lnTo>
                <a:lnTo>
                  <a:pt x="24312" y="257746"/>
                </a:lnTo>
                <a:lnTo>
                  <a:pt x="30861" y="261008"/>
                </a:lnTo>
                <a:lnTo>
                  <a:pt x="35552" y="266700"/>
                </a:lnTo>
                <a:lnTo>
                  <a:pt x="66309" y="319127"/>
                </a:lnTo>
                <a:lnTo>
                  <a:pt x="66032" y="390143"/>
                </a:lnTo>
                <a:lnTo>
                  <a:pt x="104132" y="391667"/>
                </a:lnTo>
                <a:lnTo>
                  <a:pt x="107081" y="391667"/>
                </a:lnTo>
                <a:lnTo>
                  <a:pt x="85844" y="428243"/>
                </a:lnTo>
                <a:close/>
              </a:path>
              <a:path w="171450" h="428625">
                <a:moveTo>
                  <a:pt x="107081" y="391667"/>
                </a:moveTo>
                <a:lnTo>
                  <a:pt x="104132" y="391667"/>
                </a:lnTo>
                <a:lnTo>
                  <a:pt x="104407" y="320782"/>
                </a:lnTo>
                <a:lnTo>
                  <a:pt x="136136" y="266700"/>
                </a:lnTo>
                <a:lnTo>
                  <a:pt x="140827" y="261032"/>
                </a:lnTo>
                <a:lnTo>
                  <a:pt x="147375" y="257937"/>
                </a:lnTo>
                <a:lnTo>
                  <a:pt x="154781" y="257698"/>
                </a:lnTo>
                <a:lnTo>
                  <a:pt x="162044" y="260604"/>
                </a:lnTo>
                <a:lnTo>
                  <a:pt x="167711" y="265295"/>
                </a:lnTo>
                <a:lnTo>
                  <a:pt x="170807" y="271843"/>
                </a:lnTo>
                <a:lnTo>
                  <a:pt x="171045" y="279249"/>
                </a:lnTo>
                <a:lnTo>
                  <a:pt x="168140" y="286512"/>
                </a:lnTo>
                <a:lnTo>
                  <a:pt x="107081" y="391667"/>
                </a:lnTo>
                <a:close/>
              </a:path>
              <a:path w="171450" h="428625">
                <a:moveTo>
                  <a:pt x="104132" y="391667"/>
                </a:moveTo>
                <a:lnTo>
                  <a:pt x="66032" y="390143"/>
                </a:lnTo>
                <a:lnTo>
                  <a:pt x="66309" y="319127"/>
                </a:lnTo>
                <a:lnTo>
                  <a:pt x="85844" y="352425"/>
                </a:lnTo>
                <a:lnTo>
                  <a:pt x="69080" y="381000"/>
                </a:lnTo>
                <a:lnTo>
                  <a:pt x="104173" y="381000"/>
                </a:lnTo>
                <a:lnTo>
                  <a:pt x="104132" y="391667"/>
                </a:lnTo>
                <a:close/>
              </a:path>
              <a:path w="171450" h="428625">
                <a:moveTo>
                  <a:pt x="104173" y="381000"/>
                </a:moveTo>
                <a:lnTo>
                  <a:pt x="102608" y="381000"/>
                </a:lnTo>
                <a:lnTo>
                  <a:pt x="85844" y="352425"/>
                </a:lnTo>
                <a:lnTo>
                  <a:pt x="104407" y="320782"/>
                </a:lnTo>
                <a:lnTo>
                  <a:pt x="104173" y="381000"/>
                </a:lnTo>
                <a:close/>
              </a:path>
              <a:path w="171450" h="428625">
                <a:moveTo>
                  <a:pt x="102608" y="381000"/>
                </a:moveTo>
                <a:lnTo>
                  <a:pt x="69080" y="381000"/>
                </a:lnTo>
                <a:lnTo>
                  <a:pt x="85844" y="352425"/>
                </a:lnTo>
                <a:lnTo>
                  <a:pt x="10260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570874" y="1350263"/>
            <a:ext cx="171450" cy="429895"/>
          </a:xfrm>
          <a:custGeom>
            <a:avLst/>
            <a:gdLst/>
            <a:ahLst/>
            <a:cxnLst/>
            <a:rect l="l" t="t" r="r" b="b"/>
            <a:pathLst>
              <a:path w="171450" h="429894">
                <a:moveTo>
                  <a:pt x="85393" y="353620"/>
                </a:moveTo>
                <a:lnTo>
                  <a:pt x="67184" y="321860"/>
                </a:lnTo>
                <a:lnTo>
                  <a:pt x="68437" y="0"/>
                </a:lnTo>
                <a:lnTo>
                  <a:pt x="106537" y="1524"/>
                </a:lnTo>
                <a:lnTo>
                  <a:pt x="105294" y="319699"/>
                </a:lnTo>
                <a:lnTo>
                  <a:pt x="85393" y="353620"/>
                </a:lnTo>
                <a:close/>
              </a:path>
              <a:path w="171450" h="429894">
                <a:moveTo>
                  <a:pt x="85201" y="429767"/>
                </a:moveTo>
                <a:lnTo>
                  <a:pt x="2905" y="286512"/>
                </a:lnTo>
                <a:lnTo>
                  <a:pt x="0" y="279463"/>
                </a:lnTo>
                <a:lnTo>
                  <a:pt x="238" y="272414"/>
                </a:lnTo>
                <a:lnTo>
                  <a:pt x="3333" y="265938"/>
                </a:lnTo>
                <a:lnTo>
                  <a:pt x="9001" y="260604"/>
                </a:lnTo>
                <a:lnTo>
                  <a:pt x="16287" y="258579"/>
                </a:lnTo>
                <a:lnTo>
                  <a:pt x="23860" y="259270"/>
                </a:lnTo>
                <a:lnTo>
                  <a:pt x="30861" y="262532"/>
                </a:lnTo>
                <a:lnTo>
                  <a:pt x="36433" y="268224"/>
                </a:lnTo>
                <a:lnTo>
                  <a:pt x="67184" y="321860"/>
                </a:lnTo>
                <a:lnTo>
                  <a:pt x="66913" y="391667"/>
                </a:lnTo>
                <a:lnTo>
                  <a:pt x="107733" y="391667"/>
                </a:lnTo>
                <a:lnTo>
                  <a:pt x="85201" y="429767"/>
                </a:lnTo>
                <a:close/>
              </a:path>
              <a:path w="171450" h="429894">
                <a:moveTo>
                  <a:pt x="107733" y="391667"/>
                </a:moveTo>
                <a:lnTo>
                  <a:pt x="105013" y="391667"/>
                </a:lnTo>
                <a:lnTo>
                  <a:pt x="105294" y="319699"/>
                </a:lnTo>
                <a:lnTo>
                  <a:pt x="135493" y="268224"/>
                </a:lnTo>
                <a:lnTo>
                  <a:pt x="141065" y="262532"/>
                </a:lnTo>
                <a:lnTo>
                  <a:pt x="148066" y="259270"/>
                </a:lnTo>
                <a:lnTo>
                  <a:pt x="155638" y="258579"/>
                </a:lnTo>
                <a:lnTo>
                  <a:pt x="162925" y="260604"/>
                </a:lnTo>
                <a:lnTo>
                  <a:pt x="167735" y="266176"/>
                </a:lnTo>
                <a:lnTo>
                  <a:pt x="170545" y="273177"/>
                </a:lnTo>
                <a:lnTo>
                  <a:pt x="171069" y="280749"/>
                </a:lnTo>
                <a:lnTo>
                  <a:pt x="169021" y="288036"/>
                </a:lnTo>
                <a:lnTo>
                  <a:pt x="107733" y="391667"/>
                </a:lnTo>
                <a:close/>
              </a:path>
              <a:path w="171450" h="429894">
                <a:moveTo>
                  <a:pt x="105048" y="382524"/>
                </a:moveTo>
                <a:lnTo>
                  <a:pt x="101965" y="382524"/>
                </a:lnTo>
                <a:lnTo>
                  <a:pt x="85393" y="353620"/>
                </a:lnTo>
                <a:lnTo>
                  <a:pt x="105294" y="319699"/>
                </a:lnTo>
                <a:lnTo>
                  <a:pt x="105048" y="382524"/>
                </a:lnTo>
                <a:close/>
              </a:path>
              <a:path w="171450" h="429894">
                <a:moveTo>
                  <a:pt x="105013" y="391667"/>
                </a:moveTo>
                <a:lnTo>
                  <a:pt x="66913" y="391667"/>
                </a:lnTo>
                <a:lnTo>
                  <a:pt x="67184" y="321860"/>
                </a:lnTo>
                <a:lnTo>
                  <a:pt x="85393" y="353620"/>
                </a:lnTo>
                <a:lnTo>
                  <a:pt x="68437" y="382524"/>
                </a:lnTo>
                <a:lnTo>
                  <a:pt x="105048" y="382524"/>
                </a:lnTo>
                <a:lnTo>
                  <a:pt x="105013" y="391667"/>
                </a:lnTo>
                <a:close/>
              </a:path>
              <a:path w="171450" h="429894">
                <a:moveTo>
                  <a:pt x="101965" y="382524"/>
                </a:moveTo>
                <a:lnTo>
                  <a:pt x="68437" y="382524"/>
                </a:lnTo>
                <a:lnTo>
                  <a:pt x="85393" y="353620"/>
                </a:lnTo>
                <a:lnTo>
                  <a:pt x="101965" y="382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326648" y="1467589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90644" y="1610836"/>
            <a:ext cx="16891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06406" y="1453897"/>
            <a:ext cx="2330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55852" y="1315227"/>
            <a:ext cx="2546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8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806669" y="3674333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59101" y="3817580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55852" y="1601758"/>
            <a:ext cx="527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19.3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34370" y="1193337"/>
            <a:ext cx="1051560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8175">
              <a:lnSpc>
                <a:spcPts val="1839"/>
              </a:lnSpc>
            </a:pPr>
            <a:r>
              <a:rPr dirty="0" sz="1800">
                <a:latin typeface="Times New Roman"/>
                <a:cs typeface="Times New Roman"/>
              </a:rPr>
              <a:t>5.1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  <a:tabLst>
                <a:tab pos="655320" algn="l"/>
              </a:tabLst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baseline="2314" sz="1800">
                <a:latin typeface="Times New Roman"/>
                <a:cs typeface="Times New Roman"/>
              </a:rPr>
              <a:t>R3	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algn="r" marR="158750">
              <a:lnSpc>
                <a:spcPts val="925"/>
              </a:lnSpc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92349" y="1315227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694361" y="1458436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713874" y="2423160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201" y="352425"/>
                </a:moveTo>
                <a:lnTo>
                  <a:pt x="67180" y="321707"/>
                </a:lnTo>
                <a:lnTo>
                  <a:pt x="68437" y="0"/>
                </a:lnTo>
                <a:lnTo>
                  <a:pt x="106537" y="0"/>
                </a:lnTo>
                <a:lnTo>
                  <a:pt x="105294" y="318175"/>
                </a:lnTo>
                <a:lnTo>
                  <a:pt x="85201" y="352425"/>
                </a:lnTo>
                <a:close/>
              </a:path>
              <a:path w="171450" h="428625">
                <a:moveTo>
                  <a:pt x="85201" y="428243"/>
                </a:moveTo>
                <a:lnTo>
                  <a:pt x="2905" y="284988"/>
                </a:lnTo>
                <a:lnTo>
                  <a:pt x="0" y="278582"/>
                </a:lnTo>
                <a:lnTo>
                  <a:pt x="238" y="271462"/>
                </a:lnTo>
                <a:lnTo>
                  <a:pt x="3333" y="264628"/>
                </a:lnTo>
                <a:lnTo>
                  <a:pt x="9001" y="259080"/>
                </a:lnTo>
                <a:lnTo>
                  <a:pt x="16263" y="257055"/>
                </a:lnTo>
                <a:lnTo>
                  <a:pt x="23669" y="257746"/>
                </a:lnTo>
                <a:lnTo>
                  <a:pt x="30218" y="261008"/>
                </a:lnTo>
                <a:lnTo>
                  <a:pt x="34909" y="266700"/>
                </a:lnTo>
                <a:lnTo>
                  <a:pt x="67180" y="321707"/>
                </a:lnTo>
                <a:lnTo>
                  <a:pt x="66913" y="390143"/>
                </a:lnTo>
                <a:lnTo>
                  <a:pt x="107733" y="390143"/>
                </a:lnTo>
                <a:lnTo>
                  <a:pt x="85201" y="428243"/>
                </a:lnTo>
                <a:close/>
              </a:path>
              <a:path w="171450" h="428625">
                <a:moveTo>
                  <a:pt x="107733" y="390143"/>
                </a:moveTo>
                <a:lnTo>
                  <a:pt x="105013" y="390143"/>
                </a:lnTo>
                <a:lnTo>
                  <a:pt x="105294" y="318175"/>
                </a:lnTo>
                <a:lnTo>
                  <a:pt x="135493" y="266700"/>
                </a:lnTo>
                <a:lnTo>
                  <a:pt x="141065" y="261032"/>
                </a:lnTo>
                <a:lnTo>
                  <a:pt x="148066" y="257937"/>
                </a:lnTo>
                <a:lnTo>
                  <a:pt x="155638" y="257698"/>
                </a:lnTo>
                <a:lnTo>
                  <a:pt x="162925" y="260604"/>
                </a:lnTo>
                <a:lnTo>
                  <a:pt x="167735" y="265295"/>
                </a:lnTo>
                <a:lnTo>
                  <a:pt x="170545" y="271843"/>
                </a:lnTo>
                <a:lnTo>
                  <a:pt x="171069" y="279249"/>
                </a:lnTo>
                <a:lnTo>
                  <a:pt x="169021" y="286512"/>
                </a:lnTo>
                <a:lnTo>
                  <a:pt x="107733" y="390143"/>
                </a:lnTo>
                <a:close/>
              </a:path>
              <a:path w="171450" h="428625">
                <a:moveTo>
                  <a:pt x="105048" y="381000"/>
                </a:moveTo>
                <a:lnTo>
                  <a:pt x="101965" y="381000"/>
                </a:lnTo>
                <a:lnTo>
                  <a:pt x="85201" y="352425"/>
                </a:lnTo>
                <a:lnTo>
                  <a:pt x="105294" y="318175"/>
                </a:lnTo>
                <a:lnTo>
                  <a:pt x="105048" y="381000"/>
                </a:lnTo>
                <a:close/>
              </a:path>
              <a:path w="171450" h="428625">
                <a:moveTo>
                  <a:pt x="105013" y="390143"/>
                </a:moveTo>
                <a:lnTo>
                  <a:pt x="66913" y="390143"/>
                </a:lnTo>
                <a:lnTo>
                  <a:pt x="67180" y="321707"/>
                </a:lnTo>
                <a:lnTo>
                  <a:pt x="85201" y="352425"/>
                </a:lnTo>
                <a:lnTo>
                  <a:pt x="68437" y="381000"/>
                </a:lnTo>
                <a:lnTo>
                  <a:pt x="105048" y="381000"/>
                </a:lnTo>
                <a:lnTo>
                  <a:pt x="105013" y="390143"/>
                </a:lnTo>
                <a:close/>
              </a:path>
              <a:path w="171450" h="428625">
                <a:moveTo>
                  <a:pt x="101965" y="381000"/>
                </a:moveTo>
                <a:lnTo>
                  <a:pt x="68437" y="381000"/>
                </a:lnTo>
                <a:lnTo>
                  <a:pt x="85201" y="352425"/>
                </a:lnTo>
                <a:lnTo>
                  <a:pt x="10196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949402" y="2459675"/>
            <a:ext cx="11493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1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37862" y="2602996"/>
            <a:ext cx="33147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13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99502" y="3066288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201" y="352425"/>
                </a:moveTo>
                <a:lnTo>
                  <a:pt x="67180" y="321707"/>
                </a:lnTo>
                <a:lnTo>
                  <a:pt x="68437" y="0"/>
                </a:lnTo>
                <a:lnTo>
                  <a:pt x="106537" y="0"/>
                </a:lnTo>
                <a:lnTo>
                  <a:pt x="105294" y="318175"/>
                </a:lnTo>
                <a:lnTo>
                  <a:pt x="85201" y="352425"/>
                </a:lnTo>
                <a:close/>
              </a:path>
              <a:path w="171450" h="428625">
                <a:moveTo>
                  <a:pt x="85201" y="428243"/>
                </a:moveTo>
                <a:lnTo>
                  <a:pt x="2905" y="284988"/>
                </a:lnTo>
                <a:lnTo>
                  <a:pt x="0" y="278582"/>
                </a:lnTo>
                <a:lnTo>
                  <a:pt x="238" y="271462"/>
                </a:lnTo>
                <a:lnTo>
                  <a:pt x="3333" y="264628"/>
                </a:lnTo>
                <a:lnTo>
                  <a:pt x="9001" y="259080"/>
                </a:lnTo>
                <a:lnTo>
                  <a:pt x="16263" y="257055"/>
                </a:lnTo>
                <a:lnTo>
                  <a:pt x="23669" y="257746"/>
                </a:lnTo>
                <a:lnTo>
                  <a:pt x="30218" y="261008"/>
                </a:lnTo>
                <a:lnTo>
                  <a:pt x="34909" y="266700"/>
                </a:lnTo>
                <a:lnTo>
                  <a:pt x="67180" y="321707"/>
                </a:lnTo>
                <a:lnTo>
                  <a:pt x="66913" y="390143"/>
                </a:lnTo>
                <a:lnTo>
                  <a:pt x="107733" y="390143"/>
                </a:lnTo>
                <a:lnTo>
                  <a:pt x="85201" y="428243"/>
                </a:lnTo>
                <a:close/>
              </a:path>
              <a:path w="171450" h="428625">
                <a:moveTo>
                  <a:pt x="107733" y="390143"/>
                </a:moveTo>
                <a:lnTo>
                  <a:pt x="105013" y="390143"/>
                </a:lnTo>
                <a:lnTo>
                  <a:pt x="105294" y="318175"/>
                </a:lnTo>
                <a:lnTo>
                  <a:pt x="135493" y="266700"/>
                </a:lnTo>
                <a:lnTo>
                  <a:pt x="140827" y="261032"/>
                </a:lnTo>
                <a:lnTo>
                  <a:pt x="147304" y="257937"/>
                </a:lnTo>
                <a:lnTo>
                  <a:pt x="154352" y="257698"/>
                </a:lnTo>
                <a:lnTo>
                  <a:pt x="161401" y="260604"/>
                </a:lnTo>
                <a:lnTo>
                  <a:pt x="167092" y="265295"/>
                </a:lnTo>
                <a:lnTo>
                  <a:pt x="170354" y="271843"/>
                </a:lnTo>
                <a:lnTo>
                  <a:pt x="171045" y="279249"/>
                </a:lnTo>
                <a:lnTo>
                  <a:pt x="169021" y="286512"/>
                </a:lnTo>
                <a:lnTo>
                  <a:pt x="107733" y="390143"/>
                </a:lnTo>
                <a:close/>
              </a:path>
              <a:path w="171450" h="428625">
                <a:moveTo>
                  <a:pt x="105048" y="381000"/>
                </a:moveTo>
                <a:lnTo>
                  <a:pt x="101965" y="381000"/>
                </a:lnTo>
                <a:lnTo>
                  <a:pt x="85201" y="352425"/>
                </a:lnTo>
                <a:lnTo>
                  <a:pt x="105294" y="318175"/>
                </a:lnTo>
                <a:lnTo>
                  <a:pt x="105048" y="381000"/>
                </a:lnTo>
                <a:close/>
              </a:path>
              <a:path w="171450" h="428625">
                <a:moveTo>
                  <a:pt x="105013" y="390143"/>
                </a:moveTo>
                <a:lnTo>
                  <a:pt x="66913" y="390143"/>
                </a:lnTo>
                <a:lnTo>
                  <a:pt x="67180" y="321707"/>
                </a:lnTo>
                <a:lnTo>
                  <a:pt x="85201" y="352425"/>
                </a:lnTo>
                <a:lnTo>
                  <a:pt x="68437" y="381000"/>
                </a:lnTo>
                <a:lnTo>
                  <a:pt x="105048" y="381000"/>
                </a:lnTo>
                <a:lnTo>
                  <a:pt x="105013" y="390143"/>
                </a:lnTo>
                <a:close/>
              </a:path>
              <a:path w="171450" h="428625">
                <a:moveTo>
                  <a:pt x="101965" y="381000"/>
                </a:moveTo>
                <a:lnTo>
                  <a:pt x="68437" y="381000"/>
                </a:lnTo>
                <a:lnTo>
                  <a:pt x="85201" y="352425"/>
                </a:lnTo>
                <a:lnTo>
                  <a:pt x="10196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235231" y="3102834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99190" y="3246081"/>
            <a:ext cx="367030" cy="612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c7</a:t>
            </a:r>
            <a:endParaRPr sz="12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805"/>
              </a:spcBef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7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49190" y="2744755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13195" y="2888002"/>
            <a:ext cx="2038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638039" y="2377448"/>
            <a:ext cx="510540" cy="868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4</a:t>
            </a:r>
            <a:endParaRPr baseline="-25462" sz="1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1.9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235397" y="3244593"/>
            <a:ext cx="412750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7</a:t>
            </a:r>
            <a:endParaRPr baseline="-25462"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9.7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35559" y="3959300"/>
            <a:ext cx="1905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041647" y="2029935"/>
            <a:ext cx="412750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5016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5</a:t>
            </a:r>
            <a:endParaRPr baseline="-25462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3.5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77155" y="2173256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441198" y="2316503"/>
            <a:ext cx="2038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06669" y="3959300"/>
            <a:ext cx="4127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2.0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184871" y="3659078"/>
            <a:ext cx="26797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13147" y="3185159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4">
                <a:moveTo>
                  <a:pt x="57912" y="94488"/>
                </a:moveTo>
                <a:lnTo>
                  <a:pt x="35361" y="90963"/>
                </a:lnTo>
                <a:lnTo>
                  <a:pt x="16954" y="81153"/>
                </a:lnTo>
                <a:lnTo>
                  <a:pt x="4548" y="66198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79581" y="3738"/>
                </a:lnTo>
                <a:lnTo>
                  <a:pt x="97536" y="13906"/>
                </a:lnTo>
                <a:lnTo>
                  <a:pt x="109775" y="28932"/>
                </a:lnTo>
                <a:lnTo>
                  <a:pt x="114300" y="47244"/>
                </a:lnTo>
                <a:lnTo>
                  <a:pt x="109775" y="66198"/>
                </a:lnTo>
                <a:lnTo>
                  <a:pt x="97536" y="81153"/>
                </a:lnTo>
                <a:lnTo>
                  <a:pt x="79581" y="90963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07052" y="3179063"/>
            <a:ext cx="127000" cy="108585"/>
          </a:xfrm>
          <a:custGeom>
            <a:avLst/>
            <a:gdLst/>
            <a:ahLst/>
            <a:cxnLst/>
            <a:rect l="l" t="t" r="r" b="b"/>
            <a:pathLst>
              <a:path w="127000" h="108585">
                <a:moveTo>
                  <a:pt x="86868" y="4571"/>
                </a:moveTo>
                <a:lnTo>
                  <a:pt x="39624" y="4571"/>
                </a:lnTo>
                <a:lnTo>
                  <a:pt x="50292" y="1523"/>
                </a:lnTo>
                <a:lnTo>
                  <a:pt x="51816" y="1523"/>
                </a:lnTo>
                <a:lnTo>
                  <a:pt x="62484" y="0"/>
                </a:lnTo>
                <a:lnTo>
                  <a:pt x="64008" y="0"/>
                </a:lnTo>
                <a:lnTo>
                  <a:pt x="76200" y="1523"/>
                </a:lnTo>
                <a:lnTo>
                  <a:pt x="86868" y="4571"/>
                </a:lnTo>
                <a:close/>
              </a:path>
              <a:path w="127000" h="108585">
                <a:moveTo>
                  <a:pt x="97536" y="9143"/>
                </a:moveTo>
                <a:lnTo>
                  <a:pt x="28956" y="9143"/>
                </a:lnTo>
                <a:lnTo>
                  <a:pt x="38100" y="4571"/>
                </a:lnTo>
                <a:lnTo>
                  <a:pt x="88391" y="4571"/>
                </a:lnTo>
                <a:lnTo>
                  <a:pt x="97536" y="9143"/>
                </a:lnTo>
                <a:close/>
              </a:path>
              <a:path w="127000" h="108585">
                <a:moveTo>
                  <a:pt x="42672" y="16763"/>
                </a:moveTo>
                <a:lnTo>
                  <a:pt x="44195" y="15239"/>
                </a:lnTo>
                <a:lnTo>
                  <a:pt x="19812" y="15239"/>
                </a:lnTo>
                <a:lnTo>
                  <a:pt x="27432" y="9143"/>
                </a:lnTo>
                <a:lnTo>
                  <a:pt x="99060" y="9143"/>
                </a:lnTo>
                <a:lnTo>
                  <a:pt x="103632" y="12191"/>
                </a:lnTo>
                <a:lnTo>
                  <a:pt x="62484" y="12191"/>
                </a:lnTo>
                <a:lnTo>
                  <a:pt x="63246" y="12287"/>
                </a:lnTo>
                <a:lnTo>
                  <a:pt x="51816" y="13715"/>
                </a:lnTo>
                <a:lnTo>
                  <a:pt x="53339" y="13715"/>
                </a:lnTo>
                <a:lnTo>
                  <a:pt x="42672" y="16763"/>
                </a:lnTo>
                <a:close/>
              </a:path>
              <a:path w="127000" h="108585">
                <a:moveTo>
                  <a:pt x="63245" y="12287"/>
                </a:moveTo>
                <a:lnTo>
                  <a:pt x="62484" y="12191"/>
                </a:lnTo>
                <a:lnTo>
                  <a:pt x="64008" y="12191"/>
                </a:lnTo>
                <a:lnTo>
                  <a:pt x="63245" y="12287"/>
                </a:lnTo>
                <a:close/>
              </a:path>
              <a:path w="127000" h="108585">
                <a:moveTo>
                  <a:pt x="83820" y="16763"/>
                </a:moveTo>
                <a:lnTo>
                  <a:pt x="73152" y="13715"/>
                </a:lnTo>
                <a:lnTo>
                  <a:pt x="74676" y="13715"/>
                </a:lnTo>
                <a:lnTo>
                  <a:pt x="63245" y="12287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83820" y="15239"/>
                </a:lnTo>
                <a:lnTo>
                  <a:pt x="83820" y="16763"/>
                </a:lnTo>
                <a:close/>
              </a:path>
              <a:path w="127000" h="108585">
                <a:moveTo>
                  <a:pt x="99060" y="99059"/>
                </a:moveTo>
                <a:lnTo>
                  <a:pt x="27432" y="99059"/>
                </a:lnTo>
                <a:lnTo>
                  <a:pt x="19812" y="92963"/>
                </a:lnTo>
                <a:lnTo>
                  <a:pt x="10668" y="83819"/>
                </a:lnTo>
                <a:lnTo>
                  <a:pt x="6096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9435"/>
                </a:lnTo>
                <a:lnTo>
                  <a:pt x="0" y="48767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438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3528" y="19811"/>
                </a:lnTo>
                <a:lnTo>
                  <a:pt x="35052" y="19811"/>
                </a:lnTo>
                <a:lnTo>
                  <a:pt x="29337" y="24383"/>
                </a:lnTo>
                <a:lnTo>
                  <a:pt x="27432" y="24383"/>
                </a:lnTo>
                <a:lnTo>
                  <a:pt x="22555" y="30479"/>
                </a:lnTo>
                <a:lnTo>
                  <a:pt x="21336" y="30479"/>
                </a:lnTo>
                <a:lnTo>
                  <a:pt x="16764" y="38099"/>
                </a:lnTo>
                <a:lnTo>
                  <a:pt x="14224" y="45719"/>
                </a:lnTo>
                <a:lnTo>
                  <a:pt x="13716" y="45719"/>
                </a:lnTo>
                <a:lnTo>
                  <a:pt x="13716" y="48767"/>
                </a:lnTo>
                <a:lnTo>
                  <a:pt x="12192" y="53339"/>
                </a:lnTo>
                <a:lnTo>
                  <a:pt x="12192" y="57911"/>
                </a:lnTo>
                <a:lnTo>
                  <a:pt x="13716" y="62483"/>
                </a:lnTo>
                <a:lnTo>
                  <a:pt x="14224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8391"/>
                </a:lnTo>
                <a:lnTo>
                  <a:pt x="37084" y="88391"/>
                </a:lnTo>
                <a:lnTo>
                  <a:pt x="44195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5918" y="94487"/>
                </a:lnTo>
                <a:lnTo>
                  <a:pt x="99060" y="99059"/>
                </a:lnTo>
                <a:close/>
              </a:path>
              <a:path w="127000" h="108585">
                <a:moveTo>
                  <a:pt x="100583" y="25907"/>
                </a:moveTo>
                <a:lnTo>
                  <a:pt x="91439" y="19811"/>
                </a:lnTo>
                <a:lnTo>
                  <a:pt x="92964" y="19811"/>
                </a:lnTo>
                <a:lnTo>
                  <a:pt x="83820" y="15239"/>
                </a:lnTo>
                <a:lnTo>
                  <a:pt x="108204" y="15239"/>
                </a:lnTo>
                <a:lnTo>
                  <a:pt x="115824" y="22859"/>
                </a:lnTo>
                <a:lnTo>
                  <a:pt x="115824" y="24383"/>
                </a:lnTo>
                <a:lnTo>
                  <a:pt x="99060" y="24383"/>
                </a:lnTo>
                <a:lnTo>
                  <a:pt x="100583" y="25907"/>
                </a:lnTo>
                <a:close/>
              </a:path>
              <a:path w="127000" h="108585">
                <a:moveTo>
                  <a:pt x="27432" y="25907"/>
                </a:moveTo>
                <a:lnTo>
                  <a:pt x="27432" y="24383"/>
                </a:lnTo>
                <a:lnTo>
                  <a:pt x="29337" y="24383"/>
                </a:lnTo>
                <a:lnTo>
                  <a:pt x="27432" y="25907"/>
                </a:lnTo>
                <a:close/>
              </a:path>
              <a:path w="127000" h="108585">
                <a:moveTo>
                  <a:pt x="121920" y="32003"/>
                </a:moveTo>
                <a:lnTo>
                  <a:pt x="106679" y="32003"/>
                </a:lnTo>
                <a:lnTo>
                  <a:pt x="99060" y="24383"/>
                </a:lnTo>
                <a:lnTo>
                  <a:pt x="115824" y="24383"/>
                </a:lnTo>
                <a:lnTo>
                  <a:pt x="121920" y="32003"/>
                </a:lnTo>
                <a:close/>
              </a:path>
              <a:path w="127000" h="108585">
                <a:moveTo>
                  <a:pt x="21336" y="32003"/>
                </a:moveTo>
                <a:lnTo>
                  <a:pt x="21336" y="30479"/>
                </a:lnTo>
                <a:lnTo>
                  <a:pt x="22555" y="30479"/>
                </a:lnTo>
                <a:lnTo>
                  <a:pt x="21336" y="32003"/>
                </a:lnTo>
                <a:close/>
              </a:path>
              <a:path w="127000" h="108585">
                <a:moveTo>
                  <a:pt x="126491" y="47243"/>
                </a:moveTo>
                <a:lnTo>
                  <a:pt x="114300" y="47243"/>
                </a:lnTo>
                <a:lnTo>
                  <a:pt x="109728" y="38099"/>
                </a:lnTo>
                <a:lnTo>
                  <a:pt x="111252" y="38099"/>
                </a:lnTo>
                <a:lnTo>
                  <a:pt x="105156" y="30479"/>
                </a:lnTo>
                <a:lnTo>
                  <a:pt x="106679" y="32003"/>
                </a:lnTo>
                <a:lnTo>
                  <a:pt x="121920" y="32003"/>
                </a:lnTo>
                <a:lnTo>
                  <a:pt x="121920" y="33527"/>
                </a:lnTo>
                <a:lnTo>
                  <a:pt x="124968" y="42671"/>
                </a:lnTo>
                <a:lnTo>
                  <a:pt x="126491" y="42671"/>
                </a:lnTo>
                <a:lnTo>
                  <a:pt x="126491" y="47243"/>
                </a:lnTo>
                <a:close/>
              </a:path>
              <a:path w="127000" h="108585">
                <a:moveTo>
                  <a:pt x="13716" y="47243"/>
                </a:moveTo>
                <a:lnTo>
                  <a:pt x="13716" y="45719"/>
                </a:lnTo>
                <a:lnTo>
                  <a:pt x="14224" y="45719"/>
                </a:lnTo>
                <a:lnTo>
                  <a:pt x="13716" y="47243"/>
                </a:lnTo>
                <a:close/>
              </a:path>
              <a:path w="127000" h="108585">
                <a:moveTo>
                  <a:pt x="112775" y="62483"/>
                </a:moveTo>
                <a:lnTo>
                  <a:pt x="114300" y="57911"/>
                </a:lnTo>
                <a:lnTo>
                  <a:pt x="114300" y="50291"/>
                </a:lnTo>
                <a:lnTo>
                  <a:pt x="112775" y="45719"/>
                </a:lnTo>
                <a:lnTo>
                  <a:pt x="114300" y="47243"/>
                </a:lnTo>
                <a:lnTo>
                  <a:pt x="126491" y="47243"/>
                </a:lnTo>
                <a:lnTo>
                  <a:pt x="126491" y="60959"/>
                </a:lnTo>
                <a:lnTo>
                  <a:pt x="114300" y="60959"/>
                </a:lnTo>
                <a:lnTo>
                  <a:pt x="112775" y="62483"/>
                </a:lnTo>
                <a:close/>
              </a:path>
              <a:path w="127000" h="108585">
                <a:moveTo>
                  <a:pt x="14224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4" y="62483"/>
                </a:lnTo>
                <a:close/>
              </a:path>
              <a:path w="127000" h="108585">
                <a:moveTo>
                  <a:pt x="109728" y="70103"/>
                </a:moveTo>
                <a:lnTo>
                  <a:pt x="114300" y="60959"/>
                </a:lnTo>
                <a:lnTo>
                  <a:pt x="126491" y="60959"/>
                </a:lnTo>
                <a:lnTo>
                  <a:pt x="126491" y="64007"/>
                </a:lnTo>
                <a:lnTo>
                  <a:pt x="124968" y="65531"/>
                </a:lnTo>
                <a:lnTo>
                  <a:pt x="123952" y="68579"/>
                </a:lnTo>
                <a:lnTo>
                  <a:pt x="111252" y="68579"/>
                </a:lnTo>
                <a:lnTo>
                  <a:pt x="109728" y="70103"/>
                </a:lnTo>
                <a:close/>
              </a:path>
              <a:path w="127000" h="108585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7000" h="108585">
                <a:moveTo>
                  <a:pt x="112014" y="88391"/>
                </a:moveTo>
                <a:lnTo>
                  <a:pt x="91439" y="88391"/>
                </a:lnTo>
                <a:lnTo>
                  <a:pt x="100584" y="82295"/>
                </a:lnTo>
                <a:lnTo>
                  <a:pt x="99060" y="8229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11252" y="68579"/>
                </a:lnTo>
                <a:lnTo>
                  <a:pt x="123952" y="68579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12014" y="88391"/>
                </a:lnTo>
                <a:close/>
              </a:path>
              <a:path w="127000" h="108585">
                <a:moveTo>
                  <a:pt x="37084" y="88391"/>
                </a:moveTo>
                <a:lnTo>
                  <a:pt x="35052" y="88391"/>
                </a:lnTo>
                <a:lnTo>
                  <a:pt x="33528" y="86867"/>
                </a:lnTo>
                <a:lnTo>
                  <a:pt x="37084" y="88391"/>
                </a:lnTo>
                <a:close/>
              </a:path>
              <a:path w="127000" h="108585">
                <a:moveTo>
                  <a:pt x="105918" y="94487"/>
                </a:moveTo>
                <a:lnTo>
                  <a:pt x="73152" y="94487"/>
                </a:lnTo>
                <a:lnTo>
                  <a:pt x="83820" y="91439"/>
                </a:lnTo>
                <a:lnTo>
                  <a:pt x="92964" y="86867"/>
                </a:lnTo>
                <a:lnTo>
                  <a:pt x="91439" y="88391"/>
                </a:lnTo>
                <a:lnTo>
                  <a:pt x="112014" y="88391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918" y="94487"/>
                </a:lnTo>
                <a:close/>
              </a:path>
              <a:path w="127000" h="108585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8585">
                <a:moveTo>
                  <a:pt x="64008" y="108203"/>
                </a:moveTo>
                <a:lnTo>
                  <a:pt x="62484" y="108203"/>
                </a:lnTo>
                <a:lnTo>
                  <a:pt x="51816" y="106679"/>
                </a:ln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13147" y="4352544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4">
                <a:moveTo>
                  <a:pt x="57912" y="94487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3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79581" y="3738"/>
                </a:lnTo>
                <a:lnTo>
                  <a:pt x="97536" y="13906"/>
                </a:lnTo>
                <a:lnTo>
                  <a:pt x="109775" y="28932"/>
                </a:lnTo>
                <a:lnTo>
                  <a:pt x="114300" y="47243"/>
                </a:lnTo>
                <a:lnTo>
                  <a:pt x="109775" y="65555"/>
                </a:lnTo>
                <a:lnTo>
                  <a:pt x="97536" y="80581"/>
                </a:lnTo>
                <a:lnTo>
                  <a:pt x="79581" y="90749"/>
                </a:lnTo>
                <a:lnTo>
                  <a:pt x="57912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07052" y="4346448"/>
            <a:ext cx="127000" cy="106680"/>
          </a:xfrm>
          <a:custGeom>
            <a:avLst/>
            <a:gdLst/>
            <a:ahLst/>
            <a:cxnLst/>
            <a:rect l="l" t="t" r="r" b="b"/>
            <a:pathLst>
              <a:path w="127000" h="106679">
                <a:moveTo>
                  <a:pt x="86868" y="3047"/>
                </a:moveTo>
                <a:lnTo>
                  <a:pt x="39624" y="3047"/>
                </a:lnTo>
                <a:lnTo>
                  <a:pt x="50292" y="0"/>
                </a:lnTo>
                <a:lnTo>
                  <a:pt x="76200" y="0"/>
                </a:lnTo>
                <a:lnTo>
                  <a:pt x="86868" y="3047"/>
                </a:lnTo>
                <a:close/>
              </a:path>
              <a:path w="127000" h="106679">
                <a:moveTo>
                  <a:pt x="42672" y="15239"/>
                </a:moveTo>
                <a:lnTo>
                  <a:pt x="19812" y="15239"/>
                </a:lnTo>
                <a:lnTo>
                  <a:pt x="27432" y="9143"/>
                </a:lnTo>
                <a:lnTo>
                  <a:pt x="28956" y="9143"/>
                </a:lnTo>
                <a:lnTo>
                  <a:pt x="28956" y="7619"/>
                </a:lnTo>
                <a:lnTo>
                  <a:pt x="38100" y="3047"/>
                </a:lnTo>
                <a:lnTo>
                  <a:pt x="88391" y="3047"/>
                </a:lnTo>
                <a:lnTo>
                  <a:pt x="97536" y="7619"/>
                </a:lnTo>
                <a:lnTo>
                  <a:pt x="99060" y="7619"/>
                </a:lnTo>
                <a:lnTo>
                  <a:pt x="99060" y="9143"/>
                </a:lnTo>
                <a:lnTo>
                  <a:pt x="103632" y="12191"/>
                </a:lnTo>
                <a:lnTo>
                  <a:pt x="53339" y="12191"/>
                </a:lnTo>
                <a:lnTo>
                  <a:pt x="42672" y="15239"/>
                </a:lnTo>
                <a:close/>
              </a:path>
              <a:path w="127000" h="106679">
                <a:moveTo>
                  <a:pt x="51816" y="13715"/>
                </a:moveTo>
                <a:lnTo>
                  <a:pt x="53339" y="12191"/>
                </a:lnTo>
                <a:lnTo>
                  <a:pt x="62484" y="12191"/>
                </a:lnTo>
                <a:lnTo>
                  <a:pt x="63246" y="12287"/>
                </a:lnTo>
                <a:lnTo>
                  <a:pt x="51816" y="13715"/>
                </a:lnTo>
                <a:close/>
              </a:path>
              <a:path w="127000" h="106679">
                <a:moveTo>
                  <a:pt x="63245" y="12287"/>
                </a:moveTo>
                <a:lnTo>
                  <a:pt x="62484" y="12191"/>
                </a:lnTo>
                <a:lnTo>
                  <a:pt x="64008" y="12191"/>
                </a:lnTo>
                <a:lnTo>
                  <a:pt x="63245" y="12287"/>
                </a:lnTo>
                <a:close/>
              </a:path>
              <a:path w="127000" h="106679">
                <a:moveTo>
                  <a:pt x="74676" y="13715"/>
                </a:moveTo>
                <a:lnTo>
                  <a:pt x="63245" y="12287"/>
                </a:lnTo>
                <a:lnTo>
                  <a:pt x="64008" y="12191"/>
                </a:lnTo>
                <a:lnTo>
                  <a:pt x="73152" y="12191"/>
                </a:lnTo>
                <a:lnTo>
                  <a:pt x="74676" y="13715"/>
                </a:lnTo>
                <a:close/>
              </a:path>
              <a:path w="127000" h="106679">
                <a:moveTo>
                  <a:pt x="123952" y="38099"/>
                </a:moveTo>
                <a:lnTo>
                  <a:pt x="111252" y="38099"/>
                </a:lnTo>
                <a:lnTo>
                  <a:pt x="105155" y="30479"/>
                </a:lnTo>
                <a:lnTo>
                  <a:pt x="106679" y="30479"/>
                </a:lnTo>
                <a:lnTo>
                  <a:pt x="99060" y="24383"/>
                </a:lnTo>
                <a:lnTo>
                  <a:pt x="100584" y="24383"/>
                </a:lnTo>
                <a:lnTo>
                  <a:pt x="91439" y="19811"/>
                </a:lnTo>
                <a:lnTo>
                  <a:pt x="92964" y="19811"/>
                </a:lnTo>
                <a:lnTo>
                  <a:pt x="83820" y="15239"/>
                </a:lnTo>
                <a:lnTo>
                  <a:pt x="73152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115824" y="22859"/>
                </a:lnTo>
                <a:lnTo>
                  <a:pt x="121920" y="32003"/>
                </a:lnTo>
                <a:lnTo>
                  <a:pt x="123952" y="38099"/>
                </a:lnTo>
                <a:close/>
              </a:path>
              <a:path w="127000" h="106679">
                <a:moveTo>
                  <a:pt x="44195" y="91439"/>
                </a:moveTo>
                <a:lnTo>
                  <a:pt x="18288" y="91439"/>
                </a:lnTo>
                <a:lnTo>
                  <a:pt x="12192" y="83819"/>
                </a:lnTo>
                <a:lnTo>
                  <a:pt x="10668" y="83819"/>
                </a:lnTo>
                <a:lnTo>
                  <a:pt x="6096" y="74675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9435"/>
                </a:lnTo>
                <a:lnTo>
                  <a:pt x="0" y="48767"/>
                </a:lnTo>
                <a:lnTo>
                  <a:pt x="1524" y="42671"/>
                </a:lnTo>
                <a:lnTo>
                  <a:pt x="1524" y="4114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3528" y="19811"/>
                </a:lnTo>
                <a:lnTo>
                  <a:pt x="35052" y="19811"/>
                </a:lnTo>
                <a:lnTo>
                  <a:pt x="27432" y="24383"/>
                </a:lnTo>
                <a:lnTo>
                  <a:pt x="21336" y="30479"/>
                </a:lnTo>
                <a:lnTo>
                  <a:pt x="17678" y="36575"/>
                </a:lnTo>
                <a:lnTo>
                  <a:pt x="16764" y="36575"/>
                </a:lnTo>
                <a:lnTo>
                  <a:pt x="13716" y="45719"/>
                </a:lnTo>
                <a:lnTo>
                  <a:pt x="13716" y="48767"/>
                </a:lnTo>
                <a:lnTo>
                  <a:pt x="12192" y="53339"/>
                </a:lnTo>
                <a:lnTo>
                  <a:pt x="12192" y="56387"/>
                </a:lnTo>
                <a:lnTo>
                  <a:pt x="13716" y="62483"/>
                </a:lnTo>
                <a:lnTo>
                  <a:pt x="14223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6867"/>
                </a:lnTo>
                <a:lnTo>
                  <a:pt x="33528" y="86867"/>
                </a:lnTo>
                <a:lnTo>
                  <a:pt x="44195" y="91439"/>
                </a:lnTo>
                <a:close/>
              </a:path>
              <a:path w="127000" h="106679">
                <a:moveTo>
                  <a:pt x="16764" y="38099"/>
                </a:moveTo>
                <a:lnTo>
                  <a:pt x="16764" y="36575"/>
                </a:lnTo>
                <a:lnTo>
                  <a:pt x="17678" y="36575"/>
                </a:lnTo>
                <a:lnTo>
                  <a:pt x="16764" y="38099"/>
                </a:lnTo>
                <a:close/>
              </a:path>
              <a:path w="127000" h="106679">
                <a:moveTo>
                  <a:pt x="112775" y="62483"/>
                </a:moveTo>
                <a:lnTo>
                  <a:pt x="114300" y="57911"/>
                </a:lnTo>
                <a:lnTo>
                  <a:pt x="114300" y="50291"/>
                </a:lnTo>
                <a:lnTo>
                  <a:pt x="112775" y="45719"/>
                </a:lnTo>
                <a:lnTo>
                  <a:pt x="114300" y="45719"/>
                </a:lnTo>
                <a:lnTo>
                  <a:pt x="109728" y="36575"/>
                </a:lnTo>
                <a:lnTo>
                  <a:pt x="111252" y="38099"/>
                </a:lnTo>
                <a:lnTo>
                  <a:pt x="123952" y="38099"/>
                </a:lnTo>
                <a:lnTo>
                  <a:pt x="124968" y="41147"/>
                </a:lnTo>
                <a:lnTo>
                  <a:pt x="124968" y="42671"/>
                </a:lnTo>
                <a:lnTo>
                  <a:pt x="126491" y="42671"/>
                </a:lnTo>
                <a:lnTo>
                  <a:pt x="126491" y="60959"/>
                </a:lnTo>
                <a:lnTo>
                  <a:pt x="114300" y="60959"/>
                </a:lnTo>
                <a:lnTo>
                  <a:pt x="112775" y="62483"/>
                </a:lnTo>
                <a:close/>
              </a:path>
              <a:path w="127000" h="106679">
                <a:moveTo>
                  <a:pt x="14223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3" y="62483"/>
                </a:lnTo>
                <a:close/>
              </a:path>
              <a:path w="127000" h="106679">
                <a:moveTo>
                  <a:pt x="109728" y="70103"/>
                </a:moveTo>
                <a:lnTo>
                  <a:pt x="114300" y="60959"/>
                </a:lnTo>
                <a:lnTo>
                  <a:pt x="126491" y="60959"/>
                </a:lnTo>
                <a:lnTo>
                  <a:pt x="126491" y="64007"/>
                </a:lnTo>
                <a:lnTo>
                  <a:pt x="124968" y="64007"/>
                </a:lnTo>
                <a:lnTo>
                  <a:pt x="124968" y="65531"/>
                </a:lnTo>
                <a:lnTo>
                  <a:pt x="123952" y="68579"/>
                </a:lnTo>
                <a:lnTo>
                  <a:pt x="111252" y="68579"/>
                </a:lnTo>
                <a:lnTo>
                  <a:pt x="109728" y="70103"/>
                </a:lnTo>
                <a:close/>
              </a:path>
              <a:path w="127000" h="106679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7000" h="106679">
                <a:moveTo>
                  <a:pt x="105155" y="94487"/>
                </a:moveTo>
                <a:lnTo>
                  <a:pt x="73152" y="94487"/>
                </a:lnTo>
                <a:lnTo>
                  <a:pt x="83820" y="91439"/>
                </a:lnTo>
                <a:lnTo>
                  <a:pt x="92964" y="86867"/>
                </a:lnTo>
                <a:lnTo>
                  <a:pt x="91439" y="86867"/>
                </a:lnTo>
                <a:lnTo>
                  <a:pt x="100584" y="82295"/>
                </a:lnTo>
                <a:lnTo>
                  <a:pt x="99060" y="8229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11252" y="68579"/>
                </a:lnTo>
                <a:lnTo>
                  <a:pt x="123952" y="68579"/>
                </a:lnTo>
                <a:lnTo>
                  <a:pt x="121920" y="74675"/>
                </a:lnTo>
                <a:lnTo>
                  <a:pt x="115824" y="83819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155" y="94487"/>
                </a:lnTo>
                <a:close/>
              </a:path>
              <a:path w="127000" h="106679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28956" y="97535"/>
                </a:lnTo>
                <a:lnTo>
                  <a:pt x="27432" y="97535"/>
                </a:lnTo>
                <a:lnTo>
                  <a:pt x="19812" y="92963"/>
                </a:lnTo>
                <a:lnTo>
                  <a:pt x="19812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5155" y="94487"/>
                </a:lnTo>
                <a:lnTo>
                  <a:pt x="99060" y="97535"/>
                </a:lnTo>
                <a:lnTo>
                  <a:pt x="99060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6679">
                <a:moveTo>
                  <a:pt x="62484" y="94487"/>
                </a:moveTo>
                <a:lnTo>
                  <a:pt x="53339" y="94487"/>
                </a:lnTo>
                <a:lnTo>
                  <a:pt x="51816" y="92963"/>
                </a:lnTo>
                <a:lnTo>
                  <a:pt x="63245" y="94392"/>
                </a:lnTo>
                <a:lnTo>
                  <a:pt x="62484" y="94487"/>
                </a:lnTo>
                <a:close/>
              </a:path>
              <a:path w="127000" h="106679">
                <a:moveTo>
                  <a:pt x="73152" y="94487"/>
                </a:moveTo>
                <a:lnTo>
                  <a:pt x="64008" y="94487"/>
                </a:lnTo>
                <a:lnTo>
                  <a:pt x="63246" y="94392"/>
                </a:lnTo>
                <a:lnTo>
                  <a:pt x="74676" y="92963"/>
                </a:lnTo>
                <a:lnTo>
                  <a:pt x="73152" y="94487"/>
                </a:lnTo>
                <a:close/>
              </a:path>
              <a:path w="127000" h="106679">
                <a:moveTo>
                  <a:pt x="64008" y="94487"/>
                </a:moveTo>
                <a:lnTo>
                  <a:pt x="62484" y="94487"/>
                </a:lnTo>
                <a:lnTo>
                  <a:pt x="63246" y="94392"/>
                </a:lnTo>
                <a:lnTo>
                  <a:pt x="64008" y="94487"/>
                </a:lnTo>
                <a:close/>
              </a:path>
              <a:path w="127000" h="106679">
                <a:moveTo>
                  <a:pt x="76200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41191" y="1136903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5">
                <a:moveTo>
                  <a:pt x="57912" y="94488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80224" y="3738"/>
                </a:lnTo>
                <a:lnTo>
                  <a:pt x="98107" y="13906"/>
                </a:lnTo>
                <a:lnTo>
                  <a:pt x="109989" y="28932"/>
                </a:lnTo>
                <a:lnTo>
                  <a:pt x="114300" y="47244"/>
                </a:lnTo>
                <a:lnTo>
                  <a:pt x="109989" y="65555"/>
                </a:lnTo>
                <a:lnTo>
                  <a:pt x="98107" y="80581"/>
                </a:lnTo>
                <a:lnTo>
                  <a:pt x="80224" y="90749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35096" y="1130808"/>
            <a:ext cx="128270" cy="106680"/>
          </a:xfrm>
          <a:custGeom>
            <a:avLst/>
            <a:gdLst/>
            <a:ahLst/>
            <a:cxnLst/>
            <a:rect l="l" t="t" r="r" b="b"/>
            <a:pathLst>
              <a:path w="128270" h="106680">
                <a:moveTo>
                  <a:pt x="42672" y="15239"/>
                </a:moveTo>
                <a:lnTo>
                  <a:pt x="19812" y="15239"/>
                </a:lnTo>
                <a:lnTo>
                  <a:pt x="19812" y="13715"/>
                </a:lnTo>
                <a:lnTo>
                  <a:pt x="28956" y="9143"/>
                </a:lnTo>
                <a:lnTo>
                  <a:pt x="28956" y="7619"/>
                </a:lnTo>
                <a:lnTo>
                  <a:pt x="39624" y="3047"/>
                </a:lnTo>
                <a:lnTo>
                  <a:pt x="50292" y="0"/>
                </a:lnTo>
                <a:lnTo>
                  <a:pt x="77724" y="0"/>
                </a:lnTo>
                <a:lnTo>
                  <a:pt x="88391" y="3047"/>
                </a:lnTo>
                <a:lnTo>
                  <a:pt x="99060" y="7619"/>
                </a:lnTo>
                <a:lnTo>
                  <a:pt x="99060" y="9143"/>
                </a:lnTo>
                <a:lnTo>
                  <a:pt x="105155" y="12191"/>
                </a:lnTo>
                <a:lnTo>
                  <a:pt x="53339" y="12191"/>
                </a:lnTo>
                <a:lnTo>
                  <a:pt x="42672" y="15239"/>
                </a:lnTo>
                <a:close/>
              </a:path>
              <a:path w="128270" h="106680">
                <a:moveTo>
                  <a:pt x="53339" y="13715"/>
                </a:moveTo>
                <a:lnTo>
                  <a:pt x="53339" y="12191"/>
                </a:lnTo>
                <a:lnTo>
                  <a:pt x="64008" y="12191"/>
                </a:lnTo>
                <a:lnTo>
                  <a:pt x="53339" y="13715"/>
                </a:lnTo>
                <a:close/>
              </a:path>
              <a:path w="128270" h="106680">
                <a:moveTo>
                  <a:pt x="74676" y="13715"/>
                </a:moveTo>
                <a:lnTo>
                  <a:pt x="64008" y="12191"/>
                </a:lnTo>
                <a:lnTo>
                  <a:pt x="73152" y="12191"/>
                </a:lnTo>
                <a:lnTo>
                  <a:pt x="74676" y="13715"/>
                </a:lnTo>
                <a:close/>
              </a:path>
              <a:path w="128270" h="106680">
                <a:moveTo>
                  <a:pt x="111252" y="38099"/>
                </a:moveTo>
                <a:lnTo>
                  <a:pt x="106679" y="30479"/>
                </a:lnTo>
                <a:lnTo>
                  <a:pt x="100584" y="24383"/>
                </a:lnTo>
                <a:lnTo>
                  <a:pt x="92964" y="19811"/>
                </a:lnTo>
                <a:lnTo>
                  <a:pt x="83820" y="15239"/>
                </a:lnTo>
                <a:lnTo>
                  <a:pt x="85344" y="15239"/>
                </a:lnTo>
                <a:lnTo>
                  <a:pt x="73152" y="12191"/>
                </a:lnTo>
                <a:lnTo>
                  <a:pt x="105155" y="12191"/>
                </a:lnTo>
                <a:lnTo>
                  <a:pt x="108204" y="13715"/>
                </a:lnTo>
                <a:lnTo>
                  <a:pt x="108204" y="15239"/>
                </a:lnTo>
                <a:lnTo>
                  <a:pt x="115824" y="22859"/>
                </a:lnTo>
                <a:lnTo>
                  <a:pt x="117348" y="22859"/>
                </a:lnTo>
                <a:lnTo>
                  <a:pt x="124206" y="36575"/>
                </a:lnTo>
                <a:lnTo>
                  <a:pt x="111252" y="36575"/>
                </a:lnTo>
                <a:lnTo>
                  <a:pt x="111252" y="38099"/>
                </a:lnTo>
                <a:close/>
              </a:path>
              <a:path w="128270" h="106680">
                <a:moveTo>
                  <a:pt x="44195" y="91439"/>
                </a:moveTo>
                <a:lnTo>
                  <a:pt x="18288" y="91439"/>
                </a:lnTo>
                <a:lnTo>
                  <a:pt x="12192" y="83819"/>
                </a:lnTo>
                <a:lnTo>
                  <a:pt x="10668" y="83819"/>
                </a:lnTo>
                <a:lnTo>
                  <a:pt x="6096" y="74675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59435"/>
                </a:lnTo>
                <a:lnTo>
                  <a:pt x="0" y="53339"/>
                </a:lnTo>
                <a:lnTo>
                  <a:pt x="0" y="48767"/>
                </a:lnTo>
                <a:lnTo>
                  <a:pt x="1524" y="42671"/>
                </a:lnTo>
                <a:lnTo>
                  <a:pt x="1524" y="4114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5052" y="19811"/>
                </a:lnTo>
                <a:lnTo>
                  <a:pt x="27432" y="24383"/>
                </a:lnTo>
                <a:lnTo>
                  <a:pt x="21336" y="30479"/>
                </a:lnTo>
                <a:lnTo>
                  <a:pt x="17678" y="36575"/>
                </a:lnTo>
                <a:lnTo>
                  <a:pt x="16764" y="36575"/>
                </a:lnTo>
                <a:lnTo>
                  <a:pt x="14223" y="44195"/>
                </a:lnTo>
                <a:lnTo>
                  <a:pt x="13716" y="44195"/>
                </a:lnTo>
                <a:lnTo>
                  <a:pt x="13716" y="62483"/>
                </a:lnTo>
                <a:lnTo>
                  <a:pt x="14223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6867"/>
                </a:lnTo>
                <a:lnTo>
                  <a:pt x="44195" y="91439"/>
                </a:lnTo>
                <a:close/>
              </a:path>
              <a:path w="128270" h="106680">
                <a:moveTo>
                  <a:pt x="16764" y="38099"/>
                </a:moveTo>
                <a:lnTo>
                  <a:pt x="16764" y="36575"/>
                </a:lnTo>
                <a:lnTo>
                  <a:pt x="17678" y="36575"/>
                </a:lnTo>
                <a:lnTo>
                  <a:pt x="16764" y="38099"/>
                </a:lnTo>
                <a:close/>
              </a:path>
              <a:path w="128270" h="106680">
                <a:moveTo>
                  <a:pt x="114300" y="45719"/>
                </a:moveTo>
                <a:lnTo>
                  <a:pt x="111252" y="36575"/>
                </a:lnTo>
                <a:lnTo>
                  <a:pt x="124206" y="36575"/>
                </a:lnTo>
                <a:lnTo>
                  <a:pt x="126491" y="41147"/>
                </a:lnTo>
                <a:lnTo>
                  <a:pt x="126491" y="44195"/>
                </a:lnTo>
                <a:lnTo>
                  <a:pt x="114300" y="44195"/>
                </a:lnTo>
                <a:lnTo>
                  <a:pt x="114300" y="45719"/>
                </a:lnTo>
                <a:close/>
              </a:path>
              <a:path w="128270" h="106680">
                <a:moveTo>
                  <a:pt x="13716" y="45719"/>
                </a:moveTo>
                <a:lnTo>
                  <a:pt x="13716" y="44195"/>
                </a:lnTo>
                <a:lnTo>
                  <a:pt x="14223" y="44195"/>
                </a:lnTo>
                <a:lnTo>
                  <a:pt x="13716" y="45719"/>
                </a:lnTo>
                <a:close/>
              </a:path>
              <a:path w="128270" h="106680">
                <a:moveTo>
                  <a:pt x="126491" y="62483"/>
                </a:moveTo>
                <a:lnTo>
                  <a:pt x="114300" y="62483"/>
                </a:lnTo>
                <a:lnTo>
                  <a:pt x="114300" y="44195"/>
                </a:lnTo>
                <a:lnTo>
                  <a:pt x="126491" y="44195"/>
                </a:lnTo>
                <a:lnTo>
                  <a:pt x="126491" y="47243"/>
                </a:lnTo>
                <a:lnTo>
                  <a:pt x="128016" y="53339"/>
                </a:lnTo>
                <a:lnTo>
                  <a:pt x="126491" y="57911"/>
                </a:lnTo>
                <a:lnTo>
                  <a:pt x="126491" y="62483"/>
                </a:lnTo>
                <a:close/>
              </a:path>
              <a:path w="128270" h="106680">
                <a:moveTo>
                  <a:pt x="14223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3" y="62483"/>
                </a:lnTo>
                <a:close/>
              </a:path>
              <a:path w="128270" h="106680">
                <a:moveTo>
                  <a:pt x="124205" y="70103"/>
                </a:moveTo>
                <a:lnTo>
                  <a:pt x="111252" y="70103"/>
                </a:lnTo>
                <a:lnTo>
                  <a:pt x="114300" y="60959"/>
                </a:lnTo>
                <a:lnTo>
                  <a:pt x="114300" y="62483"/>
                </a:lnTo>
                <a:lnTo>
                  <a:pt x="126491" y="62483"/>
                </a:lnTo>
                <a:lnTo>
                  <a:pt x="126491" y="65531"/>
                </a:lnTo>
                <a:lnTo>
                  <a:pt x="124205" y="70103"/>
                </a:lnTo>
                <a:close/>
              </a:path>
              <a:path w="128270" h="106680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8270" h="106680">
                <a:moveTo>
                  <a:pt x="103632" y="94487"/>
                </a:moveTo>
                <a:lnTo>
                  <a:pt x="73152" y="94487"/>
                </a:lnTo>
                <a:lnTo>
                  <a:pt x="85344" y="91439"/>
                </a:lnTo>
                <a:lnTo>
                  <a:pt x="83820" y="91439"/>
                </a:lnTo>
                <a:lnTo>
                  <a:pt x="92964" y="86867"/>
                </a:lnTo>
                <a:lnTo>
                  <a:pt x="100584" y="82295"/>
                </a:lnTo>
                <a:lnTo>
                  <a:pt x="106679" y="76199"/>
                </a:lnTo>
                <a:lnTo>
                  <a:pt x="111252" y="68579"/>
                </a:lnTo>
                <a:lnTo>
                  <a:pt x="111252" y="70103"/>
                </a:lnTo>
                <a:lnTo>
                  <a:pt x="124205" y="70103"/>
                </a:lnTo>
                <a:lnTo>
                  <a:pt x="117348" y="83819"/>
                </a:lnTo>
                <a:lnTo>
                  <a:pt x="115824" y="83819"/>
                </a:lnTo>
                <a:lnTo>
                  <a:pt x="108204" y="91439"/>
                </a:lnTo>
                <a:lnTo>
                  <a:pt x="103632" y="94487"/>
                </a:lnTo>
                <a:close/>
              </a:path>
              <a:path w="128270" h="106680">
                <a:moveTo>
                  <a:pt x="77724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28956" y="99059"/>
                </a:lnTo>
                <a:lnTo>
                  <a:pt x="28956" y="97535"/>
                </a:lnTo>
                <a:lnTo>
                  <a:pt x="19812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3632" y="94487"/>
                </a:lnTo>
                <a:lnTo>
                  <a:pt x="99060" y="97535"/>
                </a:lnTo>
                <a:lnTo>
                  <a:pt x="99060" y="99059"/>
                </a:lnTo>
                <a:lnTo>
                  <a:pt x="88391" y="103631"/>
                </a:lnTo>
                <a:lnTo>
                  <a:pt x="77724" y="106679"/>
                </a:lnTo>
                <a:close/>
              </a:path>
              <a:path w="128270" h="106680">
                <a:moveTo>
                  <a:pt x="64008" y="94487"/>
                </a:moveTo>
                <a:lnTo>
                  <a:pt x="53339" y="94487"/>
                </a:lnTo>
                <a:lnTo>
                  <a:pt x="53339" y="92963"/>
                </a:lnTo>
                <a:lnTo>
                  <a:pt x="64008" y="94487"/>
                </a:lnTo>
                <a:close/>
              </a:path>
              <a:path w="128270" h="106680">
                <a:moveTo>
                  <a:pt x="73152" y="94487"/>
                </a:moveTo>
                <a:lnTo>
                  <a:pt x="64008" y="94487"/>
                </a:lnTo>
                <a:lnTo>
                  <a:pt x="74676" y="92963"/>
                </a:lnTo>
                <a:lnTo>
                  <a:pt x="73152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13147" y="1136903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5">
                <a:moveTo>
                  <a:pt x="57912" y="94488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79581" y="3738"/>
                </a:lnTo>
                <a:lnTo>
                  <a:pt x="97536" y="13906"/>
                </a:lnTo>
                <a:lnTo>
                  <a:pt x="109775" y="28932"/>
                </a:lnTo>
                <a:lnTo>
                  <a:pt x="114300" y="47244"/>
                </a:lnTo>
                <a:lnTo>
                  <a:pt x="109775" y="65555"/>
                </a:lnTo>
                <a:lnTo>
                  <a:pt x="97536" y="80581"/>
                </a:lnTo>
                <a:lnTo>
                  <a:pt x="79581" y="90749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07052" y="1130808"/>
            <a:ext cx="127000" cy="106680"/>
          </a:xfrm>
          <a:custGeom>
            <a:avLst/>
            <a:gdLst/>
            <a:ahLst/>
            <a:cxnLst/>
            <a:rect l="l" t="t" r="r" b="b"/>
            <a:pathLst>
              <a:path w="127000" h="106680">
                <a:moveTo>
                  <a:pt x="86868" y="3047"/>
                </a:moveTo>
                <a:lnTo>
                  <a:pt x="39624" y="3047"/>
                </a:lnTo>
                <a:lnTo>
                  <a:pt x="50292" y="0"/>
                </a:lnTo>
                <a:lnTo>
                  <a:pt x="76200" y="0"/>
                </a:lnTo>
                <a:lnTo>
                  <a:pt x="86868" y="3047"/>
                </a:lnTo>
                <a:close/>
              </a:path>
              <a:path w="127000" h="106680">
                <a:moveTo>
                  <a:pt x="42672" y="15239"/>
                </a:moveTo>
                <a:lnTo>
                  <a:pt x="19812" y="15239"/>
                </a:lnTo>
                <a:lnTo>
                  <a:pt x="19812" y="13715"/>
                </a:lnTo>
                <a:lnTo>
                  <a:pt x="27432" y="9143"/>
                </a:lnTo>
                <a:lnTo>
                  <a:pt x="28956" y="9143"/>
                </a:lnTo>
                <a:lnTo>
                  <a:pt x="28956" y="7619"/>
                </a:lnTo>
                <a:lnTo>
                  <a:pt x="38100" y="3047"/>
                </a:lnTo>
                <a:lnTo>
                  <a:pt x="88391" y="3047"/>
                </a:lnTo>
                <a:lnTo>
                  <a:pt x="97536" y="7619"/>
                </a:lnTo>
                <a:lnTo>
                  <a:pt x="99060" y="7619"/>
                </a:lnTo>
                <a:lnTo>
                  <a:pt x="99060" y="9143"/>
                </a:lnTo>
                <a:lnTo>
                  <a:pt x="105155" y="12191"/>
                </a:lnTo>
                <a:lnTo>
                  <a:pt x="53339" y="12191"/>
                </a:lnTo>
                <a:lnTo>
                  <a:pt x="42672" y="15239"/>
                </a:lnTo>
                <a:close/>
              </a:path>
              <a:path w="127000" h="106680">
                <a:moveTo>
                  <a:pt x="51816" y="13715"/>
                </a:moveTo>
                <a:lnTo>
                  <a:pt x="53339" y="12191"/>
                </a:lnTo>
                <a:lnTo>
                  <a:pt x="62484" y="12191"/>
                </a:lnTo>
                <a:lnTo>
                  <a:pt x="63246" y="12287"/>
                </a:lnTo>
                <a:lnTo>
                  <a:pt x="51816" y="13715"/>
                </a:lnTo>
                <a:close/>
              </a:path>
              <a:path w="127000" h="106680">
                <a:moveTo>
                  <a:pt x="63245" y="12287"/>
                </a:moveTo>
                <a:lnTo>
                  <a:pt x="62484" y="12191"/>
                </a:lnTo>
                <a:lnTo>
                  <a:pt x="64008" y="12191"/>
                </a:lnTo>
                <a:lnTo>
                  <a:pt x="63245" y="12287"/>
                </a:lnTo>
                <a:close/>
              </a:path>
              <a:path w="127000" h="106680">
                <a:moveTo>
                  <a:pt x="74676" y="13715"/>
                </a:moveTo>
                <a:lnTo>
                  <a:pt x="63245" y="12287"/>
                </a:lnTo>
                <a:lnTo>
                  <a:pt x="64008" y="12191"/>
                </a:lnTo>
                <a:lnTo>
                  <a:pt x="73152" y="12191"/>
                </a:lnTo>
                <a:lnTo>
                  <a:pt x="74676" y="13715"/>
                </a:lnTo>
                <a:close/>
              </a:path>
              <a:path w="127000" h="106680">
                <a:moveTo>
                  <a:pt x="123952" y="38099"/>
                </a:moveTo>
                <a:lnTo>
                  <a:pt x="111252" y="38099"/>
                </a:lnTo>
                <a:lnTo>
                  <a:pt x="105155" y="30479"/>
                </a:lnTo>
                <a:lnTo>
                  <a:pt x="106679" y="30479"/>
                </a:lnTo>
                <a:lnTo>
                  <a:pt x="99060" y="24383"/>
                </a:lnTo>
                <a:lnTo>
                  <a:pt x="100584" y="24383"/>
                </a:lnTo>
                <a:lnTo>
                  <a:pt x="91439" y="19811"/>
                </a:lnTo>
                <a:lnTo>
                  <a:pt x="92964" y="19811"/>
                </a:lnTo>
                <a:lnTo>
                  <a:pt x="83820" y="15239"/>
                </a:lnTo>
                <a:lnTo>
                  <a:pt x="73152" y="12191"/>
                </a:lnTo>
                <a:lnTo>
                  <a:pt x="105155" y="12191"/>
                </a:lnTo>
                <a:lnTo>
                  <a:pt x="108204" y="13715"/>
                </a:lnTo>
                <a:lnTo>
                  <a:pt x="108204" y="15239"/>
                </a:lnTo>
                <a:lnTo>
                  <a:pt x="115824" y="22859"/>
                </a:lnTo>
                <a:lnTo>
                  <a:pt x="121920" y="32003"/>
                </a:lnTo>
                <a:lnTo>
                  <a:pt x="123952" y="38099"/>
                </a:lnTo>
                <a:close/>
              </a:path>
              <a:path w="127000" h="106680">
                <a:moveTo>
                  <a:pt x="44195" y="91439"/>
                </a:moveTo>
                <a:lnTo>
                  <a:pt x="18288" y="91439"/>
                </a:lnTo>
                <a:lnTo>
                  <a:pt x="12192" y="83819"/>
                </a:lnTo>
                <a:lnTo>
                  <a:pt x="10668" y="83819"/>
                </a:lnTo>
                <a:lnTo>
                  <a:pt x="6096" y="74675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9435"/>
                </a:lnTo>
                <a:lnTo>
                  <a:pt x="0" y="48767"/>
                </a:lnTo>
                <a:lnTo>
                  <a:pt x="1524" y="42671"/>
                </a:lnTo>
                <a:lnTo>
                  <a:pt x="1524" y="4114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3528" y="19811"/>
                </a:lnTo>
                <a:lnTo>
                  <a:pt x="35052" y="19811"/>
                </a:lnTo>
                <a:lnTo>
                  <a:pt x="27432" y="24383"/>
                </a:lnTo>
                <a:lnTo>
                  <a:pt x="21336" y="30479"/>
                </a:lnTo>
                <a:lnTo>
                  <a:pt x="17678" y="36575"/>
                </a:lnTo>
                <a:lnTo>
                  <a:pt x="16764" y="36575"/>
                </a:lnTo>
                <a:lnTo>
                  <a:pt x="14223" y="44195"/>
                </a:lnTo>
                <a:lnTo>
                  <a:pt x="13716" y="44195"/>
                </a:lnTo>
                <a:lnTo>
                  <a:pt x="13716" y="48767"/>
                </a:lnTo>
                <a:lnTo>
                  <a:pt x="12192" y="53339"/>
                </a:lnTo>
                <a:lnTo>
                  <a:pt x="12192" y="56387"/>
                </a:lnTo>
                <a:lnTo>
                  <a:pt x="13716" y="62483"/>
                </a:lnTo>
                <a:lnTo>
                  <a:pt x="14223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6867"/>
                </a:lnTo>
                <a:lnTo>
                  <a:pt x="33528" y="86867"/>
                </a:lnTo>
                <a:lnTo>
                  <a:pt x="44195" y="91439"/>
                </a:lnTo>
                <a:close/>
              </a:path>
              <a:path w="127000" h="106680">
                <a:moveTo>
                  <a:pt x="16764" y="38099"/>
                </a:moveTo>
                <a:lnTo>
                  <a:pt x="16764" y="36575"/>
                </a:lnTo>
                <a:lnTo>
                  <a:pt x="17678" y="36575"/>
                </a:lnTo>
                <a:lnTo>
                  <a:pt x="16764" y="38099"/>
                </a:lnTo>
                <a:close/>
              </a:path>
              <a:path w="127000" h="106680">
                <a:moveTo>
                  <a:pt x="126491" y="45719"/>
                </a:moveTo>
                <a:lnTo>
                  <a:pt x="114300" y="45719"/>
                </a:lnTo>
                <a:lnTo>
                  <a:pt x="109728" y="36575"/>
                </a:lnTo>
                <a:lnTo>
                  <a:pt x="111252" y="38099"/>
                </a:lnTo>
                <a:lnTo>
                  <a:pt x="123952" y="38099"/>
                </a:lnTo>
                <a:lnTo>
                  <a:pt x="124968" y="41147"/>
                </a:lnTo>
                <a:lnTo>
                  <a:pt x="124968" y="42671"/>
                </a:lnTo>
                <a:lnTo>
                  <a:pt x="126491" y="42671"/>
                </a:lnTo>
                <a:lnTo>
                  <a:pt x="126491" y="45719"/>
                </a:lnTo>
                <a:close/>
              </a:path>
              <a:path w="127000" h="106680">
                <a:moveTo>
                  <a:pt x="13716" y="45719"/>
                </a:moveTo>
                <a:lnTo>
                  <a:pt x="13716" y="44195"/>
                </a:lnTo>
                <a:lnTo>
                  <a:pt x="14223" y="44195"/>
                </a:lnTo>
                <a:lnTo>
                  <a:pt x="13716" y="45719"/>
                </a:lnTo>
                <a:close/>
              </a:path>
              <a:path w="127000" h="106680">
                <a:moveTo>
                  <a:pt x="112775" y="62483"/>
                </a:moveTo>
                <a:lnTo>
                  <a:pt x="114300" y="57911"/>
                </a:lnTo>
                <a:lnTo>
                  <a:pt x="114300" y="50291"/>
                </a:lnTo>
                <a:lnTo>
                  <a:pt x="112775" y="44195"/>
                </a:lnTo>
                <a:lnTo>
                  <a:pt x="114300" y="45719"/>
                </a:lnTo>
                <a:lnTo>
                  <a:pt x="126491" y="45719"/>
                </a:lnTo>
                <a:lnTo>
                  <a:pt x="126491" y="60959"/>
                </a:lnTo>
                <a:lnTo>
                  <a:pt x="114300" y="60959"/>
                </a:lnTo>
                <a:lnTo>
                  <a:pt x="112775" y="62483"/>
                </a:lnTo>
                <a:close/>
              </a:path>
              <a:path w="127000" h="106680">
                <a:moveTo>
                  <a:pt x="14223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3" y="62483"/>
                </a:lnTo>
                <a:close/>
              </a:path>
              <a:path w="127000" h="106680">
                <a:moveTo>
                  <a:pt x="109728" y="70103"/>
                </a:moveTo>
                <a:lnTo>
                  <a:pt x="114300" y="60959"/>
                </a:lnTo>
                <a:lnTo>
                  <a:pt x="126491" y="60959"/>
                </a:lnTo>
                <a:lnTo>
                  <a:pt x="126491" y="64007"/>
                </a:lnTo>
                <a:lnTo>
                  <a:pt x="124968" y="64007"/>
                </a:lnTo>
                <a:lnTo>
                  <a:pt x="124968" y="65531"/>
                </a:lnTo>
                <a:lnTo>
                  <a:pt x="123952" y="68579"/>
                </a:lnTo>
                <a:lnTo>
                  <a:pt x="111252" y="68579"/>
                </a:lnTo>
                <a:lnTo>
                  <a:pt x="109728" y="70103"/>
                </a:lnTo>
                <a:close/>
              </a:path>
              <a:path w="127000" h="106680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7000" h="106680">
                <a:moveTo>
                  <a:pt x="103632" y="94487"/>
                </a:moveTo>
                <a:lnTo>
                  <a:pt x="73152" y="94487"/>
                </a:lnTo>
                <a:lnTo>
                  <a:pt x="83820" y="91439"/>
                </a:lnTo>
                <a:lnTo>
                  <a:pt x="92964" y="86867"/>
                </a:lnTo>
                <a:lnTo>
                  <a:pt x="91439" y="86867"/>
                </a:lnTo>
                <a:lnTo>
                  <a:pt x="100584" y="82295"/>
                </a:lnTo>
                <a:lnTo>
                  <a:pt x="99060" y="8229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11252" y="68579"/>
                </a:lnTo>
                <a:lnTo>
                  <a:pt x="123952" y="68579"/>
                </a:lnTo>
                <a:lnTo>
                  <a:pt x="121920" y="74675"/>
                </a:lnTo>
                <a:lnTo>
                  <a:pt x="115824" y="83819"/>
                </a:lnTo>
                <a:lnTo>
                  <a:pt x="108204" y="91439"/>
                </a:lnTo>
                <a:lnTo>
                  <a:pt x="103632" y="94487"/>
                </a:lnTo>
                <a:close/>
              </a:path>
              <a:path w="127000" h="106680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28956" y="97535"/>
                </a:lnTo>
                <a:lnTo>
                  <a:pt x="27432" y="97535"/>
                </a:lnTo>
                <a:lnTo>
                  <a:pt x="19812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3632" y="94487"/>
                </a:lnTo>
                <a:lnTo>
                  <a:pt x="99060" y="97535"/>
                </a:lnTo>
                <a:lnTo>
                  <a:pt x="99060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6680">
                <a:moveTo>
                  <a:pt x="62484" y="94487"/>
                </a:moveTo>
                <a:lnTo>
                  <a:pt x="53339" y="94487"/>
                </a:lnTo>
                <a:lnTo>
                  <a:pt x="51816" y="92963"/>
                </a:lnTo>
                <a:lnTo>
                  <a:pt x="63245" y="94392"/>
                </a:lnTo>
                <a:lnTo>
                  <a:pt x="62484" y="94487"/>
                </a:lnTo>
                <a:close/>
              </a:path>
              <a:path w="127000" h="106680">
                <a:moveTo>
                  <a:pt x="73152" y="94487"/>
                </a:moveTo>
                <a:lnTo>
                  <a:pt x="64008" y="94487"/>
                </a:lnTo>
                <a:lnTo>
                  <a:pt x="63246" y="94392"/>
                </a:lnTo>
                <a:lnTo>
                  <a:pt x="74676" y="92963"/>
                </a:lnTo>
                <a:lnTo>
                  <a:pt x="73152" y="94487"/>
                </a:lnTo>
                <a:close/>
              </a:path>
              <a:path w="127000" h="106680">
                <a:moveTo>
                  <a:pt x="64008" y="94487"/>
                </a:moveTo>
                <a:lnTo>
                  <a:pt x="62484" y="94487"/>
                </a:lnTo>
                <a:lnTo>
                  <a:pt x="63246" y="94392"/>
                </a:lnTo>
                <a:lnTo>
                  <a:pt x="64008" y="94487"/>
                </a:lnTo>
                <a:close/>
              </a:path>
              <a:path w="127000" h="106680">
                <a:moveTo>
                  <a:pt x="76200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10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7636" y="4800599"/>
            <a:ext cx="8679180" cy="224980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937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10"/>
              </a:spcBef>
            </a:pPr>
            <a:r>
              <a:rPr dirty="0" sz="2400" spc="-495">
                <a:latin typeface="Times New Roman"/>
                <a:cs typeface="Times New Roman"/>
              </a:rPr>
              <a:t>      </a:t>
            </a:r>
            <a:r>
              <a:rPr dirty="0" sz="2400" spc="-49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T1,T2</a:t>
            </a:r>
            <a:r>
              <a:rPr dirty="0" sz="2400" spc="15">
                <a:latin typeface="宋体"/>
                <a:cs typeface="宋体"/>
              </a:rPr>
              <a:t>对管组成</a:t>
            </a:r>
            <a:r>
              <a:rPr dirty="0" sz="2400" spc="15">
                <a:solidFill>
                  <a:srgbClr val="3333FF"/>
                </a:solidFill>
                <a:latin typeface="宋体"/>
                <a:cs typeface="宋体"/>
              </a:rPr>
              <a:t>差分放大输入级</a:t>
            </a:r>
            <a:r>
              <a:rPr dirty="0" sz="2400" spc="15">
                <a:latin typeface="宋体"/>
                <a:cs typeface="宋体"/>
              </a:rPr>
              <a:t>，双端输入、单端输出；</a:t>
            </a:r>
            <a:endParaRPr sz="2400">
              <a:latin typeface="宋体"/>
              <a:cs typeface="宋体"/>
            </a:endParaRPr>
          </a:p>
          <a:p>
            <a:pPr marL="93980">
              <a:lnSpc>
                <a:spcPct val="100000"/>
              </a:lnSpc>
              <a:spcBef>
                <a:spcPts val="445"/>
              </a:spcBef>
            </a:pPr>
            <a:r>
              <a:rPr dirty="0" sz="2400" spc="-495">
                <a:latin typeface="Times New Roman"/>
                <a:cs typeface="Times New Roman"/>
              </a:rPr>
              <a:t>      </a:t>
            </a:r>
            <a:r>
              <a:rPr dirty="0" sz="2400" spc="-48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宋体"/>
                <a:cs typeface="宋体"/>
              </a:rPr>
              <a:t>复合管</a:t>
            </a:r>
            <a:r>
              <a:rPr dirty="0" sz="2400" spc="15">
                <a:latin typeface="Times New Roman"/>
                <a:cs typeface="Times New Roman"/>
              </a:rPr>
              <a:t>T3,T4</a:t>
            </a:r>
            <a:r>
              <a:rPr dirty="0" sz="2400" spc="15">
                <a:latin typeface="宋体"/>
                <a:cs typeface="宋体"/>
              </a:rPr>
              <a:t>组成共射极电路，</a:t>
            </a:r>
            <a:r>
              <a:rPr dirty="0" sz="2400" spc="15">
                <a:solidFill>
                  <a:srgbClr val="3333FF"/>
                </a:solidFill>
                <a:latin typeface="宋体"/>
                <a:cs typeface="宋体"/>
              </a:rPr>
              <a:t>增益级</a:t>
            </a:r>
            <a:r>
              <a:rPr dirty="0" sz="2400" spc="15">
                <a:latin typeface="宋体"/>
                <a:cs typeface="宋体"/>
              </a:rPr>
              <a:t>，提高电压增益；</a:t>
            </a:r>
            <a:endParaRPr sz="2400">
              <a:latin typeface="宋体"/>
              <a:cs typeface="宋体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dirty="0" sz="2400" spc="-495">
                <a:latin typeface="Times New Roman"/>
                <a:cs typeface="Times New Roman"/>
              </a:rPr>
              <a:t>      </a:t>
            </a:r>
            <a:r>
              <a:rPr dirty="0" sz="2400" spc="-49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T5,T6</a:t>
            </a:r>
            <a:r>
              <a:rPr dirty="0" sz="2400" spc="15">
                <a:latin typeface="宋体"/>
                <a:cs typeface="宋体"/>
              </a:rPr>
              <a:t>组成两级电压跟随器，是</a:t>
            </a:r>
            <a:r>
              <a:rPr dirty="0" sz="2400" spc="15">
                <a:solidFill>
                  <a:srgbClr val="3333FF"/>
                </a:solidFill>
                <a:latin typeface="宋体"/>
                <a:cs typeface="宋体"/>
              </a:rPr>
              <a:t>输出级</a:t>
            </a:r>
            <a:r>
              <a:rPr dirty="0" sz="2400" spc="15">
                <a:latin typeface="宋体"/>
                <a:cs typeface="宋体"/>
              </a:rPr>
              <a:t>，提高带负载的能力；</a:t>
            </a:r>
            <a:endParaRPr sz="2400">
              <a:latin typeface="宋体"/>
              <a:cs typeface="宋体"/>
            </a:endParaRPr>
          </a:p>
          <a:p>
            <a:pPr marL="95885">
              <a:lnSpc>
                <a:spcPct val="100000"/>
              </a:lnSpc>
              <a:spcBef>
                <a:spcPts val="595"/>
              </a:spcBef>
            </a:pPr>
            <a:r>
              <a:rPr dirty="0" sz="2400" spc="-495">
                <a:latin typeface="Times New Roman"/>
                <a:cs typeface="Times New Roman"/>
              </a:rPr>
              <a:t>     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R8</a:t>
            </a:r>
            <a:r>
              <a:rPr dirty="0" sz="2400" spc="20">
                <a:latin typeface="宋体"/>
                <a:cs typeface="宋体"/>
              </a:rPr>
              <a:t>和</a:t>
            </a:r>
            <a:r>
              <a:rPr dirty="0" sz="2400" spc="20">
                <a:latin typeface="Times New Roman"/>
                <a:cs typeface="Times New Roman"/>
              </a:rPr>
              <a:t>T7</a:t>
            </a:r>
            <a:r>
              <a:rPr dirty="0" sz="2400" spc="20">
                <a:latin typeface="宋体"/>
                <a:cs typeface="宋体"/>
              </a:rPr>
              <a:t>与</a:t>
            </a:r>
            <a:r>
              <a:rPr dirty="0" sz="2400" spc="20">
                <a:latin typeface="Times New Roman"/>
                <a:cs typeface="Times New Roman"/>
              </a:rPr>
              <a:t>T8</a:t>
            </a:r>
            <a:r>
              <a:rPr dirty="0" sz="2400" spc="20">
                <a:latin typeface="宋体"/>
                <a:cs typeface="宋体"/>
              </a:rPr>
              <a:t>构成电流源，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偏置电路</a:t>
            </a:r>
            <a:r>
              <a:rPr dirty="0" sz="2400" spc="20">
                <a:latin typeface="宋体"/>
                <a:cs typeface="宋体"/>
              </a:rPr>
              <a:t>，为差放提供偏置电流；</a:t>
            </a:r>
            <a:endParaRPr sz="2400">
              <a:latin typeface="宋体"/>
              <a:cs typeface="宋体"/>
            </a:endParaRPr>
          </a:p>
          <a:p>
            <a:pPr marL="111125">
              <a:lnSpc>
                <a:spcPct val="100000"/>
              </a:lnSpc>
              <a:spcBef>
                <a:spcPts val="755"/>
              </a:spcBef>
              <a:tabLst>
                <a:tab pos="1132205" algn="l"/>
              </a:tabLst>
            </a:pPr>
            <a:r>
              <a:rPr dirty="0" sz="2400" spc="-495">
                <a:latin typeface="Times New Roman"/>
                <a:cs typeface="Times New Roman"/>
              </a:rPr>
              <a:t>   </a:t>
            </a:r>
            <a:r>
              <a:rPr dirty="0" sz="2400" spc="-450">
                <a:latin typeface="Times New Roman"/>
                <a:cs typeface="Times New Roman"/>
              </a:rPr>
              <a:t> </a:t>
            </a:r>
            <a:r>
              <a:rPr dirty="0" baseline="-4629" sz="1800" spc="-697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2400" spc="-465">
                <a:latin typeface="Times New Roman"/>
                <a:cs typeface="Times New Roman"/>
              </a:rPr>
              <a:t>R</a:t>
            </a:r>
            <a:r>
              <a:rPr dirty="0" baseline="-4629" sz="1800" spc="-697">
                <a:solidFill>
                  <a:srgbClr val="898989"/>
                </a:solidFill>
                <a:latin typeface="Times New Roman"/>
                <a:cs typeface="Times New Roman"/>
              </a:rPr>
              <a:t>8:2</a:t>
            </a:r>
            <a:r>
              <a:rPr dirty="0" sz="2400" spc="-465">
                <a:latin typeface="Times New Roman"/>
                <a:cs typeface="Times New Roman"/>
              </a:rPr>
              <a:t>7</a:t>
            </a:r>
            <a:r>
              <a:rPr dirty="0" baseline="-4629" sz="1800" spc="-697">
                <a:solidFill>
                  <a:srgbClr val="898989"/>
                </a:solidFill>
                <a:latin typeface="Times New Roman"/>
                <a:cs typeface="Times New Roman"/>
              </a:rPr>
              <a:t>2:0</a:t>
            </a:r>
            <a:r>
              <a:rPr dirty="0" sz="2400" spc="-465">
                <a:latin typeface="宋体"/>
                <a:cs typeface="宋体"/>
              </a:rPr>
              <a:t>和</a:t>
            </a:r>
            <a:r>
              <a:rPr dirty="0" baseline="-4629" sz="1800" spc="-697">
                <a:solidFill>
                  <a:srgbClr val="898989"/>
                </a:solidFill>
                <a:latin typeface="Times New Roman"/>
                <a:cs typeface="Times New Roman"/>
              </a:rPr>
              <a:t>5	</a:t>
            </a:r>
            <a:r>
              <a:rPr dirty="0" sz="2400" spc="15">
                <a:latin typeface="Times New Roman"/>
                <a:cs typeface="Times New Roman"/>
              </a:rPr>
              <a:t>D</a:t>
            </a:r>
            <a:r>
              <a:rPr dirty="0" sz="2400" spc="15">
                <a:latin typeface="宋体"/>
                <a:cs typeface="宋体"/>
              </a:rPr>
              <a:t>与</a:t>
            </a:r>
            <a:r>
              <a:rPr dirty="0" sz="2400" spc="15">
                <a:latin typeface="Times New Roman"/>
                <a:cs typeface="Times New Roman"/>
              </a:rPr>
              <a:t>T9</a:t>
            </a:r>
            <a:r>
              <a:rPr dirty="0" sz="2400" spc="15">
                <a:latin typeface="宋体"/>
                <a:cs typeface="宋体"/>
              </a:rPr>
              <a:t>构成电流源，</a:t>
            </a:r>
            <a:r>
              <a:rPr dirty="0" sz="2400" spc="15">
                <a:solidFill>
                  <a:srgbClr val="3333FF"/>
                </a:solidFill>
                <a:latin typeface="宋体"/>
                <a:cs typeface="宋体"/>
              </a:rPr>
              <a:t>偏置电路</a:t>
            </a:r>
            <a:r>
              <a:rPr dirty="0" sz="2400" spc="15">
                <a:latin typeface="宋体"/>
                <a:cs typeface="宋体"/>
              </a:rPr>
              <a:t>，提高</a:t>
            </a:r>
            <a:r>
              <a:rPr dirty="0" sz="2400" spc="15">
                <a:latin typeface="Times New Roman"/>
                <a:cs typeface="Times New Roman"/>
              </a:rPr>
              <a:t>T5</a:t>
            </a:r>
            <a:r>
              <a:rPr dirty="0" sz="2400" spc="15">
                <a:latin typeface="宋体"/>
                <a:cs typeface="宋体"/>
              </a:rPr>
              <a:t>电压跟随能力。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80" y="1929401"/>
            <a:ext cx="197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077" y="1642908"/>
            <a:ext cx="197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196" y="1571173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2892" y="171449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730" y="1673306"/>
            <a:ext cx="527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13.4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8376" y="1386887"/>
            <a:ext cx="2546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2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3311" y="603532"/>
            <a:ext cx="128968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+V</a:t>
            </a:r>
            <a:r>
              <a:rPr dirty="0" baseline="-20833" sz="1800" spc="-44">
                <a:latin typeface="Times New Roman"/>
                <a:cs typeface="Times New Roman"/>
              </a:rPr>
              <a:t>CC  </a:t>
            </a:r>
            <a:r>
              <a:rPr dirty="0" baseline="-20833" sz="1800" spc="-7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(+10V)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28082" y="993647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4">
                <a:moveTo>
                  <a:pt x="0" y="0"/>
                </a:moveTo>
                <a:lnTo>
                  <a:pt x="0" y="207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81535" y="4704593"/>
            <a:ext cx="117983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–V</a:t>
            </a:r>
            <a:r>
              <a:rPr dirty="0" baseline="-20833" sz="1800" spc="7">
                <a:latin typeface="Times New Roman"/>
                <a:cs typeface="Times New Roman"/>
              </a:rPr>
              <a:t>EE</a:t>
            </a:r>
            <a:r>
              <a:rPr dirty="0" baseline="-20833" sz="1800" spc="3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(-10V)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4154" y="1208531"/>
            <a:ext cx="0" cy="289560"/>
          </a:xfrm>
          <a:custGeom>
            <a:avLst/>
            <a:gdLst/>
            <a:ahLst/>
            <a:cxnLst/>
            <a:rect l="l" t="t" r="r" b="b"/>
            <a:pathLst>
              <a:path w="0"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4154" y="1808988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86150" y="1208531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09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86150" y="1661160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48700" y="2119901"/>
            <a:ext cx="1651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8896" y="2252433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8310" y="208026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7548" y="2276855"/>
            <a:ext cx="314325" cy="264160"/>
          </a:xfrm>
          <a:custGeom>
            <a:avLst/>
            <a:gdLst/>
            <a:ahLst/>
            <a:cxnLst/>
            <a:rect l="l" t="t" r="r" b="b"/>
            <a:pathLst>
              <a:path w="314325" h="264160">
                <a:moveTo>
                  <a:pt x="213310" y="205292"/>
                </a:moveTo>
                <a:lnTo>
                  <a:pt x="0" y="28956"/>
                </a:lnTo>
                <a:lnTo>
                  <a:pt x="22860" y="0"/>
                </a:lnTo>
                <a:lnTo>
                  <a:pt x="238104" y="175331"/>
                </a:lnTo>
                <a:lnTo>
                  <a:pt x="213310" y="205292"/>
                </a:lnTo>
                <a:close/>
              </a:path>
              <a:path w="314325" h="264160">
                <a:moveTo>
                  <a:pt x="293755" y="217931"/>
                </a:moveTo>
                <a:lnTo>
                  <a:pt x="228600" y="217931"/>
                </a:lnTo>
                <a:lnTo>
                  <a:pt x="252984" y="187452"/>
                </a:lnTo>
                <a:lnTo>
                  <a:pt x="238104" y="175331"/>
                </a:lnTo>
                <a:lnTo>
                  <a:pt x="262128" y="146304"/>
                </a:lnTo>
                <a:lnTo>
                  <a:pt x="293755" y="217931"/>
                </a:lnTo>
                <a:close/>
              </a:path>
              <a:path w="314325" h="264160">
                <a:moveTo>
                  <a:pt x="228600" y="217931"/>
                </a:moveTo>
                <a:lnTo>
                  <a:pt x="213310" y="205292"/>
                </a:lnTo>
                <a:lnTo>
                  <a:pt x="238104" y="175331"/>
                </a:lnTo>
                <a:lnTo>
                  <a:pt x="252984" y="187452"/>
                </a:lnTo>
                <a:lnTo>
                  <a:pt x="228600" y="217931"/>
                </a:lnTo>
                <a:close/>
              </a:path>
              <a:path w="314325" h="264160">
                <a:moveTo>
                  <a:pt x="313943" y="263652"/>
                </a:moveTo>
                <a:lnTo>
                  <a:pt x="188976" y="234695"/>
                </a:lnTo>
                <a:lnTo>
                  <a:pt x="213310" y="205292"/>
                </a:lnTo>
                <a:lnTo>
                  <a:pt x="228600" y="217931"/>
                </a:lnTo>
                <a:lnTo>
                  <a:pt x="293755" y="217931"/>
                </a:lnTo>
                <a:lnTo>
                  <a:pt x="313943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9260" y="2037588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19812" y="228600"/>
                </a:moveTo>
                <a:lnTo>
                  <a:pt x="0" y="196596"/>
                </a:lnTo>
                <a:lnTo>
                  <a:pt x="301752" y="0"/>
                </a:lnTo>
                <a:lnTo>
                  <a:pt x="323088" y="32004"/>
                </a:lnTo>
                <a:lnTo>
                  <a:pt x="1981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30907" y="1498091"/>
            <a:ext cx="140335" cy="311150"/>
          </a:xfrm>
          <a:custGeom>
            <a:avLst/>
            <a:gdLst/>
            <a:ahLst/>
            <a:cxnLst/>
            <a:rect l="l" t="t" r="r" b="b"/>
            <a:pathLst>
              <a:path w="140335" h="311150">
                <a:moveTo>
                  <a:pt x="0" y="310895"/>
                </a:moveTo>
                <a:lnTo>
                  <a:pt x="0" y="0"/>
                </a:lnTo>
                <a:lnTo>
                  <a:pt x="140208" y="0"/>
                </a:lnTo>
                <a:lnTo>
                  <a:pt x="140208" y="310895"/>
                </a:lnTo>
                <a:lnTo>
                  <a:pt x="0" y="310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12620" y="1479803"/>
            <a:ext cx="177165" cy="347980"/>
          </a:xfrm>
          <a:custGeom>
            <a:avLst/>
            <a:gdLst/>
            <a:ahLst/>
            <a:cxnLst/>
            <a:rect l="l" t="t" r="r" b="b"/>
            <a:pathLst>
              <a:path w="177164" h="347980">
                <a:moveTo>
                  <a:pt x="176783" y="347472"/>
                </a:moveTo>
                <a:lnTo>
                  <a:pt x="0" y="347472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7"/>
                </a:lnTo>
                <a:lnTo>
                  <a:pt x="38100" y="18287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09372"/>
                </a:lnTo>
                <a:lnTo>
                  <a:pt x="18288" y="309372"/>
                </a:lnTo>
                <a:lnTo>
                  <a:pt x="38100" y="329184"/>
                </a:lnTo>
                <a:lnTo>
                  <a:pt x="176783" y="329184"/>
                </a:lnTo>
                <a:lnTo>
                  <a:pt x="176783" y="347472"/>
                </a:lnTo>
                <a:close/>
              </a:path>
              <a:path w="177164" h="347980">
                <a:moveTo>
                  <a:pt x="38100" y="38100"/>
                </a:moveTo>
                <a:lnTo>
                  <a:pt x="18288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77164" h="347980">
                <a:moveTo>
                  <a:pt x="138684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8684" y="18287"/>
                </a:lnTo>
                <a:lnTo>
                  <a:pt x="138684" y="38100"/>
                </a:lnTo>
                <a:close/>
              </a:path>
              <a:path w="177164" h="347980">
                <a:moveTo>
                  <a:pt x="138684" y="329184"/>
                </a:moveTo>
                <a:lnTo>
                  <a:pt x="138684" y="18287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309372"/>
                </a:lnTo>
                <a:lnTo>
                  <a:pt x="158495" y="309372"/>
                </a:lnTo>
                <a:lnTo>
                  <a:pt x="138684" y="329184"/>
                </a:lnTo>
                <a:close/>
              </a:path>
              <a:path w="177164" h="347980">
                <a:moveTo>
                  <a:pt x="176783" y="38100"/>
                </a:moveTo>
                <a:lnTo>
                  <a:pt x="158495" y="38100"/>
                </a:lnTo>
                <a:lnTo>
                  <a:pt x="138684" y="18287"/>
                </a:lnTo>
                <a:lnTo>
                  <a:pt x="176783" y="18287"/>
                </a:lnTo>
                <a:lnTo>
                  <a:pt x="176783" y="38100"/>
                </a:lnTo>
                <a:close/>
              </a:path>
              <a:path w="177164" h="347980">
                <a:moveTo>
                  <a:pt x="38100" y="329184"/>
                </a:moveTo>
                <a:lnTo>
                  <a:pt x="18288" y="309372"/>
                </a:lnTo>
                <a:lnTo>
                  <a:pt x="38100" y="309372"/>
                </a:lnTo>
                <a:lnTo>
                  <a:pt x="38100" y="329184"/>
                </a:lnTo>
                <a:close/>
              </a:path>
              <a:path w="177164" h="347980">
                <a:moveTo>
                  <a:pt x="138684" y="329184"/>
                </a:moveTo>
                <a:lnTo>
                  <a:pt x="38100" y="329184"/>
                </a:lnTo>
                <a:lnTo>
                  <a:pt x="38100" y="309372"/>
                </a:lnTo>
                <a:lnTo>
                  <a:pt x="138684" y="309372"/>
                </a:lnTo>
                <a:lnTo>
                  <a:pt x="138684" y="329184"/>
                </a:lnTo>
                <a:close/>
              </a:path>
              <a:path w="177164" h="347980">
                <a:moveTo>
                  <a:pt x="176783" y="329184"/>
                </a:moveTo>
                <a:lnTo>
                  <a:pt x="138684" y="329184"/>
                </a:lnTo>
                <a:lnTo>
                  <a:pt x="158495" y="309372"/>
                </a:lnTo>
                <a:lnTo>
                  <a:pt x="176783" y="309372"/>
                </a:lnTo>
                <a:lnTo>
                  <a:pt x="176783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88820" y="1207770"/>
            <a:ext cx="6768465" cy="0"/>
          </a:xfrm>
          <a:custGeom>
            <a:avLst/>
            <a:gdLst/>
            <a:ahLst/>
            <a:cxnLst/>
            <a:rect l="l" t="t" r="r" b="b"/>
            <a:pathLst>
              <a:path w="6768465" h="0">
                <a:moveTo>
                  <a:pt x="0" y="0"/>
                </a:moveTo>
                <a:lnTo>
                  <a:pt x="67680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23772" y="2292858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34907" y="2092443"/>
            <a:ext cx="1651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75140" y="2225048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74185" y="208026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61004" y="2276855"/>
            <a:ext cx="314325" cy="264160"/>
          </a:xfrm>
          <a:custGeom>
            <a:avLst/>
            <a:gdLst/>
            <a:ahLst/>
            <a:cxnLst/>
            <a:rect l="l" t="t" r="r" b="b"/>
            <a:pathLst>
              <a:path w="314325" h="264160">
                <a:moveTo>
                  <a:pt x="100024" y="205795"/>
                </a:moveTo>
                <a:lnTo>
                  <a:pt x="75499" y="175529"/>
                </a:lnTo>
                <a:lnTo>
                  <a:pt x="289560" y="0"/>
                </a:lnTo>
                <a:lnTo>
                  <a:pt x="313944" y="28956"/>
                </a:lnTo>
                <a:lnTo>
                  <a:pt x="100024" y="205795"/>
                </a:lnTo>
                <a:close/>
              </a:path>
              <a:path w="314325" h="264160">
                <a:moveTo>
                  <a:pt x="0" y="263652"/>
                </a:moveTo>
                <a:lnTo>
                  <a:pt x="51816" y="146304"/>
                </a:lnTo>
                <a:lnTo>
                  <a:pt x="75499" y="175529"/>
                </a:lnTo>
                <a:lnTo>
                  <a:pt x="60960" y="187452"/>
                </a:lnTo>
                <a:lnTo>
                  <a:pt x="85343" y="217931"/>
                </a:lnTo>
                <a:lnTo>
                  <a:pt x="109859" y="217931"/>
                </a:lnTo>
                <a:lnTo>
                  <a:pt x="123443" y="234695"/>
                </a:lnTo>
                <a:lnTo>
                  <a:pt x="0" y="263652"/>
                </a:lnTo>
                <a:close/>
              </a:path>
              <a:path w="314325" h="264160">
                <a:moveTo>
                  <a:pt x="85343" y="217931"/>
                </a:moveTo>
                <a:lnTo>
                  <a:pt x="60960" y="187452"/>
                </a:lnTo>
                <a:lnTo>
                  <a:pt x="75499" y="175529"/>
                </a:lnTo>
                <a:lnTo>
                  <a:pt x="100024" y="205795"/>
                </a:lnTo>
                <a:lnTo>
                  <a:pt x="85343" y="217931"/>
                </a:lnTo>
                <a:close/>
              </a:path>
              <a:path w="314325" h="264160">
                <a:moveTo>
                  <a:pt x="109859" y="217931"/>
                </a:moveTo>
                <a:lnTo>
                  <a:pt x="85343" y="217931"/>
                </a:lnTo>
                <a:lnTo>
                  <a:pt x="100024" y="205795"/>
                </a:lnTo>
                <a:lnTo>
                  <a:pt x="109859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70147" y="2037588"/>
            <a:ext cx="323215" cy="228600"/>
          </a:xfrm>
          <a:custGeom>
            <a:avLst/>
            <a:gdLst/>
            <a:ahLst/>
            <a:cxnLst/>
            <a:rect l="l" t="t" r="r" b="b"/>
            <a:pathLst>
              <a:path w="323214" h="228600">
                <a:moveTo>
                  <a:pt x="303275" y="228600"/>
                </a:moveTo>
                <a:lnTo>
                  <a:pt x="0" y="32004"/>
                </a:lnTo>
                <a:lnTo>
                  <a:pt x="19811" y="0"/>
                </a:lnTo>
                <a:lnTo>
                  <a:pt x="323087" y="196596"/>
                </a:lnTo>
                <a:lnTo>
                  <a:pt x="303275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12235" y="1351788"/>
            <a:ext cx="139065" cy="309880"/>
          </a:xfrm>
          <a:custGeom>
            <a:avLst/>
            <a:gdLst/>
            <a:ahLst/>
            <a:cxnLst/>
            <a:rect l="l" t="t" r="r" b="b"/>
            <a:pathLst>
              <a:path w="139064" h="309880">
                <a:moveTo>
                  <a:pt x="138683" y="309371"/>
                </a:moveTo>
                <a:lnTo>
                  <a:pt x="138683" y="0"/>
                </a:lnTo>
                <a:lnTo>
                  <a:pt x="0" y="0"/>
                </a:lnTo>
                <a:lnTo>
                  <a:pt x="0" y="309371"/>
                </a:lnTo>
                <a:lnTo>
                  <a:pt x="138683" y="30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92423" y="1331975"/>
            <a:ext cx="177165" cy="349250"/>
          </a:xfrm>
          <a:custGeom>
            <a:avLst/>
            <a:gdLst/>
            <a:ahLst/>
            <a:cxnLst/>
            <a:rect l="l" t="t" r="r" b="b"/>
            <a:pathLst>
              <a:path w="177164" h="349250">
                <a:moveTo>
                  <a:pt x="176783" y="348995"/>
                </a:moveTo>
                <a:lnTo>
                  <a:pt x="0" y="348995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1"/>
                </a:lnTo>
                <a:lnTo>
                  <a:pt x="38099" y="19811"/>
                </a:lnTo>
                <a:lnTo>
                  <a:pt x="19811" y="38099"/>
                </a:lnTo>
                <a:lnTo>
                  <a:pt x="38099" y="38099"/>
                </a:lnTo>
                <a:lnTo>
                  <a:pt x="38099" y="310895"/>
                </a:lnTo>
                <a:lnTo>
                  <a:pt x="19811" y="310895"/>
                </a:lnTo>
                <a:lnTo>
                  <a:pt x="38099" y="329183"/>
                </a:lnTo>
                <a:lnTo>
                  <a:pt x="176783" y="329183"/>
                </a:lnTo>
                <a:lnTo>
                  <a:pt x="176783" y="348995"/>
                </a:lnTo>
                <a:close/>
              </a:path>
              <a:path w="177164" h="349250">
                <a:moveTo>
                  <a:pt x="38099" y="38099"/>
                </a:moveTo>
                <a:lnTo>
                  <a:pt x="19811" y="38099"/>
                </a:lnTo>
                <a:lnTo>
                  <a:pt x="38099" y="19811"/>
                </a:lnTo>
                <a:lnTo>
                  <a:pt x="38099" y="38099"/>
                </a:lnTo>
                <a:close/>
              </a:path>
              <a:path w="177164" h="349250">
                <a:moveTo>
                  <a:pt x="138683" y="38099"/>
                </a:moveTo>
                <a:lnTo>
                  <a:pt x="38099" y="38099"/>
                </a:lnTo>
                <a:lnTo>
                  <a:pt x="38099" y="19811"/>
                </a:lnTo>
                <a:lnTo>
                  <a:pt x="138683" y="19811"/>
                </a:lnTo>
                <a:lnTo>
                  <a:pt x="138683" y="38099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138683" y="19811"/>
                </a:lnTo>
                <a:lnTo>
                  <a:pt x="158495" y="38099"/>
                </a:lnTo>
                <a:lnTo>
                  <a:pt x="176783" y="38099"/>
                </a:lnTo>
                <a:lnTo>
                  <a:pt x="176783" y="310895"/>
                </a:lnTo>
                <a:lnTo>
                  <a:pt x="158495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8099"/>
                </a:moveTo>
                <a:lnTo>
                  <a:pt x="158495" y="38099"/>
                </a:lnTo>
                <a:lnTo>
                  <a:pt x="138683" y="19811"/>
                </a:lnTo>
                <a:lnTo>
                  <a:pt x="176783" y="19811"/>
                </a:lnTo>
                <a:lnTo>
                  <a:pt x="176783" y="38099"/>
                </a:lnTo>
                <a:close/>
              </a:path>
              <a:path w="177164" h="349250">
                <a:moveTo>
                  <a:pt x="38099" y="329183"/>
                </a:moveTo>
                <a:lnTo>
                  <a:pt x="19811" y="310895"/>
                </a:lnTo>
                <a:lnTo>
                  <a:pt x="38099" y="310895"/>
                </a:lnTo>
                <a:lnTo>
                  <a:pt x="38099" y="329183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38099" y="329183"/>
                </a:lnTo>
                <a:lnTo>
                  <a:pt x="38099" y="310895"/>
                </a:lnTo>
                <a:lnTo>
                  <a:pt x="138683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29183"/>
                </a:moveTo>
                <a:lnTo>
                  <a:pt x="138683" y="329183"/>
                </a:lnTo>
                <a:lnTo>
                  <a:pt x="158495" y="310895"/>
                </a:lnTo>
                <a:lnTo>
                  <a:pt x="176783" y="310895"/>
                </a:lnTo>
                <a:lnTo>
                  <a:pt x="176783" y="329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90722" y="1831848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9520" y="2283713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85288" y="2769108"/>
            <a:ext cx="68580" cy="62865"/>
          </a:xfrm>
          <a:custGeom>
            <a:avLst/>
            <a:gdLst/>
            <a:ahLst/>
            <a:cxnLst/>
            <a:rect l="l" t="t" r="r" b="b"/>
            <a:pathLst>
              <a:path w="68580" h="62864">
                <a:moveTo>
                  <a:pt x="33528" y="62483"/>
                </a:moveTo>
                <a:lnTo>
                  <a:pt x="20574" y="60055"/>
                </a:lnTo>
                <a:lnTo>
                  <a:pt x="9906" y="53339"/>
                </a:lnTo>
                <a:lnTo>
                  <a:pt x="2667" y="43195"/>
                </a:lnTo>
                <a:lnTo>
                  <a:pt x="0" y="30479"/>
                </a:lnTo>
                <a:lnTo>
                  <a:pt x="2667" y="18645"/>
                </a:lnTo>
                <a:lnTo>
                  <a:pt x="9906" y="8953"/>
                </a:lnTo>
                <a:lnTo>
                  <a:pt x="20574" y="2405"/>
                </a:lnTo>
                <a:lnTo>
                  <a:pt x="33528" y="0"/>
                </a:lnTo>
                <a:lnTo>
                  <a:pt x="47363" y="2405"/>
                </a:lnTo>
                <a:lnTo>
                  <a:pt x="58483" y="8953"/>
                </a:lnTo>
                <a:lnTo>
                  <a:pt x="65889" y="18645"/>
                </a:lnTo>
                <a:lnTo>
                  <a:pt x="68580" y="30479"/>
                </a:lnTo>
                <a:lnTo>
                  <a:pt x="65889" y="43195"/>
                </a:lnTo>
                <a:lnTo>
                  <a:pt x="58483" y="53339"/>
                </a:lnTo>
                <a:lnTo>
                  <a:pt x="47363" y="60055"/>
                </a:lnTo>
                <a:lnTo>
                  <a:pt x="3352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0716" y="2763012"/>
            <a:ext cx="78105" cy="73660"/>
          </a:xfrm>
          <a:custGeom>
            <a:avLst/>
            <a:gdLst/>
            <a:ahLst/>
            <a:cxnLst/>
            <a:rect l="l" t="t" r="r" b="b"/>
            <a:pathLst>
              <a:path w="78105" h="73660">
                <a:moveTo>
                  <a:pt x="45719" y="1523"/>
                </a:moveTo>
                <a:lnTo>
                  <a:pt x="32004" y="1523"/>
                </a:lnTo>
                <a:lnTo>
                  <a:pt x="38100" y="0"/>
                </a:lnTo>
                <a:lnTo>
                  <a:pt x="39624" y="0"/>
                </a:lnTo>
                <a:lnTo>
                  <a:pt x="45719" y="1523"/>
                </a:lnTo>
                <a:close/>
              </a:path>
              <a:path w="78105" h="73660">
                <a:moveTo>
                  <a:pt x="53339" y="3047"/>
                </a:moveTo>
                <a:lnTo>
                  <a:pt x="24384" y="3047"/>
                </a:lnTo>
                <a:lnTo>
                  <a:pt x="30480" y="1523"/>
                </a:lnTo>
                <a:lnTo>
                  <a:pt x="47244" y="1523"/>
                </a:lnTo>
                <a:lnTo>
                  <a:pt x="53339" y="3047"/>
                </a:lnTo>
                <a:close/>
              </a:path>
              <a:path w="78105" h="73660">
                <a:moveTo>
                  <a:pt x="65532" y="10667"/>
                </a:moveTo>
                <a:lnTo>
                  <a:pt x="12192" y="10667"/>
                </a:lnTo>
                <a:lnTo>
                  <a:pt x="16764" y="7619"/>
                </a:lnTo>
                <a:lnTo>
                  <a:pt x="16764" y="6095"/>
                </a:lnTo>
                <a:lnTo>
                  <a:pt x="22859" y="3047"/>
                </a:lnTo>
                <a:lnTo>
                  <a:pt x="54864" y="3047"/>
                </a:lnTo>
                <a:lnTo>
                  <a:pt x="59436" y="6095"/>
                </a:lnTo>
                <a:lnTo>
                  <a:pt x="60960" y="6095"/>
                </a:lnTo>
                <a:lnTo>
                  <a:pt x="60960" y="7619"/>
                </a:lnTo>
                <a:lnTo>
                  <a:pt x="65532" y="10667"/>
                </a:lnTo>
                <a:close/>
              </a:path>
              <a:path w="78105" h="73660">
                <a:moveTo>
                  <a:pt x="33528" y="62483"/>
                </a:moveTo>
                <a:lnTo>
                  <a:pt x="10668" y="62483"/>
                </a:lnTo>
                <a:lnTo>
                  <a:pt x="6096" y="57911"/>
                </a:lnTo>
                <a:lnTo>
                  <a:pt x="6096" y="56387"/>
                </a:lnTo>
                <a:lnTo>
                  <a:pt x="3048" y="51815"/>
                </a:lnTo>
                <a:lnTo>
                  <a:pt x="3048" y="50291"/>
                </a:lnTo>
                <a:lnTo>
                  <a:pt x="0" y="44195"/>
                </a:lnTo>
                <a:lnTo>
                  <a:pt x="0" y="28955"/>
                </a:lnTo>
                <a:lnTo>
                  <a:pt x="6096" y="16763"/>
                </a:lnTo>
                <a:lnTo>
                  <a:pt x="10668" y="12191"/>
                </a:lnTo>
                <a:lnTo>
                  <a:pt x="10668" y="10667"/>
                </a:lnTo>
                <a:lnTo>
                  <a:pt x="33528" y="10667"/>
                </a:lnTo>
                <a:lnTo>
                  <a:pt x="25908" y="12191"/>
                </a:lnTo>
                <a:lnTo>
                  <a:pt x="27432" y="12191"/>
                </a:lnTo>
                <a:lnTo>
                  <a:pt x="21336" y="15239"/>
                </a:lnTo>
                <a:lnTo>
                  <a:pt x="22859" y="15239"/>
                </a:lnTo>
                <a:lnTo>
                  <a:pt x="16764" y="18287"/>
                </a:lnTo>
                <a:lnTo>
                  <a:pt x="18288" y="18287"/>
                </a:lnTo>
                <a:lnTo>
                  <a:pt x="15240" y="21335"/>
                </a:lnTo>
                <a:lnTo>
                  <a:pt x="13716" y="21335"/>
                </a:lnTo>
                <a:lnTo>
                  <a:pt x="11430" y="25907"/>
                </a:lnTo>
                <a:lnTo>
                  <a:pt x="10668" y="25907"/>
                </a:lnTo>
                <a:lnTo>
                  <a:pt x="9525" y="30479"/>
                </a:lnTo>
                <a:lnTo>
                  <a:pt x="9144" y="30479"/>
                </a:lnTo>
                <a:lnTo>
                  <a:pt x="9144" y="42671"/>
                </a:lnTo>
                <a:lnTo>
                  <a:pt x="9525" y="42671"/>
                </a:lnTo>
                <a:lnTo>
                  <a:pt x="10668" y="47243"/>
                </a:lnTo>
                <a:lnTo>
                  <a:pt x="13716" y="51815"/>
                </a:lnTo>
                <a:lnTo>
                  <a:pt x="18288" y="56387"/>
                </a:lnTo>
                <a:lnTo>
                  <a:pt x="18796" y="56387"/>
                </a:lnTo>
                <a:lnTo>
                  <a:pt x="22859" y="59435"/>
                </a:lnTo>
                <a:lnTo>
                  <a:pt x="24383" y="59435"/>
                </a:lnTo>
                <a:lnTo>
                  <a:pt x="27432" y="60959"/>
                </a:lnTo>
                <a:lnTo>
                  <a:pt x="25908" y="60959"/>
                </a:lnTo>
                <a:lnTo>
                  <a:pt x="33528" y="62483"/>
                </a:lnTo>
                <a:close/>
              </a:path>
              <a:path w="78105" h="73660">
                <a:moveTo>
                  <a:pt x="74676" y="22859"/>
                </a:moveTo>
                <a:lnTo>
                  <a:pt x="64008" y="22859"/>
                </a:lnTo>
                <a:lnTo>
                  <a:pt x="59436" y="18287"/>
                </a:lnTo>
                <a:lnTo>
                  <a:pt x="54864" y="15239"/>
                </a:lnTo>
                <a:lnTo>
                  <a:pt x="56387" y="15239"/>
                </a:lnTo>
                <a:lnTo>
                  <a:pt x="50292" y="12191"/>
                </a:lnTo>
                <a:lnTo>
                  <a:pt x="44195" y="10667"/>
                </a:lnTo>
                <a:lnTo>
                  <a:pt x="67056" y="10667"/>
                </a:lnTo>
                <a:lnTo>
                  <a:pt x="67056" y="12191"/>
                </a:lnTo>
                <a:lnTo>
                  <a:pt x="70104" y="16763"/>
                </a:lnTo>
                <a:lnTo>
                  <a:pt x="71628" y="16763"/>
                </a:lnTo>
                <a:lnTo>
                  <a:pt x="74676" y="22859"/>
                </a:lnTo>
                <a:close/>
              </a:path>
              <a:path w="78105" h="73660">
                <a:moveTo>
                  <a:pt x="13716" y="22859"/>
                </a:moveTo>
                <a:lnTo>
                  <a:pt x="13716" y="21335"/>
                </a:lnTo>
                <a:lnTo>
                  <a:pt x="15240" y="21335"/>
                </a:lnTo>
                <a:lnTo>
                  <a:pt x="13716" y="22859"/>
                </a:lnTo>
                <a:close/>
              </a:path>
              <a:path w="78105" h="73660">
                <a:moveTo>
                  <a:pt x="75819" y="27431"/>
                </a:moveTo>
                <a:lnTo>
                  <a:pt x="67056" y="27431"/>
                </a:lnTo>
                <a:lnTo>
                  <a:pt x="62484" y="21335"/>
                </a:lnTo>
                <a:lnTo>
                  <a:pt x="64008" y="22859"/>
                </a:lnTo>
                <a:lnTo>
                  <a:pt x="74676" y="22859"/>
                </a:lnTo>
                <a:lnTo>
                  <a:pt x="75819" y="27431"/>
                </a:lnTo>
                <a:close/>
              </a:path>
              <a:path w="78105" h="73660">
                <a:moveTo>
                  <a:pt x="10668" y="27431"/>
                </a:moveTo>
                <a:lnTo>
                  <a:pt x="10668" y="25907"/>
                </a:lnTo>
                <a:lnTo>
                  <a:pt x="11430" y="25907"/>
                </a:lnTo>
                <a:lnTo>
                  <a:pt x="10668" y="27431"/>
                </a:lnTo>
                <a:close/>
              </a:path>
              <a:path w="78105" h="73660">
                <a:moveTo>
                  <a:pt x="77724" y="32003"/>
                </a:moveTo>
                <a:lnTo>
                  <a:pt x="68580" y="32003"/>
                </a:lnTo>
                <a:lnTo>
                  <a:pt x="65532" y="25907"/>
                </a:lnTo>
                <a:lnTo>
                  <a:pt x="67056" y="27431"/>
                </a:lnTo>
                <a:lnTo>
                  <a:pt x="75819" y="27431"/>
                </a:lnTo>
                <a:lnTo>
                  <a:pt x="76200" y="28955"/>
                </a:lnTo>
                <a:lnTo>
                  <a:pt x="77724" y="28955"/>
                </a:lnTo>
                <a:lnTo>
                  <a:pt x="77724" y="32003"/>
                </a:lnTo>
                <a:close/>
              </a:path>
              <a:path w="78105" h="73660">
                <a:moveTo>
                  <a:pt x="9144" y="32003"/>
                </a:moveTo>
                <a:lnTo>
                  <a:pt x="9144" y="30479"/>
                </a:lnTo>
                <a:lnTo>
                  <a:pt x="9525" y="30479"/>
                </a:lnTo>
                <a:lnTo>
                  <a:pt x="9144" y="32003"/>
                </a:lnTo>
                <a:close/>
              </a:path>
              <a:path w="78105" h="73660">
                <a:moveTo>
                  <a:pt x="67056" y="42671"/>
                </a:moveTo>
                <a:lnTo>
                  <a:pt x="68580" y="36575"/>
                </a:lnTo>
                <a:lnTo>
                  <a:pt x="67056" y="30479"/>
                </a:lnTo>
                <a:lnTo>
                  <a:pt x="68580" y="32003"/>
                </a:lnTo>
                <a:lnTo>
                  <a:pt x="77724" y="32003"/>
                </a:lnTo>
                <a:lnTo>
                  <a:pt x="77724" y="41147"/>
                </a:lnTo>
                <a:lnTo>
                  <a:pt x="68580" y="41147"/>
                </a:lnTo>
                <a:lnTo>
                  <a:pt x="67056" y="42671"/>
                </a:lnTo>
                <a:close/>
              </a:path>
              <a:path w="78105" h="73660">
                <a:moveTo>
                  <a:pt x="9525" y="42671"/>
                </a:moveTo>
                <a:lnTo>
                  <a:pt x="9144" y="42671"/>
                </a:lnTo>
                <a:lnTo>
                  <a:pt x="9144" y="41147"/>
                </a:lnTo>
                <a:lnTo>
                  <a:pt x="9525" y="42671"/>
                </a:lnTo>
                <a:close/>
              </a:path>
              <a:path w="78105" h="73660">
                <a:moveTo>
                  <a:pt x="71628" y="56387"/>
                </a:moveTo>
                <a:lnTo>
                  <a:pt x="59436" y="56387"/>
                </a:lnTo>
                <a:lnTo>
                  <a:pt x="64008" y="51815"/>
                </a:lnTo>
                <a:lnTo>
                  <a:pt x="62484" y="51815"/>
                </a:lnTo>
                <a:lnTo>
                  <a:pt x="67056" y="47243"/>
                </a:lnTo>
                <a:lnTo>
                  <a:pt x="65532" y="47243"/>
                </a:lnTo>
                <a:lnTo>
                  <a:pt x="68580" y="41147"/>
                </a:lnTo>
                <a:lnTo>
                  <a:pt x="77724" y="41147"/>
                </a:lnTo>
                <a:lnTo>
                  <a:pt x="77724" y="44195"/>
                </a:lnTo>
                <a:lnTo>
                  <a:pt x="76200" y="44195"/>
                </a:lnTo>
                <a:lnTo>
                  <a:pt x="74676" y="50291"/>
                </a:lnTo>
                <a:lnTo>
                  <a:pt x="74676" y="51815"/>
                </a:lnTo>
                <a:lnTo>
                  <a:pt x="71628" y="56387"/>
                </a:lnTo>
                <a:close/>
              </a:path>
              <a:path w="78105" h="73660">
                <a:moveTo>
                  <a:pt x="18796" y="56387"/>
                </a:moveTo>
                <a:lnTo>
                  <a:pt x="18288" y="56387"/>
                </a:lnTo>
                <a:lnTo>
                  <a:pt x="16764" y="54863"/>
                </a:lnTo>
                <a:lnTo>
                  <a:pt x="18796" y="56387"/>
                </a:lnTo>
                <a:close/>
              </a:path>
              <a:path w="78105" h="73660">
                <a:moveTo>
                  <a:pt x="69088" y="59435"/>
                </a:moveTo>
                <a:lnTo>
                  <a:pt x="54864" y="59435"/>
                </a:lnTo>
                <a:lnTo>
                  <a:pt x="59436" y="54863"/>
                </a:lnTo>
                <a:lnTo>
                  <a:pt x="59436" y="56387"/>
                </a:lnTo>
                <a:lnTo>
                  <a:pt x="71628" y="56387"/>
                </a:lnTo>
                <a:lnTo>
                  <a:pt x="71628" y="57911"/>
                </a:lnTo>
                <a:lnTo>
                  <a:pt x="70104" y="57911"/>
                </a:lnTo>
                <a:lnTo>
                  <a:pt x="69088" y="59435"/>
                </a:lnTo>
                <a:close/>
              </a:path>
              <a:path w="78105" h="73660">
                <a:moveTo>
                  <a:pt x="24383" y="59435"/>
                </a:moveTo>
                <a:lnTo>
                  <a:pt x="22859" y="59435"/>
                </a:lnTo>
                <a:lnTo>
                  <a:pt x="21336" y="57911"/>
                </a:lnTo>
                <a:lnTo>
                  <a:pt x="24383" y="59435"/>
                </a:lnTo>
                <a:close/>
              </a:path>
              <a:path w="78105" h="73660">
                <a:moveTo>
                  <a:pt x="67056" y="62483"/>
                </a:moveTo>
                <a:lnTo>
                  <a:pt x="44195" y="62483"/>
                </a:lnTo>
                <a:lnTo>
                  <a:pt x="50292" y="60959"/>
                </a:lnTo>
                <a:lnTo>
                  <a:pt x="56387" y="57911"/>
                </a:lnTo>
                <a:lnTo>
                  <a:pt x="54864" y="59435"/>
                </a:lnTo>
                <a:lnTo>
                  <a:pt x="69088" y="59435"/>
                </a:lnTo>
                <a:lnTo>
                  <a:pt x="67056" y="62483"/>
                </a:lnTo>
                <a:close/>
              </a:path>
              <a:path w="78105" h="73660">
                <a:moveTo>
                  <a:pt x="54864" y="70103"/>
                </a:moveTo>
                <a:lnTo>
                  <a:pt x="22859" y="70103"/>
                </a:lnTo>
                <a:lnTo>
                  <a:pt x="16764" y="67055"/>
                </a:lnTo>
                <a:lnTo>
                  <a:pt x="12192" y="62483"/>
                </a:lnTo>
                <a:lnTo>
                  <a:pt x="32004" y="62483"/>
                </a:lnTo>
                <a:lnTo>
                  <a:pt x="38862" y="63855"/>
                </a:lnTo>
                <a:lnTo>
                  <a:pt x="38100" y="64007"/>
                </a:lnTo>
                <a:lnTo>
                  <a:pt x="64008" y="64007"/>
                </a:lnTo>
                <a:lnTo>
                  <a:pt x="60960" y="67055"/>
                </a:lnTo>
                <a:lnTo>
                  <a:pt x="59436" y="67055"/>
                </a:lnTo>
                <a:lnTo>
                  <a:pt x="54864" y="70103"/>
                </a:lnTo>
                <a:close/>
              </a:path>
              <a:path w="78105" h="73660">
                <a:moveTo>
                  <a:pt x="64008" y="64007"/>
                </a:moveTo>
                <a:lnTo>
                  <a:pt x="39624" y="64007"/>
                </a:lnTo>
                <a:lnTo>
                  <a:pt x="38862" y="63855"/>
                </a:lnTo>
                <a:lnTo>
                  <a:pt x="45719" y="62483"/>
                </a:lnTo>
                <a:lnTo>
                  <a:pt x="65532" y="62483"/>
                </a:lnTo>
                <a:lnTo>
                  <a:pt x="64008" y="64007"/>
                </a:lnTo>
                <a:close/>
              </a:path>
              <a:path w="78105" h="73660">
                <a:moveTo>
                  <a:pt x="39624" y="64007"/>
                </a:moveTo>
                <a:lnTo>
                  <a:pt x="38100" y="64007"/>
                </a:lnTo>
                <a:lnTo>
                  <a:pt x="38862" y="63855"/>
                </a:lnTo>
                <a:lnTo>
                  <a:pt x="39624" y="64007"/>
                </a:lnTo>
                <a:close/>
              </a:path>
              <a:path w="78105" h="73660">
                <a:moveTo>
                  <a:pt x="47244" y="71627"/>
                </a:moveTo>
                <a:lnTo>
                  <a:pt x="30480" y="71627"/>
                </a:lnTo>
                <a:lnTo>
                  <a:pt x="24384" y="70103"/>
                </a:lnTo>
                <a:lnTo>
                  <a:pt x="53339" y="70103"/>
                </a:lnTo>
                <a:lnTo>
                  <a:pt x="47244" y="71627"/>
                </a:lnTo>
                <a:close/>
              </a:path>
              <a:path w="78105" h="73660">
                <a:moveTo>
                  <a:pt x="39624" y="73151"/>
                </a:moveTo>
                <a:lnTo>
                  <a:pt x="38100" y="73151"/>
                </a:lnTo>
                <a:lnTo>
                  <a:pt x="32004" y="71627"/>
                </a:lnTo>
                <a:lnTo>
                  <a:pt x="45719" y="71627"/>
                </a:lnTo>
                <a:lnTo>
                  <a:pt x="39624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37403" y="896112"/>
            <a:ext cx="146685" cy="117475"/>
          </a:xfrm>
          <a:custGeom>
            <a:avLst/>
            <a:gdLst/>
            <a:ahLst/>
            <a:cxnLst/>
            <a:rect l="l" t="t" r="r" b="b"/>
            <a:pathLst>
              <a:path w="146685" h="117475">
                <a:moveTo>
                  <a:pt x="85344" y="1523"/>
                </a:moveTo>
                <a:lnTo>
                  <a:pt x="60960" y="1523"/>
                </a:lnTo>
                <a:lnTo>
                  <a:pt x="71628" y="0"/>
                </a:lnTo>
                <a:lnTo>
                  <a:pt x="85344" y="1523"/>
                </a:lnTo>
                <a:close/>
              </a:path>
              <a:path w="146685" h="117475">
                <a:moveTo>
                  <a:pt x="99060" y="4571"/>
                </a:moveTo>
                <a:lnTo>
                  <a:pt x="47244" y="4571"/>
                </a:lnTo>
                <a:lnTo>
                  <a:pt x="57912" y="1523"/>
                </a:lnTo>
                <a:lnTo>
                  <a:pt x="88391" y="1523"/>
                </a:lnTo>
                <a:lnTo>
                  <a:pt x="99060" y="4571"/>
                </a:lnTo>
                <a:close/>
              </a:path>
              <a:path w="146685" h="117475">
                <a:moveTo>
                  <a:pt x="111252" y="9143"/>
                </a:moveTo>
                <a:lnTo>
                  <a:pt x="35052" y="9143"/>
                </a:lnTo>
                <a:lnTo>
                  <a:pt x="35052" y="7619"/>
                </a:lnTo>
                <a:lnTo>
                  <a:pt x="44195" y="4571"/>
                </a:lnTo>
                <a:lnTo>
                  <a:pt x="100584" y="4571"/>
                </a:lnTo>
                <a:lnTo>
                  <a:pt x="109728" y="7619"/>
                </a:lnTo>
                <a:lnTo>
                  <a:pt x="111252" y="9143"/>
                </a:lnTo>
                <a:close/>
              </a:path>
              <a:path w="146685" h="117475">
                <a:moveTo>
                  <a:pt x="120396" y="15239"/>
                </a:moveTo>
                <a:lnTo>
                  <a:pt x="24384" y="15239"/>
                </a:lnTo>
                <a:lnTo>
                  <a:pt x="33528" y="9143"/>
                </a:lnTo>
                <a:lnTo>
                  <a:pt x="112775" y="9143"/>
                </a:lnTo>
                <a:lnTo>
                  <a:pt x="120396" y="15239"/>
                </a:lnTo>
                <a:close/>
              </a:path>
              <a:path w="146685" h="117475">
                <a:moveTo>
                  <a:pt x="123444" y="102107"/>
                </a:moveTo>
                <a:lnTo>
                  <a:pt x="22859" y="102107"/>
                </a:lnTo>
                <a:lnTo>
                  <a:pt x="22859" y="100583"/>
                </a:lnTo>
                <a:lnTo>
                  <a:pt x="15240" y="94487"/>
                </a:lnTo>
                <a:lnTo>
                  <a:pt x="12192" y="91439"/>
                </a:lnTo>
                <a:lnTo>
                  <a:pt x="7620" y="85343"/>
                </a:lnTo>
                <a:lnTo>
                  <a:pt x="7620" y="83819"/>
                </a:lnTo>
                <a:lnTo>
                  <a:pt x="6096" y="82295"/>
                </a:lnTo>
                <a:lnTo>
                  <a:pt x="6096" y="80771"/>
                </a:lnTo>
                <a:lnTo>
                  <a:pt x="3048" y="74675"/>
                </a:lnTo>
                <a:lnTo>
                  <a:pt x="1524" y="73151"/>
                </a:lnTo>
                <a:lnTo>
                  <a:pt x="1524" y="70103"/>
                </a:lnTo>
                <a:lnTo>
                  <a:pt x="0" y="60959"/>
                </a:lnTo>
                <a:lnTo>
                  <a:pt x="0" y="56387"/>
                </a:lnTo>
                <a:lnTo>
                  <a:pt x="1524" y="48767"/>
                </a:lnTo>
                <a:lnTo>
                  <a:pt x="1524" y="44195"/>
                </a:lnTo>
                <a:lnTo>
                  <a:pt x="3048" y="42671"/>
                </a:lnTo>
                <a:lnTo>
                  <a:pt x="6096" y="36575"/>
                </a:lnTo>
                <a:lnTo>
                  <a:pt x="6096" y="35051"/>
                </a:lnTo>
                <a:lnTo>
                  <a:pt x="7620" y="33527"/>
                </a:lnTo>
                <a:lnTo>
                  <a:pt x="7620" y="32003"/>
                </a:lnTo>
                <a:lnTo>
                  <a:pt x="12192" y="25907"/>
                </a:lnTo>
                <a:lnTo>
                  <a:pt x="15240" y="22859"/>
                </a:lnTo>
                <a:lnTo>
                  <a:pt x="22859" y="16763"/>
                </a:lnTo>
                <a:lnTo>
                  <a:pt x="22859" y="15239"/>
                </a:lnTo>
                <a:lnTo>
                  <a:pt x="123444" y="15239"/>
                </a:lnTo>
                <a:lnTo>
                  <a:pt x="123444" y="16763"/>
                </a:lnTo>
                <a:lnTo>
                  <a:pt x="131064" y="22859"/>
                </a:lnTo>
                <a:lnTo>
                  <a:pt x="132588" y="24383"/>
                </a:lnTo>
                <a:lnTo>
                  <a:pt x="132588" y="25907"/>
                </a:lnTo>
                <a:lnTo>
                  <a:pt x="138684" y="32003"/>
                </a:lnTo>
                <a:lnTo>
                  <a:pt x="138684" y="33527"/>
                </a:lnTo>
                <a:lnTo>
                  <a:pt x="140208" y="35051"/>
                </a:lnTo>
                <a:lnTo>
                  <a:pt x="140208" y="36575"/>
                </a:lnTo>
                <a:lnTo>
                  <a:pt x="140970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59436" y="39623"/>
                </a:lnTo>
                <a:lnTo>
                  <a:pt x="44195" y="47243"/>
                </a:lnTo>
                <a:lnTo>
                  <a:pt x="45211" y="47243"/>
                </a:lnTo>
                <a:lnTo>
                  <a:pt x="41148" y="50291"/>
                </a:lnTo>
                <a:lnTo>
                  <a:pt x="38100" y="54863"/>
                </a:lnTo>
                <a:lnTo>
                  <a:pt x="39116" y="54863"/>
                </a:lnTo>
                <a:lnTo>
                  <a:pt x="38607" y="56387"/>
                </a:lnTo>
                <a:lnTo>
                  <a:pt x="38100" y="56387"/>
                </a:lnTo>
                <a:lnTo>
                  <a:pt x="38100" y="60959"/>
                </a:lnTo>
                <a:lnTo>
                  <a:pt x="38607" y="60959"/>
                </a:lnTo>
                <a:lnTo>
                  <a:pt x="39116" y="62483"/>
                </a:lnTo>
                <a:lnTo>
                  <a:pt x="38100" y="62483"/>
                </a:lnTo>
                <a:lnTo>
                  <a:pt x="41148" y="67055"/>
                </a:lnTo>
                <a:lnTo>
                  <a:pt x="44195" y="70103"/>
                </a:lnTo>
                <a:lnTo>
                  <a:pt x="51816" y="74675"/>
                </a:lnTo>
                <a:lnTo>
                  <a:pt x="53340" y="74675"/>
                </a:lnTo>
                <a:lnTo>
                  <a:pt x="59436" y="77723"/>
                </a:lnTo>
                <a:lnTo>
                  <a:pt x="60960" y="77723"/>
                </a:lnTo>
                <a:lnTo>
                  <a:pt x="65532" y="79247"/>
                </a:lnTo>
                <a:lnTo>
                  <a:pt x="140970" y="79247"/>
                </a:lnTo>
                <a:lnTo>
                  <a:pt x="140208" y="80771"/>
                </a:lnTo>
                <a:lnTo>
                  <a:pt x="140208" y="82295"/>
                </a:lnTo>
                <a:lnTo>
                  <a:pt x="138684" y="83819"/>
                </a:lnTo>
                <a:lnTo>
                  <a:pt x="138684" y="85343"/>
                </a:lnTo>
                <a:lnTo>
                  <a:pt x="132588" y="91439"/>
                </a:lnTo>
                <a:lnTo>
                  <a:pt x="132588" y="92963"/>
                </a:lnTo>
                <a:lnTo>
                  <a:pt x="131064" y="94487"/>
                </a:lnTo>
                <a:lnTo>
                  <a:pt x="123444" y="100583"/>
                </a:lnTo>
                <a:lnTo>
                  <a:pt x="123444" y="102107"/>
                </a:lnTo>
                <a:close/>
              </a:path>
              <a:path w="146685" h="117475">
                <a:moveTo>
                  <a:pt x="64008" y="39623"/>
                </a:moveTo>
                <a:lnTo>
                  <a:pt x="67056" y="38099"/>
                </a:lnTo>
                <a:lnTo>
                  <a:pt x="74676" y="38099"/>
                </a:lnTo>
                <a:lnTo>
                  <a:pt x="64008" y="39623"/>
                </a:lnTo>
                <a:close/>
              </a:path>
              <a:path w="146685" h="117475">
                <a:moveTo>
                  <a:pt x="82296" y="39623"/>
                </a:moveTo>
                <a:lnTo>
                  <a:pt x="74676" y="38099"/>
                </a:lnTo>
                <a:lnTo>
                  <a:pt x="79248" y="38099"/>
                </a:lnTo>
                <a:lnTo>
                  <a:pt x="82296" y="39623"/>
                </a:lnTo>
                <a:close/>
              </a:path>
              <a:path w="146685" h="117475">
                <a:moveTo>
                  <a:pt x="89916" y="41147"/>
                </a:moveTo>
                <a:lnTo>
                  <a:pt x="79248" y="38099"/>
                </a:lnTo>
                <a:lnTo>
                  <a:pt x="140970" y="38099"/>
                </a:lnTo>
                <a:lnTo>
                  <a:pt x="141732" y="39623"/>
                </a:lnTo>
                <a:lnTo>
                  <a:pt x="86868" y="39623"/>
                </a:lnTo>
                <a:lnTo>
                  <a:pt x="89916" y="41147"/>
                </a:lnTo>
                <a:close/>
              </a:path>
              <a:path w="146685" h="117475">
                <a:moveTo>
                  <a:pt x="56387" y="41147"/>
                </a:moveTo>
                <a:lnTo>
                  <a:pt x="59436" y="39623"/>
                </a:lnTo>
                <a:lnTo>
                  <a:pt x="61722" y="39623"/>
                </a:lnTo>
                <a:lnTo>
                  <a:pt x="56387" y="41147"/>
                </a:lnTo>
                <a:close/>
              </a:path>
              <a:path w="146685" h="117475">
                <a:moveTo>
                  <a:pt x="144779" y="44195"/>
                </a:moveTo>
                <a:lnTo>
                  <a:pt x="96012" y="44195"/>
                </a:lnTo>
                <a:lnTo>
                  <a:pt x="86868" y="39623"/>
                </a:lnTo>
                <a:lnTo>
                  <a:pt x="141732" y="39623"/>
                </a:lnTo>
                <a:lnTo>
                  <a:pt x="143256" y="42671"/>
                </a:lnTo>
                <a:lnTo>
                  <a:pt x="144779" y="44195"/>
                </a:lnTo>
                <a:close/>
              </a:path>
              <a:path w="146685" h="117475">
                <a:moveTo>
                  <a:pt x="100584" y="47243"/>
                </a:moveTo>
                <a:lnTo>
                  <a:pt x="92964" y="42671"/>
                </a:lnTo>
                <a:lnTo>
                  <a:pt x="96012" y="44195"/>
                </a:lnTo>
                <a:lnTo>
                  <a:pt x="144779" y="44195"/>
                </a:lnTo>
                <a:lnTo>
                  <a:pt x="144779" y="45719"/>
                </a:lnTo>
                <a:lnTo>
                  <a:pt x="99060" y="45719"/>
                </a:lnTo>
                <a:lnTo>
                  <a:pt x="100584" y="47243"/>
                </a:lnTo>
                <a:close/>
              </a:path>
              <a:path w="146685" h="117475">
                <a:moveTo>
                  <a:pt x="45211" y="47243"/>
                </a:moveTo>
                <a:lnTo>
                  <a:pt x="44195" y="47243"/>
                </a:lnTo>
                <a:lnTo>
                  <a:pt x="47244" y="45719"/>
                </a:lnTo>
                <a:lnTo>
                  <a:pt x="45211" y="47243"/>
                </a:lnTo>
                <a:close/>
              </a:path>
              <a:path w="146685" h="117475">
                <a:moveTo>
                  <a:pt x="106984" y="54863"/>
                </a:moveTo>
                <a:lnTo>
                  <a:pt x="105155" y="50291"/>
                </a:lnTo>
                <a:lnTo>
                  <a:pt x="99060" y="45719"/>
                </a:lnTo>
                <a:lnTo>
                  <a:pt x="144779" y="45719"/>
                </a:lnTo>
                <a:lnTo>
                  <a:pt x="144779" y="48767"/>
                </a:lnTo>
                <a:lnTo>
                  <a:pt x="145694" y="53339"/>
                </a:lnTo>
                <a:lnTo>
                  <a:pt x="106679" y="53339"/>
                </a:lnTo>
                <a:lnTo>
                  <a:pt x="106984" y="54863"/>
                </a:lnTo>
                <a:close/>
              </a:path>
              <a:path w="146685" h="117475">
                <a:moveTo>
                  <a:pt x="40132" y="52831"/>
                </a:moveTo>
                <a:lnTo>
                  <a:pt x="41148" y="50291"/>
                </a:lnTo>
                <a:lnTo>
                  <a:pt x="44195" y="48767"/>
                </a:lnTo>
                <a:lnTo>
                  <a:pt x="40132" y="52831"/>
                </a:lnTo>
                <a:close/>
              </a:path>
              <a:path w="146685" h="117475">
                <a:moveTo>
                  <a:pt x="106679" y="54863"/>
                </a:moveTo>
                <a:lnTo>
                  <a:pt x="102108" y="48767"/>
                </a:lnTo>
                <a:lnTo>
                  <a:pt x="105155" y="50291"/>
                </a:lnTo>
                <a:lnTo>
                  <a:pt x="106679" y="54863"/>
                </a:lnTo>
                <a:close/>
              </a:path>
              <a:path w="146685" h="117475">
                <a:moveTo>
                  <a:pt x="38100" y="54863"/>
                </a:moveTo>
                <a:lnTo>
                  <a:pt x="41148" y="50291"/>
                </a:lnTo>
                <a:lnTo>
                  <a:pt x="40132" y="52831"/>
                </a:lnTo>
                <a:lnTo>
                  <a:pt x="38100" y="54863"/>
                </a:lnTo>
                <a:close/>
              </a:path>
              <a:path w="146685" h="117475">
                <a:moveTo>
                  <a:pt x="39319" y="54863"/>
                </a:moveTo>
                <a:lnTo>
                  <a:pt x="39624" y="53339"/>
                </a:lnTo>
                <a:lnTo>
                  <a:pt x="40132" y="52831"/>
                </a:lnTo>
                <a:lnTo>
                  <a:pt x="39319" y="54863"/>
                </a:lnTo>
                <a:close/>
              </a:path>
              <a:path w="146685" h="117475">
                <a:moveTo>
                  <a:pt x="39116" y="54863"/>
                </a:moveTo>
                <a:lnTo>
                  <a:pt x="38100" y="54863"/>
                </a:lnTo>
                <a:lnTo>
                  <a:pt x="39624" y="53339"/>
                </a:lnTo>
                <a:lnTo>
                  <a:pt x="39116" y="54863"/>
                </a:lnTo>
                <a:close/>
              </a:path>
              <a:path w="146685" h="117475">
                <a:moveTo>
                  <a:pt x="38303" y="57403"/>
                </a:moveTo>
                <a:lnTo>
                  <a:pt x="39624" y="53339"/>
                </a:lnTo>
                <a:lnTo>
                  <a:pt x="39319" y="54863"/>
                </a:lnTo>
                <a:lnTo>
                  <a:pt x="38303" y="57403"/>
                </a:lnTo>
                <a:close/>
              </a:path>
              <a:path w="146685" h="117475">
                <a:moveTo>
                  <a:pt x="108000" y="57403"/>
                </a:moveTo>
                <a:lnTo>
                  <a:pt x="106984" y="54863"/>
                </a:lnTo>
                <a:lnTo>
                  <a:pt x="106679" y="53339"/>
                </a:lnTo>
                <a:lnTo>
                  <a:pt x="108013" y="57340"/>
                </a:lnTo>
                <a:close/>
              </a:path>
              <a:path w="146685" h="117475">
                <a:moveTo>
                  <a:pt x="108013" y="57340"/>
                </a:moveTo>
                <a:lnTo>
                  <a:pt x="106679" y="53339"/>
                </a:lnTo>
                <a:lnTo>
                  <a:pt x="145694" y="53339"/>
                </a:lnTo>
                <a:lnTo>
                  <a:pt x="146304" y="56387"/>
                </a:lnTo>
                <a:lnTo>
                  <a:pt x="108204" y="56387"/>
                </a:lnTo>
                <a:lnTo>
                  <a:pt x="108013" y="57340"/>
                </a:lnTo>
                <a:close/>
              </a:path>
              <a:path w="146685" h="117475">
                <a:moveTo>
                  <a:pt x="38557" y="58673"/>
                </a:moveTo>
                <a:lnTo>
                  <a:pt x="38404" y="57911"/>
                </a:lnTo>
                <a:lnTo>
                  <a:pt x="38328" y="57340"/>
                </a:lnTo>
                <a:lnTo>
                  <a:pt x="39319" y="54863"/>
                </a:lnTo>
                <a:lnTo>
                  <a:pt x="38557" y="58673"/>
                </a:lnTo>
                <a:close/>
              </a:path>
              <a:path w="146685" h="117475">
                <a:moveTo>
                  <a:pt x="107746" y="58673"/>
                </a:moveTo>
                <a:lnTo>
                  <a:pt x="106984" y="54863"/>
                </a:lnTo>
                <a:lnTo>
                  <a:pt x="108000" y="57403"/>
                </a:lnTo>
                <a:lnTo>
                  <a:pt x="107746" y="58673"/>
                </a:lnTo>
                <a:close/>
              </a:path>
              <a:path w="146685" h="117475">
                <a:moveTo>
                  <a:pt x="38100" y="57911"/>
                </a:moveTo>
                <a:lnTo>
                  <a:pt x="38100" y="56387"/>
                </a:lnTo>
                <a:lnTo>
                  <a:pt x="38290" y="57340"/>
                </a:lnTo>
                <a:lnTo>
                  <a:pt x="38100" y="57911"/>
                </a:lnTo>
                <a:close/>
              </a:path>
              <a:path w="146685" h="117475">
                <a:moveTo>
                  <a:pt x="38290" y="57340"/>
                </a:moveTo>
                <a:lnTo>
                  <a:pt x="38100" y="56387"/>
                </a:lnTo>
                <a:lnTo>
                  <a:pt x="38607" y="56387"/>
                </a:lnTo>
                <a:lnTo>
                  <a:pt x="38290" y="57340"/>
                </a:lnTo>
                <a:close/>
              </a:path>
              <a:path w="146685" h="117475">
                <a:moveTo>
                  <a:pt x="108204" y="57911"/>
                </a:moveTo>
                <a:lnTo>
                  <a:pt x="108013" y="57340"/>
                </a:lnTo>
                <a:lnTo>
                  <a:pt x="108204" y="56387"/>
                </a:lnTo>
                <a:lnTo>
                  <a:pt x="108204" y="57911"/>
                </a:lnTo>
                <a:close/>
              </a:path>
              <a:path w="146685" h="117475">
                <a:moveTo>
                  <a:pt x="146304" y="60959"/>
                </a:moveTo>
                <a:lnTo>
                  <a:pt x="108204" y="60959"/>
                </a:lnTo>
                <a:lnTo>
                  <a:pt x="108204" y="56387"/>
                </a:lnTo>
                <a:lnTo>
                  <a:pt x="146304" y="56387"/>
                </a:lnTo>
                <a:lnTo>
                  <a:pt x="146304" y="60959"/>
                </a:lnTo>
                <a:close/>
              </a:path>
              <a:path w="146685" h="117475">
                <a:moveTo>
                  <a:pt x="38100" y="57911"/>
                </a:moveTo>
                <a:lnTo>
                  <a:pt x="38290" y="57340"/>
                </a:lnTo>
                <a:lnTo>
                  <a:pt x="38100" y="57911"/>
                </a:lnTo>
                <a:close/>
              </a:path>
              <a:path w="146685" h="117475">
                <a:moveTo>
                  <a:pt x="108204" y="57911"/>
                </a:moveTo>
                <a:lnTo>
                  <a:pt x="108000" y="57403"/>
                </a:lnTo>
                <a:lnTo>
                  <a:pt x="108204" y="57911"/>
                </a:lnTo>
                <a:close/>
              </a:path>
              <a:path w="146685" h="117475">
                <a:moveTo>
                  <a:pt x="38303" y="59943"/>
                </a:moveTo>
                <a:lnTo>
                  <a:pt x="38100" y="59435"/>
                </a:lnTo>
                <a:lnTo>
                  <a:pt x="38100" y="57911"/>
                </a:lnTo>
                <a:lnTo>
                  <a:pt x="38303" y="57403"/>
                </a:lnTo>
                <a:lnTo>
                  <a:pt x="38557" y="58673"/>
                </a:lnTo>
                <a:lnTo>
                  <a:pt x="38303" y="59943"/>
                </a:lnTo>
                <a:close/>
              </a:path>
              <a:path w="146685" h="117475">
                <a:moveTo>
                  <a:pt x="108000" y="59943"/>
                </a:moveTo>
                <a:lnTo>
                  <a:pt x="107746" y="58673"/>
                </a:lnTo>
                <a:lnTo>
                  <a:pt x="108000" y="57403"/>
                </a:lnTo>
                <a:lnTo>
                  <a:pt x="108204" y="57911"/>
                </a:lnTo>
                <a:lnTo>
                  <a:pt x="108204" y="59435"/>
                </a:lnTo>
                <a:lnTo>
                  <a:pt x="108000" y="59943"/>
                </a:lnTo>
                <a:close/>
              </a:path>
              <a:path w="146685" h="117475">
                <a:moveTo>
                  <a:pt x="39319" y="62483"/>
                </a:moveTo>
                <a:lnTo>
                  <a:pt x="38303" y="59943"/>
                </a:lnTo>
                <a:lnTo>
                  <a:pt x="38557" y="58673"/>
                </a:lnTo>
                <a:lnTo>
                  <a:pt x="39319" y="62483"/>
                </a:lnTo>
                <a:close/>
              </a:path>
              <a:path w="146685" h="117475">
                <a:moveTo>
                  <a:pt x="106984" y="62483"/>
                </a:moveTo>
                <a:lnTo>
                  <a:pt x="107746" y="58673"/>
                </a:lnTo>
                <a:lnTo>
                  <a:pt x="108000" y="59943"/>
                </a:lnTo>
                <a:lnTo>
                  <a:pt x="106984" y="62483"/>
                </a:lnTo>
                <a:close/>
              </a:path>
              <a:path w="146685" h="117475">
                <a:moveTo>
                  <a:pt x="38100" y="60959"/>
                </a:moveTo>
                <a:lnTo>
                  <a:pt x="38100" y="59435"/>
                </a:lnTo>
                <a:lnTo>
                  <a:pt x="38290" y="60007"/>
                </a:lnTo>
                <a:lnTo>
                  <a:pt x="38100" y="60959"/>
                </a:lnTo>
                <a:close/>
              </a:path>
              <a:path w="146685" h="117475">
                <a:moveTo>
                  <a:pt x="38290" y="60007"/>
                </a:moveTo>
                <a:lnTo>
                  <a:pt x="38100" y="59435"/>
                </a:lnTo>
                <a:lnTo>
                  <a:pt x="38303" y="59943"/>
                </a:lnTo>
                <a:close/>
              </a:path>
              <a:path w="146685" h="117475">
                <a:moveTo>
                  <a:pt x="108013" y="60007"/>
                </a:moveTo>
                <a:lnTo>
                  <a:pt x="108204" y="59435"/>
                </a:lnTo>
                <a:lnTo>
                  <a:pt x="108013" y="60007"/>
                </a:lnTo>
                <a:close/>
              </a:path>
              <a:path w="146685" h="117475">
                <a:moveTo>
                  <a:pt x="108204" y="60959"/>
                </a:moveTo>
                <a:lnTo>
                  <a:pt x="108013" y="60007"/>
                </a:lnTo>
                <a:lnTo>
                  <a:pt x="108204" y="59435"/>
                </a:lnTo>
                <a:lnTo>
                  <a:pt x="108204" y="60959"/>
                </a:lnTo>
                <a:close/>
              </a:path>
              <a:path w="146685" h="117475">
                <a:moveTo>
                  <a:pt x="39624" y="64007"/>
                </a:moveTo>
                <a:lnTo>
                  <a:pt x="38290" y="60007"/>
                </a:lnTo>
                <a:lnTo>
                  <a:pt x="39319" y="62483"/>
                </a:lnTo>
                <a:lnTo>
                  <a:pt x="39624" y="64007"/>
                </a:lnTo>
                <a:close/>
              </a:path>
              <a:path w="146685" h="117475">
                <a:moveTo>
                  <a:pt x="106679" y="64007"/>
                </a:moveTo>
                <a:lnTo>
                  <a:pt x="106984" y="62483"/>
                </a:lnTo>
                <a:lnTo>
                  <a:pt x="108000" y="59943"/>
                </a:lnTo>
                <a:lnTo>
                  <a:pt x="106679" y="64007"/>
                </a:lnTo>
                <a:close/>
              </a:path>
              <a:path w="146685" h="117475">
                <a:moveTo>
                  <a:pt x="38607" y="60959"/>
                </a:moveTo>
                <a:lnTo>
                  <a:pt x="38100" y="60959"/>
                </a:lnTo>
                <a:lnTo>
                  <a:pt x="38290" y="60007"/>
                </a:lnTo>
                <a:lnTo>
                  <a:pt x="38607" y="60959"/>
                </a:lnTo>
                <a:close/>
              </a:path>
              <a:path w="146685" h="117475">
                <a:moveTo>
                  <a:pt x="145795" y="64007"/>
                </a:moveTo>
                <a:lnTo>
                  <a:pt x="106679" y="64007"/>
                </a:lnTo>
                <a:lnTo>
                  <a:pt x="108013" y="60007"/>
                </a:lnTo>
                <a:lnTo>
                  <a:pt x="108204" y="60959"/>
                </a:lnTo>
                <a:lnTo>
                  <a:pt x="146304" y="60959"/>
                </a:lnTo>
                <a:lnTo>
                  <a:pt x="145795" y="64007"/>
                </a:lnTo>
                <a:close/>
              </a:path>
              <a:path w="146685" h="117475">
                <a:moveTo>
                  <a:pt x="41148" y="67055"/>
                </a:moveTo>
                <a:lnTo>
                  <a:pt x="38100" y="62483"/>
                </a:lnTo>
                <a:lnTo>
                  <a:pt x="40538" y="65531"/>
                </a:lnTo>
                <a:lnTo>
                  <a:pt x="41148" y="67055"/>
                </a:lnTo>
                <a:close/>
              </a:path>
              <a:path w="146685" h="117475">
                <a:moveTo>
                  <a:pt x="40538" y="65531"/>
                </a:moveTo>
                <a:lnTo>
                  <a:pt x="38100" y="62483"/>
                </a:lnTo>
                <a:lnTo>
                  <a:pt x="39116" y="62483"/>
                </a:lnTo>
                <a:lnTo>
                  <a:pt x="39624" y="64007"/>
                </a:lnTo>
                <a:lnTo>
                  <a:pt x="39928" y="64007"/>
                </a:lnTo>
                <a:lnTo>
                  <a:pt x="40538" y="65531"/>
                </a:lnTo>
                <a:close/>
              </a:path>
              <a:path w="146685" h="117475">
                <a:moveTo>
                  <a:pt x="39928" y="64007"/>
                </a:moveTo>
                <a:lnTo>
                  <a:pt x="39624" y="64007"/>
                </a:lnTo>
                <a:lnTo>
                  <a:pt x="39319" y="62483"/>
                </a:lnTo>
                <a:lnTo>
                  <a:pt x="39928" y="64007"/>
                </a:lnTo>
                <a:close/>
              </a:path>
              <a:path w="146685" h="117475">
                <a:moveTo>
                  <a:pt x="102939" y="68718"/>
                </a:moveTo>
                <a:lnTo>
                  <a:pt x="106679" y="62483"/>
                </a:lnTo>
                <a:lnTo>
                  <a:pt x="105155" y="67055"/>
                </a:lnTo>
                <a:lnTo>
                  <a:pt x="102939" y="68718"/>
                </a:lnTo>
                <a:close/>
              </a:path>
              <a:path w="146685" h="117475">
                <a:moveTo>
                  <a:pt x="141732" y="77723"/>
                </a:moveTo>
                <a:lnTo>
                  <a:pt x="86868" y="77723"/>
                </a:lnTo>
                <a:lnTo>
                  <a:pt x="102108" y="70103"/>
                </a:lnTo>
                <a:lnTo>
                  <a:pt x="105155" y="67055"/>
                </a:lnTo>
                <a:lnTo>
                  <a:pt x="106984" y="62483"/>
                </a:lnTo>
                <a:lnTo>
                  <a:pt x="106679" y="64007"/>
                </a:lnTo>
                <a:lnTo>
                  <a:pt x="145795" y="64007"/>
                </a:lnTo>
                <a:lnTo>
                  <a:pt x="144779" y="70103"/>
                </a:lnTo>
                <a:lnTo>
                  <a:pt x="144779" y="71627"/>
                </a:lnTo>
                <a:lnTo>
                  <a:pt x="143256" y="73151"/>
                </a:lnTo>
                <a:lnTo>
                  <a:pt x="143256" y="74675"/>
                </a:lnTo>
                <a:lnTo>
                  <a:pt x="141732" y="77723"/>
                </a:lnTo>
                <a:close/>
              </a:path>
              <a:path w="146685" h="117475">
                <a:moveTo>
                  <a:pt x="42671" y="68198"/>
                </a:moveTo>
                <a:lnTo>
                  <a:pt x="41148" y="67055"/>
                </a:lnTo>
                <a:lnTo>
                  <a:pt x="40538" y="65531"/>
                </a:lnTo>
                <a:lnTo>
                  <a:pt x="42671" y="68198"/>
                </a:lnTo>
                <a:close/>
              </a:path>
              <a:path w="146685" h="117475">
                <a:moveTo>
                  <a:pt x="44195" y="70103"/>
                </a:moveTo>
                <a:lnTo>
                  <a:pt x="41148" y="67055"/>
                </a:lnTo>
                <a:lnTo>
                  <a:pt x="42671" y="68198"/>
                </a:lnTo>
                <a:lnTo>
                  <a:pt x="44195" y="70103"/>
                </a:lnTo>
                <a:close/>
              </a:path>
              <a:path w="146685" h="117475">
                <a:moveTo>
                  <a:pt x="102108" y="70103"/>
                </a:moveTo>
                <a:lnTo>
                  <a:pt x="102939" y="68718"/>
                </a:lnTo>
                <a:lnTo>
                  <a:pt x="105155" y="67055"/>
                </a:lnTo>
                <a:lnTo>
                  <a:pt x="102108" y="70103"/>
                </a:lnTo>
                <a:close/>
              </a:path>
              <a:path w="146685" h="117475">
                <a:moveTo>
                  <a:pt x="47244" y="71627"/>
                </a:moveTo>
                <a:lnTo>
                  <a:pt x="44195" y="70103"/>
                </a:lnTo>
                <a:lnTo>
                  <a:pt x="42671" y="68198"/>
                </a:lnTo>
                <a:lnTo>
                  <a:pt x="47244" y="71627"/>
                </a:lnTo>
                <a:close/>
              </a:path>
              <a:path w="146685" h="117475">
                <a:moveTo>
                  <a:pt x="99060" y="71627"/>
                </a:moveTo>
                <a:lnTo>
                  <a:pt x="102939" y="68718"/>
                </a:lnTo>
                <a:lnTo>
                  <a:pt x="102108" y="70103"/>
                </a:lnTo>
                <a:lnTo>
                  <a:pt x="99060" y="71627"/>
                </a:lnTo>
                <a:close/>
              </a:path>
              <a:path w="146685" h="117475">
                <a:moveTo>
                  <a:pt x="53340" y="74675"/>
                </a:moveTo>
                <a:lnTo>
                  <a:pt x="51816" y="74675"/>
                </a:lnTo>
                <a:lnTo>
                  <a:pt x="50292" y="73151"/>
                </a:lnTo>
                <a:lnTo>
                  <a:pt x="53340" y="74675"/>
                </a:lnTo>
                <a:close/>
              </a:path>
              <a:path w="146685" h="117475">
                <a:moveTo>
                  <a:pt x="60960" y="77723"/>
                </a:moveTo>
                <a:lnTo>
                  <a:pt x="59436" y="77723"/>
                </a:lnTo>
                <a:lnTo>
                  <a:pt x="56388" y="76199"/>
                </a:lnTo>
                <a:lnTo>
                  <a:pt x="60960" y="77723"/>
                </a:lnTo>
                <a:close/>
              </a:path>
              <a:path w="146685" h="117475">
                <a:moveTo>
                  <a:pt x="140970" y="79247"/>
                </a:moveTo>
                <a:lnTo>
                  <a:pt x="79248" y="79247"/>
                </a:lnTo>
                <a:lnTo>
                  <a:pt x="89916" y="76199"/>
                </a:lnTo>
                <a:lnTo>
                  <a:pt x="86868" y="77723"/>
                </a:lnTo>
                <a:lnTo>
                  <a:pt x="141732" y="77723"/>
                </a:lnTo>
                <a:lnTo>
                  <a:pt x="140970" y="79247"/>
                </a:lnTo>
                <a:close/>
              </a:path>
              <a:path w="146685" h="117475">
                <a:moveTo>
                  <a:pt x="71628" y="79247"/>
                </a:moveTo>
                <a:lnTo>
                  <a:pt x="65532" y="79247"/>
                </a:lnTo>
                <a:lnTo>
                  <a:pt x="64008" y="77723"/>
                </a:lnTo>
                <a:lnTo>
                  <a:pt x="71628" y="79247"/>
                </a:lnTo>
                <a:close/>
              </a:path>
              <a:path w="146685" h="117475">
                <a:moveTo>
                  <a:pt x="79248" y="79247"/>
                </a:moveTo>
                <a:lnTo>
                  <a:pt x="71628" y="79247"/>
                </a:lnTo>
                <a:lnTo>
                  <a:pt x="82296" y="77723"/>
                </a:lnTo>
                <a:lnTo>
                  <a:pt x="79248" y="79247"/>
                </a:lnTo>
                <a:close/>
              </a:path>
              <a:path w="146685" h="117475">
                <a:moveTo>
                  <a:pt x="112775" y="108203"/>
                </a:moveTo>
                <a:lnTo>
                  <a:pt x="33528" y="108203"/>
                </a:lnTo>
                <a:lnTo>
                  <a:pt x="24384" y="103631"/>
                </a:lnTo>
                <a:lnTo>
                  <a:pt x="24384" y="102107"/>
                </a:lnTo>
                <a:lnTo>
                  <a:pt x="121920" y="102107"/>
                </a:lnTo>
                <a:lnTo>
                  <a:pt x="120396" y="103631"/>
                </a:lnTo>
                <a:lnTo>
                  <a:pt x="112775" y="108203"/>
                </a:lnTo>
                <a:close/>
              </a:path>
              <a:path w="146685" h="117475">
                <a:moveTo>
                  <a:pt x="100584" y="112775"/>
                </a:moveTo>
                <a:lnTo>
                  <a:pt x="44195" y="112775"/>
                </a:lnTo>
                <a:lnTo>
                  <a:pt x="35052" y="109727"/>
                </a:lnTo>
                <a:lnTo>
                  <a:pt x="35052" y="108203"/>
                </a:lnTo>
                <a:lnTo>
                  <a:pt x="111252" y="108203"/>
                </a:lnTo>
                <a:lnTo>
                  <a:pt x="109728" y="109727"/>
                </a:lnTo>
                <a:lnTo>
                  <a:pt x="100584" y="112775"/>
                </a:lnTo>
                <a:close/>
              </a:path>
              <a:path w="146685" h="117475">
                <a:moveTo>
                  <a:pt x="88391" y="115823"/>
                </a:moveTo>
                <a:lnTo>
                  <a:pt x="57912" y="115823"/>
                </a:lnTo>
                <a:lnTo>
                  <a:pt x="47244" y="114299"/>
                </a:lnTo>
                <a:lnTo>
                  <a:pt x="47244" y="112775"/>
                </a:lnTo>
                <a:lnTo>
                  <a:pt x="99060" y="112775"/>
                </a:lnTo>
                <a:lnTo>
                  <a:pt x="97536" y="114299"/>
                </a:lnTo>
                <a:lnTo>
                  <a:pt x="88391" y="115823"/>
                </a:lnTo>
                <a:close/>
              </a:path>
              <a:path w="146685" h="117475">
                <a:moveTo>
                  <a:pt x="74676" y="117347"/>
                </a:moveTo>
                <a:lnTo>
                  <a:pt x="60960" y="115823"/>
                </a:lnTo>
                <a:lnTo>
                  <a:pt x="85344" y="115823"/>
                </a:lnTo>
                <a:lnTo>
                  <a:pt x="74676" y="117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76627" y="2780538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0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9777" y="2267711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5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90722" y="2523743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10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77389" y="2500883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65275" y="222503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8" y="1523"/>
                </a:moveTo>
                <a:lnTo>
                  <a:pt x="59436" y="1523"/>
                </a:lnTo>
                <a:lnTo>
                  <a:pt x="60960" y="0"/>
                </a:lnTo>
                <a:lnTo>
                  <a:pt x="86868" y="0"/>
                </a:lnTo>
                <a:lnTo>
                  <a:pt x="86868" y="1523"/>
                </a:lnTo>
                <a:close/>
              </a:path>
              <a:path w="146684" h="146685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47244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4" h="146685">
                <a:moveTo>
                  <a:pt x="123444" y="19811"/>
                </a:move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close/>
              </a:path>
              <a:path w="146684" h="146685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2192" y="112775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6096" y="45719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0479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2672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3687" y="89915"/>
                </a:lnTo>
                <a:lnTo>
                  <a:pt x="42672" y="89915"/>
                </a:lnTo>
                <a:lnTo>
                  <a:pt x="47752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4" h="146685">
                <a:moveTo>
                  <a:pt x="88392" y="41147"/>
                </a:moveTo>
                <a:lnTo>
                  <a:pt x="79248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2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4" h="146685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4" h="146685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4" h="146685">
                <a:moveTo>
                  <a:pt x="48768" y="47548"/>
                </a:moveTo>
                <a:lnTo>
                  <a:pt x="50292" y="45719"/>
                </a:lnTo>
                <a:lnTo>
                  <a:pt x="51054" y="45719"/>
                </a:lnTo>
                <a:lnTo>
                  <a:pt x="48768" y="47548"/>
                </a:lnTo>
                <a:close/>
              </a:path>
              <a:path w="146684" h="146685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4" h="146685">
                <a:moveTo>
                  <a:pt x="142602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4" h="146685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4" h="146685">
                <a:moveTo>
                  <a:pt x="144344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4" h="146685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4" h="146685">
                <a:moveTo>
                  <a:pt x="106298" y="60388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298" y="60388"/>
                </a:lnTo>
                <a:close/>
              </a:path>
              <a:path w="146684" h="146685">
                <a:moveTo>
                  <a:pt x="39624" y="60959"/>
                </a:moveTo>
                <a:lnTo>
                  <a:pt x="41148" y="56387"/>
                </a:lnTo>
                <a:lnTo>
                  <a:pt x="40005" y="60388"/>
                </a:lnTo>
                <a:lnTo>
                  <a:pt x="39624" y="60959"/>
                </a:lnTo>
                <a:close/>
              </a:path>
              <a:path w="146684" h="146685">
                <a:moveTo>
                  <a:pt x="40005" y="60388"/>
                </a:moveTo>
                <a:lnTo>
                  <a:pt x="41148" y="56387"/>
                </a:lnTo>
                <a:lnTo>
                  <a:pt x="42672" y="56387"/>
                </a:lnTo>
                <a:lnTo>
                  <a:pt x="40005" y="60388"/>
                </a:lnTo>
                <a:close/>
              </a:path>
              <a:path w="146684" h="146685">
                <a:moveTo>
                  <a:pt x="106679" y="60959"/>
                </a:moveTo>
                <a:lnTo>
                  <a:pt x="106298" y="60388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4" h="146685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4" h="146685">
                <a:moveTo>
                  <a:pt x="39841" y="60959"/>
                </a:moveTo>
                <a:lnTo>
                  <a:pt x="39624" y="60959"/>
                </a:lnTo>
                <a:lnTo>
                  <a:pt x="40005" y="60388"/>
                </a:lnTo>
                <a:lnTo>
                  <a:pt x="39841" y="60959"/>
                </a:lnTo>
                <a:close/>
              </a:path>
              <a:path w="146684" h="146685">
                <a:moveTo>
                  <a:pt x="145868" y="67055"/>
                </a:moveTo>
                <a:lnTo>
                  <a:pt x="108204" y="67055"/>
                </a:lnTo>
                <a:lnTo>
                  <a:pt x="106298" y="60388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4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4" h="146685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4" h="146685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4" h="146685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4" h="146685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4" h="146685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4" h="146685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4" h="146685">
                <a:moveTo>
                  <a:pt x="106298" y="84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298" y="84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4" h="146685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6298" y="84391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4" h="146685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4" h="146685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4" h="146685">
                <a:moveTo>
                  <a:pt x="100584" y="92963"/>
                </a:moveTo>
                <a:lnTo>
                  <a:pt x="106298" y="84391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344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4" h="146685">
                <a:moveTo>
                  <a:pt x="45719" y="92963"/>
                </a:moveTo>
                <a:lnTo>
                  <a:pt x="42672" y="89915"/>
                </a:lnTo>
                <a:lnTo>
                  <a:pt x="43687" y="89915"/>
                </a:lnTo>
                <a:lnTo>
                  <a:pt x="45719" y="92963"/>
                </a:lnTo>
                <a:close/>
              </a:path>
              <a:path w="146684" h="146685">
                <a:moveTo>
                  <a:pt x="97536" y="97231"/>
                </a:moveTo>
                <a:lnTo>
                  <a:pt x="103632" y="89915"/>
                </a:lnTo>
                <a:lnTo>
                  <a:pt x="144344" y="89915"/>
                </a:lnTo>
                <a:lnTo>
                  <a:pt x="142602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4" h="146685">
                <a:moveTo>
                  <a:pt x="50292" y="99059"/>
                </a:moveTo>
                <a:lnTo>
                  <a:pt x="47244" y="96011"/>
                </a:lnTo>
                <a:lnTo>
                  <a:pt x="48768" y="97231"/>
                </a:lnTo>
                <a:lnTo>
                  <a:pt x="50292" y="99059"/>
                </a:lnTo>
                <a:close/>
              </a:path>
              <a:path w="146684" h="146685">
                <a:moveTo>
                  <a:pt x="48768" y="97231"/>
                </a:moveTo>
                <a:lnTo>
                  <a:pt x="47244" y="96011"/>
                </a:lnTo>
                <a:lnTo>
                  <a:pt x="47752" y="96011"/>
                </a:lnTo>
                <a:lnTo>
                  <a:pt x="48768" y="97231"/>
                </a:lnTo>
                <a:close/>
              </a:path>
              <a:path w="146684" h="146685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6685">
                <a:moveTo>
                  <a:pt x="141732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2602" y="96011"/>
                </a:lnTo>
                <a:lnTo>
                  <a:pt x="141732" y="99059"/>
                </a:lnTo>
                <a:close/>
              </a:path>
              <a:path w="146684" h="146685">
                <a:moveTo>
                  <a:pt x="51053" y="99059"/>
                </a:moveTo>
                <a:lnTo>
                  <a:pt x="50292" y="99059"/>
                </a:lnTo>
                <a:lnTo>
                  <a:pt x="48768" y="97231"/>
                </a:lnTo>
                <a:lnTo>
                  <a:pt x="51053" y="99059"/>
                </a:lnTo>
                <a:close/>
              </a:path>
              <a:path w="146684" h="146685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4" h="146685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4" h="146685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4" h="146685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4" h="146685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9248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4" h="146685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4" h="146685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4300" y="134111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9916" y="143255"/>
                </a:moveTo>
                <a:lnTo>
                  <a:pt x="56387" y="143255"/>
                </a:lnTo>
                <a:lnTo>
                  <a:pt x="47244" y="140207"/>
                </a:lnTo>
                <a:lnTo>
                  <a:pt x="100584" y="140207"/>
                </a:lnTo>
                <a:lnTo>
                  <a:pt x="89916" y="143255"/>
                </a:lnTo>
                <a:close/>
              </a:path>
              <a:path w="146684" h="146685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3152" y="146303"/>
                </a:lnTo>
                <a:lnTo>
                  <a:pt x="71628" y="144779"/>
                </a:lnTo>
                <a:lnTo>
                  <a:pt x="74676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6612" y="2938272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4"/>
                </a:moveTo>
                <a:lnTo>
                  <a:pt x="59436" y="1524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4"/>
                </a:lnTo>
                <a:close/>
              </a:path>
              <a:path w="146684" h="146685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57912" y="1524"/>
                </a:lnTo>
                <a:lnTo>
                  <a:pt x="88391" y="1524"/>
                </a:lnTo>
                <a:lnTo>
                  <a:pt x="89916" y="3048"/>
                </a:lnTo>
                <a:lnTo>
                  <a:pt x="99060" y="6095"/>
                </a:lnTo>
                <a:close/>
              </a:path>
              <a:path w="146684" h="146685">
                <a:moveTo>
                  <a:pt x="111252" y="12192"/>
                </a:move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close/>
              </a:path>
              <a:path w="146684" h="146685">
                <a:moveTo>
                  <a:pt x="54864" y="103632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6387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0480" y="13716"/>
                </a:lnTo>
                <a:lnTo>
                  <a:pt x="32004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72542" y="38404"/>
                </a:lnTo>
                <a:lnTo>
                  <a:pt x="64008" y="39624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9116" y="82296"/>
                </a:lnTo>
                <a:lnTo>
                  <a:pt x="40131" y="85344"/>
                </a:lnTo>
                <a:lnTo>
                  <a:pt x="39624" y="85344"/>
                </a:lnTo>
                <a:lnTo>
                  <a:pt x="44195" y="94488"/>
                </a:lnTo>
                <a:lnTo>
                  <a:pt x="45110" y="94488"/>
                </a:lnTo>
                <a:lnTo>
                  <a:pt x="47548" y="97536"/>
                </a:lnTo>
                <a:lnTo>
                  <a:pt x="47244" y="97536"/>
                </a:lnTo>
                <a:lnTo>
                  <a:pt x="48768" y="99060"/>
                </a:lnTo>
                <a:lnTo>
                  <a:pt x="49148" y="99060"/>
                </a:lnTo>
                <a:lnTo>
                  <a:pt x="54864" y="103632"/>
                </a:lnTo>
                <a:close/>
              </a:path>
              <a:path w="146684" h="146685">
                <a:moveTo>
                  <a:pt x="72542" y="38404"/>
                </a:moveTo>
                <a:lnTo>
                  <a:pt x="70104" y="38100"/>
                </a:lnTo>
                <a:lnTo>
                  <a:pt x="74676" y="38100"/>
                </a:lnTo>
                <a:lnTo>
                  <a:pt x="72542" y="38404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7724" y="39624"/>
                </a:lnTo>
                <a:lnTo>
                  <a:pt x="82296" y="39624"/>
                </a:lnTo>
                <a:lnTo>
                  <a:pt x="72542" y="38404"/>
                </a:lnTo>
                <a:lnTo>
                  <a:pt x="74676" y="38100"/>
                </a:lnTo>
                <a:lnTo>
                  <a:pt x="135636" y="38100"/>
                </a:lnTo>
                <a:lnTo>
                  <a:pt x="137160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4" h="14668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5719"/>
                </a:lnTo>
                <a:close/>
              </a:path>
              <a:path w="146684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4" h="146685">
                <a:moveTo>
                  <a:pt x="97366" y="48937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366" y="48937"/>
                </a:lnTo>
                <a:close/>
              </a:path>
              <a:path w="146684" h="146685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4" h="146685">
                <a:moveTo>
                  <a:pt x="99060" y="50292"/>
                </a:moveTo>
                <a:lnTo>
                  <a:pt x="97366" y="48937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4" h="146685">
                <a:moveTo>
                  <a:pt x="141224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224" y="50292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7366" y="48937"/>
                </a:lnTo>
                <a:lnTo>
                  <a:pt x="99060" y="50292"/>
                </a:lnTo>
                <a:lnTo>
                  <a:pt x="141224" y="50292"/>
                </a:lnTo>
                <a:lnTo>
                  <a:pt x="141732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4" h="146685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4" h="146685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732" y="51816"/>
                </a:lnTo>
                <a:lnTo>
                  <a:pt x="143256" y="56387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4" h="146685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4" h="146685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6684" h="146685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6684" h="146685">
                <a:moveTo>
                  <a:pt x="107899" y="73761"/>
                </a:moveTo>
                <a:lnTo>
                  <a:pt x="106679" y="64008"/>
                </a:lnTo>
                <a:lnTo>
                  <a:pt x="145215" y="64008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4" h="14668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4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4" h="146685">
                <a:moveTo>
                  <a:pt x="145433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4" h="146685">
                <a:moveTo>
                  <a:pt x="39116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9116" y="82296"/>
                </a:lnTo>
                <a:close/>
              </a:path>
              <a:path w="146684" h="146685">
                <a:moveTo>
                  <a:pt x="103632" y="88391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5433" y="82296"/>
                </a:lnTo>
                <a:lnTo>
                  <a:pt x="144997" y="85344"/>
                </a:lnTo>
                <a:lnTo>
                  <a:pt x="105155" y="85344"/>
                </a:lnTo>
                <a:lnTo>
                  <a:pt x="103632" y="88391"/>
                </a:lnTo>
                <a:close/>
              </a:path>
              <a:path w="146684" h="146685">
                <a:moveTo>
                  <a:pt x="41148" y="88392"/>
                </a:moveTo>
                <a:lnTo>
                  <a:pt x="39624" y="85344"/>
                </a:lnTo>
                <a:lnTo>
                  <a:pt x="40131" y="85344"/>
                </a:lnTo>
                <a:lnTo>
                  <a:pt x="41148" y="88392"/>
                </a:lnTo>
                <a:close/>
              </a:path>
              <a:path w="146684" h="146685">
                <a:moveTo>
                  <a:pt x="141949" y="94488"/>
                </a:moveTo>
                <a:lnTo>
                  <a:pt x="100584" y="94488"/>
                </a:lnTo>
                <a:lnTo>
                  <a:pt x="105155" y="85344"/>
                </a:lnTo>
                <a:lnTo>
                  <a:pt x="144997" y="85344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949" y="94488"/>
                </a:lnTo>
                <a:close/>
              </a:path>
              <a:path w="146684" h="146685">
                <a:moveTo>
                  <a:pt x="45110" y="94488"/>
                </a:moveTo>
                <a:lnTo>
                  <a:pt x="44195" y="94488"/>
                </a:lnTo>
                <a:lnTo>
                  <a:pt x="42672" y="91440"/>
                </a:lnTo>
                <a:lnTo>
                  <a:pt x="45110" y="94488"/>
                </a:lnTo>
                <a:close/>
              </a:path>
              <a:path w="146684" h="146685">
                <a:moveTo>
                  <a:pt x="96012" y="99060"/>
                </a:moveTo>
                <a:lnTo>
                  <a:pt x="102108" y="91440"/>
                </a:lnTo>
                <a:lnTo>
                  <a:pt x="100584" y="94488"/>
                </a:lnTo>
                <a:lnTo>
                  <a:pt x="141949" y="94488"/>
                </a:lnTo>
                <a:lnTo>
                  <a:pt x="141078" y="97536"/>
                </a:lnTo>
                <a:lnTo>
                  <a:pt x="99060" y="97536"/>
                </a:lnTo>
                <a:lnTo>
                  <a:pt x="96012" y="99060"/>
                </a:lnTo>
                <a:close/>
              </a:path>
              <a:path w="146684" h="146685">
                <a:moveTo>
                  <a:pt x="48768" y="99060"/>
                </a:moveTo>
                <a:lnTo>
                  <a:pt x="47244" y="97536"/>
                </a:lnTo>
                <a:lnTo>
                  <a:pt x="48090" y="98213"/>
                </a:lnTo>
                <a:lnTo>
                  <a:pt x="48768" y="99060"/>
                </a:lnTo>
                <a:close/>
              </a:path>
              <a:path w="146684" h="146685">
                <a:moveTo>
                  <a:pt x="48090" y="98213"/>
                </a:moveTo>
                <a:lnTo>
                  <a:pt x="47244" y="97536"/>
                </a:lnTo>
                <a:lnTo>
                  <a:pt x="47548" y="97536"/>
                </a:lnTo>
                <a:lnTo>
                  <a:pt x="48090" y="98213"/>
                </a:lnTo>
                <a:close/>
              </a:path>
              <a:path w="146684" h="146685">
                <a:moveTo>
                  <a:pt x="91440" y="103632"/>
                </a:move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4" h="146685">
                <a:moveTo>
                  <a:pt x="49148" y="99060"/>
                </a:moveTo>
                <a:lnTo>
                  <a:pt x="48768" y="99060"/>
                </a:lnTo>
                <a:lnTo>
                  <a:pt x="48090" y="98213"/>
                </a:lnTo>
                <a:lnTo>
                  <a:pt x="49148" y="99060"/>
                </a:lnTo>
                <a:close/>
              </a:path>
              <a:path w="146684" h="146685">
                <a:moveTo>
                  <a:pt x="100584" y="141732"/>
                </a:moveTo>
                <a:lnTo>
                  <a:pt x="44195" y="141732"/>
                </a:lnTo>
                <a:lnTo>
                  <a:pt x="44195" y="140208"/>
                </a:lnTo>
                <a:lnTo>
                  <a:pt x="42672" y="140208"/>
                </a:lnTo>
                <a:lnTo>
                  <a:pt x="33528" y="135636"/>
                </a:lnTo>
                <a:lnTo>
                  <a:pt x="30480" y="132588"/>
                </a:lnTo>
                <a:lnTo>
                  <a:pt x="22859" y="126492"/>
                </a:lnTo>
                <a:lnTo>
                  <a:pt x="19812" y="123443"/>
                </a:lnTo>
                <a:lnTo>
                  <a:pt x="13716" y="115824"/>
                </a:lnTo>
                <a:lnTo>
                  <a:pt x="10668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2484" y="106680"/>
                </a:lnTo>
                <a:lnTo>
                  <a:pt x="67056" y="108204"/>
                </a:lnTo>
                <a:lnTo>
                  <a:pt x="136398" y="108204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4300"/>
                </a:lnTo>
                <a:lnTo>
                  <a:pt x="132588" y="115824"/>
                </a:lnTo>
                <a:lnTo>
                  <a:pt x="124968" y="123443"/>
                </a:lnTo>
                <a:lnTo>
                  <a:pt x="124968" y="124968"/>
                </a:lnTo>
                <a:lnTo>
                  <a:pt x="123444" y="124968"/>
                </a:lnTo>
                <a:lnTo>
                  <a:pt x="123444" y="126492"/>
                </a:lnTo>
                <a:lnTo>
                  <a:pt x="114300" y="132588"/>
                </a:lnTo>
                <a:lnTo>
                  <a:pt x="114300" y="134112"/>
                </a:lnTo>
                <a:lnTo>
                  <a:pt x="112775" y="134112"/>
                </a:lnTo>
                <a:lnTo>
                  <a:pt x="111252" y="135636"/>
                </a:lnTo>
                <a:lnTo>
                  <a:pt x="102108" y="140208"/>
                </a:lnTo>
                <a:lnTo>
                  <a:pt x="100584" y="141732"/>
                </a:lnTo>
                <a:close/>
              </a:path>
              <a:path w="146684" h="146685">
                <a:moveTo>
                  <a:pt x="137160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38684" y="103632"/>
                </a:lnTo>
                <a:lnTo>
                  <a:pt x="137160" y="106680"/>
                </a:lnTo>
                <a:close/>
              </a:path>
              <a:path w="146684" h="146685">
                <a:moveTo>
                  <a:pt x="62484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2484" y="106680"/>
                </a:lnTo>
                <a:close/>
              </a:path>
              <a:path w="146684" h="146685">
                <a:moveTo>
                  <a:pt x="136398" y="108204"/>
                </a:moveTo>
                <a:lnTo>
                  <a:pt x="77724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6684" h="146685">
                <a:moveTo>
                  <a:pt x="89916" y="144780"/>
                </a:moveTo>
                <a:lnTo>
                  <a:pt x="56387" y="144780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close/>
              </a:path>
              <a:path w="146684" h="146685">
                <a:moveTo>
                  <a:pt x="74676" y="146304"/>
                </a:moveTo>
                <a:lnTo>
                  <a:pt x="70104" y="146304"/>
                </a:lnTo>
                <a:lnTo>
                  <a:pt x="59436" y="144780"/>
                </a:lnTo>
                <a:lnTo>
                  <a:pt x="85344" y="144780"/>
                </a:lnTo>
                <a:lnTo>
                  <a:pt x="7467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97579" y="1927098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 h="0">
                <a:moveTo>
                  <a:pt x="0" y="0"/>
                </a:moveTo>
                <a:lnTo>
                  <a:pt x="20878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65576" y="1915667"/>
            <a:ext cx="68580" cy="62865"/>
          </a:xfrm>
          <a:custGeom>
            <a:avLst/>
            <a:gdLst/>
            <a:ahLst/>
            <a:cxnLst/>
            <a:rect l="l" t="t" r="r" b="b"/>
            <a:pathLst>
              <a:path w="68579" h="62864">
                <a:moveTo>
                  <a:pt x="33528" y="62483"/>
                </a:moveTo>
                <a:lnTo>
                  <a:pt x="20574" y="60078"/>
                </a:lnTo>
                <a:lnTo>
                  <a:pt x="9906" y="53530"/>
                </a:lnTo>
                <a:lnTo>
                  <a:pt x="2667" y="43838"/>
                </a:lnTo>
                <a:lnTo>
                  <a:pt x="0" y="32003"/>
                </a:lnTo>
                <a:lnTo>
                  <a:pt x="2667" y="19931"/>
                </a:lnTo>
                <a:lnTo>
                  <a:pt x="9906" y="9715"/>
                </a:lnTo>
                <a:lnTo>
                  <a:pt x="20574" y="2643"/>
                </a:lnTo>
                <a:lnTo>
                  <a:pt x="33528" y="0"/>
                </a:lnTo>
                <a:lnTo>
                  <a:pt x="47363" y="2643"/>
                </a:lnTo>
                <a:lnTo>
                  <a:pt x="58483" y="9715"/>
                </a:lnTo>
                <a:lnTo>
                  <a:pt x="65889" y="19931"/>
                </a:lnTo>
                <a:lnTo>
                  <a:pt x="68580" y="32003"/>
                </a:lnTo>
                <a:lnTo>
                  <a:pt x="65889" y="43838"/>
                </a:lnTo>
                <a:lnTo>
                  <a:pt x="58483" y="53530"/>
                </a:lnTo>
                <a:lnTo>
                  <a:pt x="47363" y="60078"/>
                </a:lnTo>
                <a:lnTo>
                  <a:pt x="33528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1003" y="1911095"/>
            <a:ext cx="78105" cy="73660"/>
          </a:xfrm>
          <a:custGeom>
            <a:avLst/>
            <a:gdLst/>
            <a:ahLst/>
            <a:cxnLst/>
            <a:rect l="l" t="t" r="r" b="b"/>
            <a:pathLst>
              <a:path w="78104" h="73660">
                <a:moveTo>
                  <a:pt x="45719" y="1523"/>
                </a:moveTo>
                <a:lnTo>
                  <a:pt x="32004" y="1523"/>
                </a:lnTo>
                <a:lnTo>
                  <a:pt x="38100" y="0"/>
                </a:lnTo>
                <a:lnTo>
                  <a:pt x="39624" y="0"/>
                </a:lnTo>
                <a:lnTo>
                  <a:pt x="45719" y="1523"/>
                </a:lnTo>
                <a:close/>
              </a:path>
              <a:path w="78104" h="73660">
                <a:moveTo>
                  <a:pt x="53339" y="3047"/>
                </a:moveTo>
                <a:lnTo>
                  <a:pt x="24384" y="3047"/>
                </a:lnTo>
                <a:lnTo>
                  <a:pt x="30480" y="1523"/>
                </a:lnTo>
                <a:lnTo>
                  <a:pt x="47244" y="1523"/>
                </a:lnTo>
                <a:lnTo>
                  <a:pt x="53339" y="3047"/>
                </a:lnTo>
                <a:close/>
              </a:path>
              <a:path w="78104" h="73660">
                <a:moveTo>
                  <a:pt x="32004" y="10667"/>
                </a:moveTo>
                <a:lnTo>
                  <a:pt x="12192" y="10667"/>
                </a:lnTo>
                <a:lnTo>
                  <a:pt x="16764" y="6095"/>
                </a:lnTo>
                <a:lnTo>
                  <a:pt x="22859" y="3047"/>
                </a:lnTo>
                <a:lnTo>
                  <a:pt x="54864" y="3047"/>
                </a:lnTo>
                <a:lnTo>
                  <a:pt x="59436" y="6095"/>
                </a:lnTo>
                <a:lnTo>
                  <a:pt x="60960" y="6095"/>
                </a:lnTo>
                <a:lnTo>
                  <a:pt x="64008" y="9143"/>
                </a:lnTo>
                <a:lnTo>
                  <a:pt x="38100" y="9143"/>
                </a:lnTo>
                <a:lnTo>
                  <a:pt x="38862" y="9296"/>
                </a:lnTo>
                <a:lnTo>
                  <a:pt x="32004" y="10667"/>
                </a:lnTo>
                <a:close/>
              </a:path>
              <a:path w="78104" h="73660">
                <a:moveTo>
                  <a:pt x="38862" y="9296"/>
                </a:moveTo>
                <a:lnTo>
                  <a:pt x="38100" y="9143"/>
                </a:lnTo>
                <a:lnTo>
                  <a:pt x="39624" y="9143"/>
                </a:lnTo>
                <a:lnTo>
                  <a:pt x="38862" y="9296"/>
                </a:lnTo>
                <a:close/>
              </a:path>
              <a:path w="78104" h="73660">
                <a:moveTo>
                  <a:pt x="65532" y="10667"/>
                </a:moveTo>
                <a:lnTo>
                  <a:pt x="45719" y="10667"/>
                </a:lnTo>
                <a:lnTo>
                  <a:pt x="38862" y="9296"/>
                </a:lnTo>
                <a:lnTo>
                  <a:pt x="39624" y="9143"/>
                </a:lnTo>
                <a:lnTo>
                  <a:pt x="64008" y="9143"/>
                </a:lnTo>
                <a:lnTo>
                  <a:pt x="65532" y="10667"/>
                </a:lnTo>
                <a:close/>
              </a:path>
              <a:path w="78104" h="73660">
                <a:moveTo>
                  <a:pt x="33528" y="62483"/>
                </a:moveTo>
                <a:lnTo>
                  <a:pt x="10668" y="62483"/>
                </a:lnTo>
                <a:lnTo>
                  <a:pt x="6096" y="56387"/>
                </a:lnTo>
                <a:lnTo>
                  <a:pt x="3048" y="51815"/>
                </a:lnTo>
                <a:lnTo>
                  <a:pt x="3048" y="50291"/>
                </a:lnTo>
                <a:lnTo>
                  <a:pt x="0" y="44195"/>
                </a:lnTo>
                <a:lnTo>
                  <a:pt x="0" y="28955"/>
                </a:lnTo>
                <a:lnTo>
                  <a:pt x="3048" y="22859"/>
                </a:lnTo>
                <a:lnTo>
                  <a:pt x="3048" y="21335"/>
                </a:lnTo>
                <a:lnTo>
                  <a:pt x="6096" y="16763"/>
                </a:lnTo>
                <a:lnTo>
                  <a:pt x="6096" y="15239"/>
                </a:lnTo>
                <a:lnTo>
                  <a:pt x="10668" y="10667"/>
                </a:lnTo>
                <a:lnTo>
                  <a:pt x="33528" y="10667"/>
                </a:lnTo>
                <a:lnTo>
                  <a:pt x="25908" y="12191"/>
                </a:lnTo>
                <a:lnTo>
                  <a:pt x="27432" y="12191"/>
                </a:lnTo>
                <a:lnTo>
                  <a:pt x="24383" y="13715"/>
                </a:lnTo>
                <a:lnTo>
                  <a:pt x="22859" y="13715"/>
                </a:lnTo>
                <a:lnTo>
                  <a:pt x="16764" y="18287"/>
                </a:lnTo>
                <a:lnTo>
                  <a:pt x="18288" y="18287"/>
                </a:lnTo>
                <a:lnTo>
                  <a:pt x="15240" y="21335"/>
                </a:lnTo>
                <a:lnTo>
                  <a:pt x="13716" y="21335"/>
                </a:lnTo>
                <a:lnTo>
                  <a:pt x="10668" y="27431"/>
                </a:lnTo>
                <a:lnTo>
                  <a:pt x="11429" y="27431"/>
                </a:lnTo>
                <a:lnTo>
                  <a:pt x="9906" y="30479"/>
                </a:lnTo>
                <a:lnTo>
                  <a:pt x="9144" y="30479"/>
                </a:lnTo>
                <a:lnTo>
                  <a:pt x="9144" y="42671"/>
                </a:lnTo>
                <a:lnTo>
                  <a:pt x="9906" y="42671"/>
                </a:lnTo>
                <a:lnTo>
                  <a:pt x="11429" y="45719"/>
                </a:lnTo>
                <a:lnTo>
                  <a:pt x="10668" y="45719"/>
                </a:lnTo>
                <a:lnTo>
                  <a:pt x="13716" y="51815"/>
                </a:lnTo>
                <a:lnTo>
                  <a:pt x="15239" y="51815"/>
                </a:lnTo>
                <a:lnTo>
                  <a:pt x="18288" y="54863"/>
                </a:lnTo>
                <a:lnTo>
                  <a:pt x="16764" y="54863"/>
                </a:lnTo>
                <a:lnTo>
                  <a:pt x="22859" y="57911"/>
                </a:lnTo>
                <a:lnTo>
                  <a:pt x="21336" y="57911"/>
                </a:lnTo>
                <a:lnTo>
                  <a:pt x="27432" y="60959"/>
                </a:lnTo>
                <a:lnTo>
                  <a:pt x="25908" y="60959"/>
                </a:lnTo>
                <a:lnTo>
                  <a:pt x="33528" y="62483"/>
                </a:lnTo>
                <a:close/>
              </a:path>
              <a:path w="78104" h="73660">
                <a:moveTo>
                  <a:pt x="56387" y="15239"/>
                </a:moveTo>
                <a:lnTo>
                  <a:pt x="50292" y="12191"/>
                </a:lnTo>
                <a:lnTo>
                  <a:pt x="44195" y="10667"/>
                </a:lnTo>
                <a:lnTo>
                  <a:pt x="67056" y="10667"/>
                </a:lnTo>
                <a:lnTo>
                  <a:pt x="69088" y="13715"/>
                </a:lnTo>
                <a:lnTo>
                  <a:pt x="54864" y="13715"/>
                </a:lnTo>
                <a:lnTo>
                  <a:pt x="56387" y="15239"/>
                </a:lnTo>
                <a:close/>
              </a:path>
              <a:path w="78104" h="73660">
                <a:moveTo>
                  <a:pt x="21336" y="15239"/>
                </a:moveTo>
                <a:lnTo>
                  <a:pt x="22859" y="13715"/>
                </a:lnTo>
                <a:lnTo>
                  <a:pt x="24383" y="13715"/>
                </a:lnTo>
                <a:lnTo>
                  <a:pt x="21336" y="15239"/>
                </a:lnTo>
                <a:close/>
              </a:path>
              <a:path w="78104" h="73660">
                <a:moveTo>
                  <a:pt x="74676" y="22859"/>
                </a:moveTo>
                <a:lnTo>
                  <a:pt x="64008" y="22859"/>
                </a:lnTo>
                <a:lnTo>
                  <a:pt x="54864" y="13715"/>
                </a:lnTo>
                <a:lnTo>
                  <a:pt x="69088" y="13715"/>
                </a:lnTo>
                <a:lnTo>
                  <a:pt x="70104" y="15239"/>
                </a:lnTo>
                <a:lnTo>
                  <a:pt x="71628" y="15239"/>
                </a:lnTo>
                <a:lnTo>
                  <a:pt x="71628" y="16763"/>
                </a:lnTo>
                <a:lnTo>
                  <a:pt x="74676" y="21335"/>
                </a:lnTo>
                <a:lnTo>
                  <a:pt x="74676" y="22859"/>
                </a:lnTo>
                <a:close/>
              </a:path>
              <a:path w="78104" h="73660">
                <a:moveTo>
                  <a:pt x="13716" y="22859"/>
                </a:moveTo>
                <a:lnTo>
                  <a:pt x="13716" y="21335"/>
                </a:lnTo>
                <a:lnTo>
                  <a:pt x="15240" y="21335"/>
                </a:lnTo>
                <a:lnTo>
                  <a:pt x="13716" y="22859"/>
                </a:lnTo>
                <a:close/>
              </a:path>
              <a:path w="78104" h="73660">
                <a:moveTo>
                  <a:pt x="76962" y="27431"/>
                </a:moveTo>
                <a:lnTo>
                  <a:pt x="67056" y="27431"/>
                </a:lnTo>
                <a:lnTo>
                  <a:pt x="62484" y="21335"/>
                </a:lnTo>
                <a:lnTo>
                  <a:pt x="64008" y="22859"/>
                </a:lnTo>
                <a:lnTo>
                  <a:pt x="74676" y="22859"/>
                </a:lnTo>
                <a:lnTo>
                  <a:pt x="76962" y="27431"/>
                </a:lnTo>
                <a:close/>
              </a:path>
              <a:path w="78104" h="73660">
                <a:moveTo>
                  <a:pt x="11429" y="27431"/>
                </a:moveTo>
                <a:lnTo>
                  <a:pt x="10668" y="27431"/>
                </a:lnTo>
                <a:lnTo>
                  <a:pt x="12192" y="25907"/>
                </a:lnTo>
                <a:lnTo>
                  <a:pt x="11429" y="27431"/>
                </a:lnTo>
                <a:close/>
              </a:path>
              <a:path w="78104" h="73660">
                <a:moveTo>
                  <a:pt x="77724" y="32003"/>
                </a:moveTo>
                <a:lnTo>
                  <a:pt x="68580" y="32003"/>
                </a:lnTo>
                <a:lnTo>
                  <a:pt x="65532" y="25907"/>
                </a:lnTo>
                <a:lnTo>
                  <a:pt x="67056" y="27431"/>
                </a:lnTo>
                <a:lnTo>
                  <a:pt x="76962" y="27431"/>
                </a:lnTo>
                <a:lnTo>
                  <a:pt x="77724" y="28955"/>
                </a:lnTo>
                <a:lnTo>
                  <a:pt x="77724" y="32003"/>
                </a:lnTo>
                <a:close/>
              </a:path>
              <a:path w="78104" h="73660">
                <a:moveTo>
                  <a:pt x="9144" y="32003"/>
                </a:moveTo>
                <a:lnTo>
                  <a:pt x="9144" y="30479"/>
                </a:lnTo>
                <a:lnTo>
                  <a:pt x="9906" y="30479"/>
                </a:lnTo>
                <a:lnTo>
                  <a:pt x="9144" y="32003"/>
                </a:lnTo>
                <a:close/>
              </a:path>
              <a:path w="78104" h="73660">
                <a:moveTo>
                  <a:pt x="67056" y="42671"/>
                </a:moveTo>
                <a:lnTo>
                  <a:pt x="68580" y="36575"/>
                </a:lnTo>
                <a:lnTo>
                  <a:pt x="67056" y="30479"/>
                </a:lnTo>
                <a:lnTo>
                  <a:pt x="68580" y="32003"/>
                </a:lnTo>
                <a:lnTo>
                  <a:pt x="77724" y="32003"/>
                </a:lnTo>
                <a:lnTo>
                  <a:pt x="77724" y="41147"/>
                </a:lnTo>
                <a:lnTo>
                  <a:pt x="68580" y="41147"/>
                </a:lnTo>
                <a:lnTo>
                  <a:pt x="67056" y="42671"/>
                </a:lnTo>
                <a:close/>
              </a:path>
              <a:path w="78104" h="73660">
                <a:moveTo>
                  <a:pt x="9906" y="42671"/>
                </a:moveTo>
                <a:lnTo>
                  <a:pt x="9144" y="42671"/>
                </a:lnTo>
                <a:lnTo>
                  <a:pt x="9144" y="41147"/>
                </a:lnTo>
                <a:lnTo>
                  <a:pt x="9906" y="42671"/>
                </a:lnTo>
                <a:close/>
              </a:path>
              <a:path w="78104" h="73660">
                <a:moveTo>
                  <a:pt x="65532" y="47243"/>
                </a:moveTo>
                <a:lnTo>
                  <a:pt x="68580" y="41147"/>
                </a:lnTo>
                <a:lnTo>
                  <a:pt x="77724" y="41147"/>
                </a:lnTo>
                <a:lnTo>
                  <a:pt x="77724" y="44195"/>
                </a:lnTo>
                <a:lnTo>
                  <a:pt x="76962" y="45719"/>
                </a:lnTo>
                <a:lnTo>
                  <a:pt x="67056" y="45719"/>
                </a:lnTo>
                <a:lnTo>
                  <a:pt x="65532" y="47243"/>
                </a:lnTo>
                <a:close/>
              </a:path>
              <a:path w="78104" h="73660">
                <a:moveTo>
                  <a:pt x="12192" y="47243"/>
                </a:moveTo>
                <a:lnTo>
                  <a:pt x="10668" y="45719"/>
                </a:lnTo>
                <a:lnTo>
                  <a:pt x="11429" y="45719"/>
                </a:lnTo>
                <a:lnTo>
                  <a:pt x="12192" y="47243"/>
                </a:lnTo>
                <a:close/>
              </a:path>
              <a:path w="78104" h="73660">
                <a:moveTo>
                  <a:pt x="62484" y="51815"/>
                </a:moveTo>
                <a:lnTo>
                  <a:pt x="67056" y="45719"/>
                </a:lnTo>
                <a:lnTo>
                  <a:pt x="76962" y="45719"/>
                </a:lnTo>
                <a:lnTo>
                  <a:pt x="74676" y="50291"/>
                </a:lnTo>
                <a:lnTo>
                  <a:pt x="64008" y="50291"/>
                </a:lnTo>
                <a:lnTo>
                  <a:pt x="62484" y="51815"/>
                </a:lnTo>
                <a:close/>
              </a:path>
              <a:path w="78104" h="73660">
                <a:moveTo>
                  <a:pt x="15239" y="51815"/>
                </a:moveTo>
                <a:lnTo>
                  <a:pt x="13716" y="51815"/>
                </a:lnTo>
                <a:lnTo>
                  <a:pt x="13716" y="50291"/>
                </a:lnTo>
                <a:lnTo>
                  <a:pt x="15239" y="51815"/>
                </a:lnTo>
                <a:close/>
              </a:path>
              <a:path w="78104" h="73660">
                <a:moveTo>
                  <a:pt x="67056" y="62483"/>
                </a:moveTo>
                <a:lnTo>
                  <a:pt x="44195" y="62483"/>
                </a:lnTo>
                <a:lnTo>
                  <a:pt x="50292" y="60959"/>
                </a:lnTo>
                <a:lnTo>
                  <a:pt x="56387" y="57911"/>
                </a:lnTo>
                <a:lnTo>
                  <a:pt x="54864" y="57911"/>
                </a:lnTo>
                <a:lnTo>
                  <a:pt x="60960" y="54863"/>
                </a:lnTo>
                <a:lnTo>
                  <a:pt x="59436" y="54863"/>
                </a:lnTo>
                <a:lnTo>
                  <a:pt x="64008" y="50291"/>
                </a:lnTo>
                <a:lnTo>
                  <a:pt x="74676" y="50291"/>
                </a:lnTo>
                <a:lnTo>
                  <a:pt x="74676" y="51815"/>
                </a:lnTo>
                <a:lnTo>
                  <a:pt x="71628" y="56387"/>
                </a:lnTo>
                <a:lnTo>
                  <a:pt x="70104" y="56387"/>
                </a:lnTo>
                <a:lnTo>
                  <a:pt x="67056" y="62483"/>
                </a:lnTo>
                <a:close/>
              </a:path>
              <a:path w="78104" h="73660">
                <a:moveTo>
                  <a:pt x="54864" y="70103"/>
                </a:moveTo>
                <a:lnTo>
                  <a:pt x="22859" y="70103"/>
                </a:lnTo>
                <a:lnTo>
                  <a:pt x="16764" y="67055"/>
                </a:lnTo>
                <a:lnTo>
                  <a:pt x="16764" y="65531"/>
                </a:lnTo>
                <a:lnTo>
                  <a:pt x="12192" y="62483"/>
                </a:lnTo>
                <a:lnTo>
                  <a:pt x="65532" y="62483"/>
                </a:lnTo>
                <a:lnTo>
                  <a:pt x="60960" y="65531"/>
                </a:lnTo>
                <a:lnTo>
                  <a:pt x="60960" y="67055"/>
                </a:lnTo>
                <a:lnTo>
                  <a:pt x="59436" y="67055"/>
                </a:lnTo>
                <a:lnTo>
                  <a:pt x="54864" y="70103"/>
                </a:lnTo>
                <a:close/>
              </a:path>
              <a:path w="78104" h="73660">
                <a:moveTo>
                  <a:pt x="47244" y="71627"/>
                </a:moveTo>
                <a:lnTo>
                  <a:pt x="30480" y="71627"/>
                </a:lnTo>
                <a:lnTo>
                  <a:pt x="24384" y="70103"/>
                </a:lnTo>
                <a:lnTo>
                  <a:pt x="53339" y="70103"/>
                </a:lnTo>
                <a:lnTo>
                  <a:pt x="47244" y="71627"/>
                </a:lnTo>
                <a:close/>
              </a:path>
              <a:path w="78104" h="73660">
                <a:moveTo>
                  <a:pt x="39624" y="73151"/>
                </a:moveTo>
                <a:lnTo>
                  <a:pt x="38100" y="73151"/>
                </a:lnTo>
                <a:lnTo>
                  <a:pt x="32004" y="71627"/>
                </a:lnTo>
                <a:lnTo>
                  <a:pt x="45719" y="71627"/>
                </a:lnTo>
                <a:lnTo>
                  <a:pt x="39624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05541" y="1316678"/>
            <a:ext cx="527050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8285">
              <a:lnSpc>
                <a:spcPts val="192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1</a:t>
            </a:r>
            <a:endParaRPr baseline="-25462" sz="18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dirty="0" sz="1800">
                <a:latin typeface="Times New Roman"/>
                <a:cs typeface="Times New Roman"/>
              </a:rPr>
              <a:t>13.4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8276" y="4570476"/>
            <a:ext cx="114300" cy="93345"/>
          </a:xfrm>
          <a:custGeom>
            <a:avLst/>
            <a:gdLst/>
            <a:ahLst/>
            <a:cxnLst/>
            <a:rect l="l" t="t" r="r" b="b"/>
            <a:pathLst>
              <a:path w="114300" h="93345">
                <a:moveTo>
                  <a:pt x="56387" y="92963"/>
                </a:moveTo>
                <a:lnTo>
                  <a:pt x="34075" y="89249"/>
                </a:lnTo>
                <a:lnTo>
                  <a:pt x="16192" y="79247"/>
                </a:lnTo>
                <a:lnTo>
                  <a:pt x="4310" y="64674"/>
                </a:lnTo>
                <a:lnTo>
                  <a:pt x="0" y="47243"/>
                </a:lnTo>
                <a:lnTo>
                  <a:pt x="4310" y="28932"/>
                </a:lnTo>
                <a:lnTo>
                  <a:pt x="16192" y="13906"/>
                </a:lnTo>
                <a:lnTo>
                  <a:pt x="34075" y="3738"/>
                </a:lnTo>
                <a:lnTo>
                  <a:pt x="56387" y="0"/>
                </a:lnTo>
                <a:lnTo>
                  <a:pt x="78938" y="3738"/>
                </a:lnTo>
                <a:lnTo>
                  <a:pt x="97345" y="13906"/>
                </a:lnTo>
                <a:lnTo>
                  <a:pt x="109751" y="28932"/>
                </a:lnTo>
                <a:lnTo>
                  <a:pt x="114300" y="47243"/>
                </a:lnTo>
                <a:lnTo>
                  <a:pt x="109751" y="64674"/>
                </a:lnTo>
                <a:lnTo>
                  <a:pt x="97345" y="79247"/>
                </a:lnTo>
                <a:lnTo>
                  <a:pt x="78938" y="89249"/>
                </a:lnTo>
                <a:lnTo>
                  <a:pt x="56387" y="92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98464" y="4552188"/>
            <a:ext cx="152400" cy="129539"/>
          </a:xfrm>
          <a:custGeom>
            <a:avLst/>
            <a:gdLst/>
            <a:ahLst/>
            <a:cxnLst/>
            <a:rect l="l" t="t" r="r" b="b"/>
            <a:pathLst>
              <a:path w="152400" h="129539">
                <a:moveTo>
                  <a:pt x="89916" y="1524"/>
                </a:moveTo>
                <a:lnTo>
                  <a:pt x="64008" y="1524"/>
                </a:lnTo>
                <a:lnTo>
                  <a:pt x="74676" y="0"/>
                </a:lnTo>
                <a:lnTo>
                  <a:pt x="77724" y="0"/>
                </a:lnTo>
                <a:lnTo>
                  <a:pt x="89916" y="1524"/>
                </a:lnTo>
                <a:close/>
              </a:path>
              <a:path w="152400" h="129539">
                <a:moveTo>
                  <a:pt x="103632" y="4572"/>
                </a:moveTo>
                <a:lnTo>
                  <a:pt x="50292" y="4572"/>
                </a:lnTo>
                <a:lnTo>
                  <a:pt x="60960" y="1524"/>
                </a:lnTo>
                <a:lnTo>
                  <a:pt x="92964" y="1524"/>
                </a:lnTo>
                <a:lnTo>
                  <a:pt x="103632" y="4572"/>
                </a:lnTo>
                <a:close/>
              </a:path>
              <a:path w="152400" h="129539">
                <a:moveTo>
                  <a:pt x="115824" y="9144"/>
                </a:moveTo>
                <a:lnTo>
                  <a:pt x="36576" y="9144"/>
                </a:lnTo>
                <a:lnTo>
                  <a:pt x="45719" y="4572"/>
                </a:lnTo>
                <a:lnTo>
                  <a:pt x="106679" y="4572"/>
                </a:lnTo>
                <a:lnTo>
                  <a:pt x="115824" y="9144"/>
                </a:lnTo>
                <a:close/>
              </a:path>
              <a:path w="152400" h="129539">
                <a:moveTo>
                  <a:pt x="117348" y="10668"/>
                </a:moveTo>
                <a:lnTo>
                  <a:pt x="35052" y="10668"/>
                </a:lnTo>
                <a:lnTo>
                  <a:pt x="35052" y="9144"/>
                </a:lnTo>
                <a:lnTo>
                  <a:pt x="117348" y="9144"/>
                </a:lnTo>
                <a:lnTo>
                  <a:pt x="117348" y="10668"/>
                </a:lnTo>
                <a:close/>
              </a:path>
              <a:path w="152400" h="129539">
                <a:moveTo>
                  <a:pt x="94488" y="41148"/>
                </a:moveTo>
                <a:lnTo>
                  <a:pt x="83820" y="38100"/>
                </a:lnTo>
                <a:lnTo>
                  <a:pt x="7620" y="38100"/>
                </a:lnTo>
                <a:lnTo>
                  <a:pt x="7620" y="36576"/>
                </a:lnTo>
                <a:lnTo>
                  <a:pt x="13716" y="28956"/>
                </a:lnTo>
                <a:lnTo>
                  <a:pt x="13716" y="27432"/>
                </a:lnTo>
                <a:lnTo>
                  <a:pt x="24384" y="16764"/>
                </a:lnTo>
                <a:lnTo>
                  <a:pt x="25908" y="16764"/>
                </a:lnTo>
                <a:lnTo>
                  <a:pt x="33528" y="10668"/>
                </a:lnTo>
                <a:lnTo>
                  <a:pt x="118872" y="10668"/>
                </a:lnTo>
                <a:lnTo>
                  <a:pt x="128016" y="16764"/>
                </a:lnTo>
                <a:lnTo>
                  <a:pt x="129539" y="18288"/>
                </a:lnTo>
                <a:lnTo>
                  <a:pt x="131064" y="18288"/>
                </a:lnTo>
                <a:lnTo>
                  <a:pt x="137160" y="25908"/>
                </a:lnTo>
                <a:lnTo>
                  <a:pt x="138684" y="25908"/>
                </a:lnTo>
                <a:lnTo>
                  <a:pt x="138684" y="27432"/>
                </a:lnTo>
                <a:lnTo>
                  <a:pt x="140208" y="28956"/>
                </a:lnTo>
                <a:lnTo>
                  <a:pt x="144779" y="36576"/>
                </a:lnTo>
                <a:lnTo>
                  <a:pt x="147828" y="39624"/>
                </a:lnTo>
                <a:lnTo>
                  <a:pt x="91439" y="39624"/>
                </a:lnTo>
                <a:lnTo>
                  <a:pt x="94488" y="41148"/>
                </a:lnTo>
                <a:close/>
              </a:path>
              <a:path w="152400" h="129539">
                <a:moveTo>
                  <a:pt x="129539" y="112776"/>
                </a:moveTo>
                <a:lnTo>
                  <a:pt x="22859" y="112776"/>
                </a:lnTo>
                <a:lnTo>
                  <a:pt x="22859" y="111252"/>
                </a:lnTo>
                <a:lnTo>
                  <a:pt x="13716" y="102108"/>
                </a:lnTo>
                <a:lnTo>
                  <a:pt x="7620" y="92964"/>
                </a:lnTo>
                <a:lnTo>
                  <a:pt x="6096" y="91440"/>
                </a:lnTo>
                <a:lnTo>
                  <a:pt x="6096" y="89916"/>
                </a:lnTo>
                <a:lnTo>
                  <a:pt x="3048" y="80772"/>
                </a:lnTo>
                <a:lnTo>
                  <a:pt x="1524" y="80772"/>
                </a:lnTo>
                <a:lnTo>
                  <a:pt x="1524" y="77724"/>
                </a:lnTo>
                <a:lnTo>
                  <a:pt x="0" y="73152"/>
                </a:lnTo>
                <a:lnTo>
                  <a:pt x="0" y="59436"/>
                </a:lnTo>
                <a:lnTo>
                  <a:pt x="1524" y="51816"/>
                </a:lnTo>
                <a:lnTo>
                  <a:pt x="1524" y="50292"/>
                </a:lnTo>
                <a:lnTo>
                  <a:pt x="3048" y="48768"/>
                </a:lnTo>
                <a:lnTo>
                  <a:pt x="6096" y="39624"/>
                </a:lnTo>
                <a:lnTo>
                  <a:pt x="6096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5372" y="42672"/>
                </a:lnTo>
                <a:lnTo>
                  <a:pt x="54864" y="42672"/>
                </a:lnTo>
                <a:lnTo>
                  <a:pt x="51816" y="44196"/>
                </a:lnTo>
                <a:lnTo>
                  <a:pt x="52578" y="44196"/>
                </a:lnTo>
                <a:lnTo>
                  <a:pt x="50292" y="45720"/>
                </a:lnTo>
                <a:lnTo>
                  <a:pt x="48768" y="45720"/>
                </a:lnTo>
                <a:lnTo>
                  <a:pt x="45719" y="48768"/>
                </a:lnTo>
                <a:lnTo>
                  <a:pt x="46329" y="48768"/>
                </a:lnTo>
                <a:lnTo>
                  <a:pt x="45110" y="50292"/>
                </a:lnTo>
                <a:lnTo>
                  <a:pt x="44195" y="50292"/>
                </a:lnTo>
                <a:lnTo>
                  <a:pt x="42367" y="53340"/>
                </a:lnTo>
                <a:lnTo>
                  <a:pt x="41148" y="53340"/>
                </a:lnTo>
                <a:lnTo>
                  <a:pt x="38862" y="60198"/>
                </a:lnTo>
                <a:lnTo>
                  <a:pt x="38100" y="60960"/>
                </a:lnTo>
                <a:lnTo>
                  <a:pt x="38100" y="65532"/>
                </a:lnTo>
                <a:lnTo>
                  <a:pt x="38608" y="67056"/>
                </a:lnTo>
                <a:lnTo>
                  <a:pt x="38100" y="67056"/>
                </a:lnTo>
                <a:lnTo>
                  <a:pt x="41148" y="76200"/>
                </a:lnTo>
                <a:lnTo>
                  <a:pt x="42367" y="76200"/>
                </a:lnTo>
                <a:lnTo>
                  <a:pt x="43281" y="77724"/>
                </a:lnTo>
                <a:lnTo>
                  <a:pt x="42672" y="77724"/>
                </a:lnTo>
                <a:lnTo>
                  <a:pt x="47244" y="82296"/>
                </a:lnTo>
                <a:lnTo>
                  <a:pt x="45719" y="82296"/>
                </a:lnTo>
                <a:lnTo>
                  <a:pt x="54864" y="86868"/>
                </a:lnTo>
                <a:lnTo>
                  <a:pt x="55372" y="86868"/>
                </a:lnTo>
                <a:lnTo>
                  <a:pt x="62484" y="89916"/>
                </a:lnTo>
                <a:lnTo>
                  <a:pt x="64770" y="89916"/>
                </a:lnTo>
                <a:lnTo>
                  <a:pt x="70104" y="91440"/>
                </a:lnTo>
                <a:lnTo>
                  <a:pt x="146304" y="91440"/>
                </a:lnTo>
                <a:lnTo>
                  <a:pt x="146304" y="92964"/>
                </a:lnTo>
                <a:lnTo>
                  <a:pt x="144779" y="92964"/>
                </a:lnTo>
                <a:lnTo>
                  <a:pt x="140208" y="102108"/>
                </a:lnTo>
                <a:lnTo>
                  <a:pt x="138684" y="102108"/>
                </a:lnTo>
                <a:lnTo>
                  <a:pt x="138684" y="103632"/>
                </a:lnTo>
                <a:lnTo>
                  <a:pt x="137160" y="103632"/>
                </a:lnTo>
                <a:lnTo>
                  <a:pt x="131064" y="111252"/>
                </a:lnTo>
                <a:lnTo>
                  <a:pt x="129539" y="112776"/>
                </a:lnTo>
                <a:close/>
              </a:path>
              <a:path w="152400" h="129539">
                <a:moveTo>
                  <a:pt x="59436" y="41148"/>
                </a:moveTo>
                <a:lnTo>
                  <a:pt x="62484" y="39624"/>
                </a:lnTo>
                <a:lnTo>
                  <a:pt x="64769" y="39624"/>
                </a:lnTo>
                <a:lnTo>
                  <a:pt x="59436" y="41148"/>
                </a:lnTo>
                <a:close/>
              </a:path>
              <a:path w="152400" h="129539">
                <a:moveTo>
                  <a:pt x="149351" y="44196"/>
                </a:moveTo>
                <a:lnTo>
                  <a:pt x="100584" y="44196"/>
                </a:lnTo>
                <a:lnTo>
                  <a:pt x="91439" y="39624"/>
                </a:lnTo>
                <a:lnTo>
                  <a:pt x="147828" y="39624"/>
                </a:lnTo>
                <a:lnTo>
                  <a:pt x="149351" y="44196"/>
                </a:lnTo>
                <a:close/>
              </a:path>
              <a:path w="152400" h="129539">
                <a:moveTo>
                  <a:pt x="51816" y="44196"/>
                </a:moveTo>
                <a:lnTo>
                  <a:pt x="54864" y="42672"/>
                </a:lnTo>
                <a:lnTo>
                  <a:pt x="53949" y="43281"/>
                </a:lnTo>
                <a:lnTo>
                  <a:pt x="51816" y="44196"/>
                </a:lnTo>
                <a:close/>
              </a:path>
              <a:path w="152400" h="129539">
                <a:moveTo>
                  <a:pt x="53949" y="43281"/>
                </a:moveTo>
                <a:lnTo>
                  <a:pt x="54864" y="42672"/>
                </a:lnTo>
                <a:lnTo>
                  <a:pt x="55372" y="42672"/>
                </a:lnTo>
                <a:lnTo>
                  <a:pt x="53949" y="43281"/>
                </a:lnTo>
                <a:close/>
              </a:path>
              <a:path w="152400" h="129539">
                <a:moveTo>
                  <a:pt x="106679" y="48768"/>
                </a:moveTo>
                <a:lnTo>
                  <a:pt x="97536" y="42672"/>
                </a:lnTo>
                <a:lnTo>
                  <a:pt x="100584" y="44196"/>
                </a:lnTo>
                <a:lnTo>
                  <a:pt x="149351" y="44196"/>
                </a:lnTo>
                <a:lnTo>
                  <a:pt x="149860" y="45720"/>
                </a:lnTo>
                <a:lnTo>
                  <a:pt x="103632" y="45720"/>
                </a:lnTo>
                <a:lnTo>
                  <a:pt x="106679" y="48768"/>
                </a:lnTo>
                <a:close/>
              </a:path>
              <a:path w="152400" h="129539">
                <a:moveTo>
                  <a:pt x="52578" y="44196"/>
                </a:moveTo>
                <a:lnTo>
                  <a:pt x="51816" y="44196"/>
                </a:lnTo>
                <a:lnTo>
                  <a:pt x="53949" y="43281"/>
                </a:lnTo>
                <a:lnTo>
                  <a:pt x="52578" y="44196"/>
                </a:lnTo>
                <a:close/>
              </a:path>
              <a:path w="152400" h="129539">
                <a:moveTo>
                  <a:pt x="45719" y="48768"/>
                </a:moveTo>
                <a:lnTo>
                  <a:pt x="48768" y="45720"/>
                </a:lnTo>
                <a:lnTo>
                  <a:pt x="47026" y="47897"/>
                </a:lnTo>
                <a:lnTo>
                  <a:pt x="45719" y="48768"/>
                </a:lnTo>
                <a:close/>
              </a:path>
              <a:path w="152400" h="129539">
                <a:moveTo>
                  <a:pt x="47026" y="47897"/>
                </a:moveTo>
                <a:lnTo>
                  <a:pt x="48768" y="45720"/>
                </a:lnTo>
                <a:lnTo>
                  <a:pt x="50292" y="45720"/>
                </a:lnTo>
                <a:lnTo>
                  <a:pt x="47026" y="47897"/>
                </a:lnTo>
                <a:close/>
              </a:path>
              <a:path w="152400" h="129539">
                <a:moveTo>
                  <a:pt x="152400" y="57912"/>
                </a:moveTo>
                <a:lnTo>
                  <a:pt x="114300" y="57912"/>
                </a:lnTo>
                <a:lnTo>
                  <a:pt x="111252" y="53340"/>
                </a:lnTo>
                <a:lnTo>
                  <a:pt x="103632" y="45720"/>
                </a:lnTo>
                <a:lnTo>
                  <a:pt x="149860" y="45720"/>
                </a:lnTo>
                <a:lnTo>
                  <a:pt x="150876" y="48768"/>
                </a:lnTo>
                <a:lnTo>
                  <a:pt x="150876" y="51816"/>
                </a:lnTo>
                <a:lnTo>
                  <a:pt x="152400" y="56388"/>
                </a:lnTo>
                <a:lnTo>
                  <a:pt x="152400" y="57912"/>
                </a:lnTo>
                <a:close/>
              </a:path>
              <a:path w="152400" h="129539">
                <a:moveTo>
                  <a:pt x="46329" y="48768"/>
                </a:moveTo>
                <a:lnTo>
                  <a:pt x="45719" y="48768"/>
                </a:lnTo>
                <a:lnTo>
                  <a:pt x="47026" y="47897"/>
                </a:lnTo>
                <a:lnTo>
                  <a:pt x="46329" y="48768"/>
                </a:lnTo>
                <a:close/>
              </a:path>
              <a:path w="152400" h="129539">
                <a:moveTo>
                  <a:pt x="42672" y="53340"/>
                </a:moveTo>
                <a:lnTo>
                  <a:pt x="44195" y="50292"/>
                </a:lnTo>
                <a:lnTo>
                  <a:pt x="45110" y="50292"/>
                </a:lnTo>
                <a:lnTo>
                  <a:pt x="42672" y="53340"/>
                </a:lnTo>
                <a:close/>
              </a:path>
              <a:path w="152400" h="129539">
                <a:moveTo>
                  <a:pt x="111687" y="54646"/>
                </a:moveTo>
                <a:lnTo>
                  <a:pt x="108204" y="50292"/>
                </a:lnTo>
                <a:lnTo>
                  <a:pt x="111252" y="53340"/>
                </a:lnTo>
                <a:lnTo>
                  <a:pt x="111687" y="54646"/>
                </a:lnTo>
                <a:close/>
              </a:path>
              <a:path w="152400" h="129539">
                <a:moveTo>
                  <a:pt x="39624" y="57912"/>
                </a:moveTo>
                <a:lnTo>
                  <a:pt x="41148" y="53340"/>
                </a:lnTo>
                <a:lnTo>
                  <a:pt x="42367" y="53340"/>
                </a:lnTo>
                <a:lnTo>
                  <a:pt x="39624" y="57912"/>
                </a:lnTo>
                <a:close/>
              </a:path>
              <a:path w="152400" h="129539">
                <a:moveTo>
                  <a:pt x="114300" y="57912"/>
                </a:moveTo>
                <a:lnTo>
                  <a:pt x="111687" y="54646"/>
                </a:lnTo>
                <a:lnTo>
                  <a:pt x="111252" y="53340"/>
                </a:lnTo>
                <a:lnTo>
                  <a:pt x="114300" y="57912"/>
                </a:lnTo>
                <a:close/>
              </a:path>
              <a:path w="152400" h="129539">
                <a:moveTo>
                  <a:pt x="114300" y="62484"/>
                </a:moveTo>
                <a:lnTo>
                  <a:pt x="111687" y="54646"/>
                </a:lnTo>
                <a:lnTo>
                  <a:pt x="114300" y="57912"/>
                </a:lnTo>
                <a:lnTo>
                  <a:pt x="152400" y="57912"/>
                </a:lnTo>
                <a:lnTo>
                  <a:pt x="152400" y="59436"/>
                </a:lnTo>
                <a:lnTo>
                  <a:pt x="114300" y="59436"/>
                </a:lnTo>
                <a:lnTo>
                  <a:pt x="114300" y="62484"/>
                </a:lnTo>
                <a:close/>
              </a:path>
              <a:path w="152400" h="129539">
                <a:moveTo>
                  <a:pt x="38100" y="62484"/>
                </a:moveTo>
                <a:lnTo>
                  <a:pt x="38862" y="60198"/>
                </a:lnTo>
                <a:lnTo>
                  <a:pt x="39624" y="59436"/>
                </a:lnTo>
                <a:lnTo>
                  <a:pt x="38100" y="62484"/>
                </a:lnTo>
                <a:close/>
              </a:path>
              <a:path w="152400" h="129539">
                <a:moveTo>
                  <a:pt x="152400" y="70104"/>
                </a:moveTo>
                <a:lnTo>
                  <a:pt x="114300" y="70104"/>
                </a:lnTo>
                <a:lnTo>
                  <a:pt x="114300" y="59436"/>
                </a:lnTo>
                <a:lnTo>
                  <a:pt x="152400" y="59436"/>
                </a:lnTo>
                <a:lnTo>
                  <a:pt x="152400" y="70104"/>
                </a:lnTo>
                <a:close/>
              </a:path>
              <a:path w="152400" h="129539">
                <a:moveTo>
                  <a:pt x="39624" y="70104"/>
                </a:moveTo>
                <a:lnTo>
                  <a:pt x="38100" y="67056"/>
                </a:lnTo>
                <a:lnTo>
                  <a:pt x="38608" y="67056"/>
                </a:lnTo>
                <a:lnTo>
                  <a:pt x="39624" y="70104"/>
                </a:lnTo>
                <a:close/>
              </a:path>
              <a:path w="152400" h="129539">
                <a:moveTo>
                  <a:pt x="111687" y="74893"/>
                </a:moveTo>
                <a:lnTo>
                  <a:pt x="114300" y="67056"/>
                </a:lnTo>
                <a:lnTo>
                  <a:pt x="114300" y="70104"/>
                </a:lnTo>
                <a:lnTo>
                  <a:pt x="152400" y="70104"/>
                </a:lnTo>
                <a:lnTo>
                  <a:pt x="152095" y="71628"/>
                </a:lnTo>
                <a:lnTo>
                  <a:pt x="114300" y="71628"/>
                </a:lnTo>
                <a:lnTo>
                  <a:pt x="111687" y="74893"/>
                </a:lnTo>
                <a:close/>
              </a:path>
              <a:path w="152400" h="129539">
                <a:moveTo>
                  <a:pt x="42367" y="76200"/>
                </a:moveTo>
                <a:lnTo>
                  <a:pt x="41148" y="76200"/>
                </a:lnTo>
                <a:lnTo>
                  <a:pt x="39624" y="71628"/>
                </a:lnTo>
                <a:lnTo>
                  <a:pt x="42367" y="76200"/>
                </a:lnTo>
                <a:close/>
              </a:path>
              <a:path w="152400" h="129539">
                <a:moveTo>
                  <a:pt x="111252" y="76200"/>
                </a:moveTo>
                <a:lnTo>
                  <a:pt x="111687" y="74893"/>
                </a:lnTo>
                <a:lnTo>
                  <a:pt x="114300" y="71628"/>
                </a:lnTo>
                <a:lnTo>
                  <a:pt x="111252" y="76200"/>
                </a:lnTo>
                <a:close/>
              </a:path>
              <a:path w="152400" h="129539">
                <a:moveTo>
                  <a:pt x="151180" y="76200"/>
                </a:moveTo>
                <a:lnTo>
                  <a:pt x="111252" y="76200"/>
                </a:lnTo>
                <a:lnTo>
                  <a:pt x="114300" y="71628"/>
                </a:lnTo>
                <a:lnTo>
                  <a:pt x="152095" y="71628"/>
                </a:lnTo>
                <a:lnTo>
                  <a:pt x="151180" y="76200"/>
                </a:lnTo>
                <a:close/>
              </a:path>
              <a:path w="152400" h="129539">
                <a:moveTo>
                  <a:pt x="108204" y="79248"/>
                </a:moveTo>
                <a:lnTo>
                  <a:pt x="111687" y="74893"/>
                </a:lnTo>
                <a:lnTo>
                  <a:pt x="111252" y="76200"/>
                </a:lnTo>
                <a:lnTo>
                  <a:pt x="151180" y="76200"/>
                </a:lnTo>
                <a:lnTo>
                  <a:pt x="150876" y="77724"/>
                </a:lnTo>
                <a:lnTo>
                  <a:pt x="111252" y="77724"/>
                </a:lnTo>
                <a:lnTo>
                  <a:pt x="108204" y="79248"/>
                </a:lnTo>
                <a:close/>
              </a:path>
              <a:path w="152400" h="129539">
                <a:moveTo>
                  <a:pt x="44195" y="79248"/>
                </a:moveTo>
                <a:lnTo>
                  <a:pt x="42672" y="77724"/>
                </a:lnTo>
                <a:lnTo>
                  <a:pt x="43281" y="77724"/>
                </a:lnTo>
                <a:lnTo>
                  <a:pt x="44195" y="79248"/>
                </a:lnTo>
                <a:close/>
              </a:path>
              <a:path w="152400" h="129539">
                <a:moveTo>
                  <a:pt x="103632" y="83820"/>
                </a:moveTo>
                <a:lnTo>
                  <a:pt x="111252" y="77724"/>
                </a:lnTo>
                <a:lnTo>
                  <a:pt x="150876" y="77724"/>
                </a:lnTo>
                <a:lnTo>
                  <a:pt x="150876" y="80772"/>
                </a:lnTo>
                <a:lnTo>
                  <a:pt x="150368" y="82296"/>
                </a:lnTo>
                <a:lnTo>
                  <a:pt x="106679" y="82296"/>
                </a:lnTo>
                <a:lnTo>
                  <a:pt x="103632" y="83820"/>
                </a:lnTo>
                <a:close/>
              </a:path>
              <a:path w="152400" h="129539">
                <a:moveTo>
                  <a:pt x="48768" y="83820"/>
                </a:moveTo>
                <a:lnTo>
                  <a:pt x="45719" y="82296"/>
                </a:lnTo>
                <a:lnTo>
                  <a:pt x="47244" y="82296"/>
                </a:lnTo>
                <a:lnTo>
                  <a:pt x="48768" y="83820"/>
                </a:lnTo>
                <a:close/>
              </a:path>
              <a:path w="152400" h="129539">
                <a:moveTo>
                  <a:pt x="147828" y="89916"/>
                </a:moveTo>
                <a:lnTo>
                  <a:pt x="91439" y="89916"/>
                </a:lnTo>
                <a:lnTo>
                  <a:pt x="106679" y="82296"/>
                </a:lnTo>
                <a:lnTo>
                  <a:pt x="150368" y="82296"/>
                </a:lnTo>
                <a:lnTo>
                  <a:pt x="147828" y="89916"/>
                </a:lnTo>
                <a:close/>
              </a:path>
              <a:path w="152400" h="129539">
                <a:moveTo>
                  <a:pt x="55372" y="86868"/>
                </a:moveTo>
                <a:lnTo>
                  <a:pt x="54864" y="86868"/>
                </a:lnTo>
                <a:lnTo>
                  <a:pt x="51816" y="85344"/>
                </a:lnTo>
                <a:lnTo>
                  <a:pt x="55372" y="86868"/>
                </a:lnTo>
                <a:close/>
              </a:path>
              <a:path w="152400" h="129539">
                <a:moveTo>
                  <a:pt x="64770" y="89916"/>
                </a:moveTo>
                <a:lnTo>
                  <a:pt x="62484" y="89916"/>
                </a:lnTo>
                <a:lnTo>
                  <a:pt x="59436" y="88392"/>
                </a:lnTo>
                <a:lnTo>
                  <a:pt x="64770" y="89916"/>
                </a:lnTo>
                <a:close/>
              </a:path>
              <a:path w="152400" h="129539">
                <a:moveTo>
                  <a:pt x="146304" y="91440"/>
                </a:moveTo>
                <a:lnTo>
                  <a:pt x="83820" y="91440"/>
                </a:lnTo>
                <a:lnTo>
                  <a:pt x="94488" y="88392"/>
                </a:lnTo>
                <a:lnTo>
                  <a:pt x="91439" y="89916"/>
                </a:lnTo>
                <a:lnTo>
                  <a:pt x="147828" y="89916"/>
                </a:lnTo>
                <a:lnTo>
                  <a:pt x="146304" y="91440"/>
                </a:lnTo>
                <a:close/>
              </a:path>
              <a:path w="152400" h="129539">
                <a:moveTo>
                  <a:pt x="117348" y="120396"/>
                </a:moveTo>
                <a:lnTo>
                  <a:pt x="35052" y="120396"/>
                </a:lnTo>
                <a:lnTo>
                  <a:pt x="33528" y="118872"/>
                </a:lnTo>
                <a:lnTo>
                  <a:pt x="25908" y="112776"/>
                </a:lnTo>
                <a:lnTo>
                  <a:pt x="128016" y="112776"/>
                </a:lnTo>
                <a:lnTo>
                  <a:pt x="118872" y="118872"/>
                </a:lnTo>
                <a:lnTo>
                  <a:pt x="117348" y="120396"/>
                </a:lnTo>
                <a:close/>
              </a:path>
              <a:path w="152400" h="129539">
                <a:moveTo>
                  <a:pt x="106679" y="124968"/>
                </a:moveTo>
                <a:lnTo>
                  <a:pt x="45719" y="124968"/>
                </a:lnTo>
                <a:lnTo>
                  <a:pt x="36576" y="120396"/>
                </a:lnTo>
                <a:lnTo>
                  <a:pt x="115824" y="120396"/>
                </a:lnTo>
                <a:lnTo>
                  <a:pt x="106679" y="124968"/>
                </a:lnTo>
                <a:close/>
              </a:path>
              <a:path w="152400" h="129539">
                <a:moveTo>
                  <a:pt x="91439" y="129540"/>
                </a:moveTo>
                <a:lnTo>
                  <a:pt x="60960" y="129540"/>
                </a:lnTo>
                <a:lnTo>
                  <a:pt x="60960" y="128016"/>
                </a:lnTo>
                <a:lnTo>
                  <a:pt x="50292" y="126492"/>
                </a:lnTo>
                <a:lnTo>
                  <a:pt x="48768" y="124968"/>
                </a:lnTo>
                <a:lnTo>
                  <a:pt x="105155" y="124968"/>
                </a:lnTo>
                <a:lnTo>
                  <a:pt x="103632" y="126492"/>
                </a:lnTo>
                <a:lnTo>
                  <a:pt x="92964" y="128016"/>
                </a:lnTo>
                <a:lnTo>
                  <a:pt x="91439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27198" y="2810256"/>
            <a:ext cx="0" cy="647700"/>
          </a:xfrm>
          <a:custGeom>
            <a:avLst/>
            <a:gdLst/>
            <a:ahLst/>
            <a:cxnLst/>
            <a:rect l="l" t="t" r="r" b="b"/>
            <a:pathLst>
              <a:path w="0"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70297" y="120853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70297" y="1708404"/>
            <a:ext cx="0" cy="1804670"/>
          </a:xfrm>
          <a:custGeom>
            <a:avLst/>
            <a:gdLst/>
            <a:ahLst/>
            <a:cxnLst/>
            <a:rect l="l" t="t" r="r" b="b"/>
            <a:pathLst>
              <a:path w="0" h="1804670">
                <a:moveTo>
                  <a:pt x="0" y="0"/>
                </a:moveTo>
                <a:lnTo>
                  <a:pt x="0" y="18044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94938" y="3214116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74364" y="3231642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3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27703" y="368122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46270" y="3451859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20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3316" y="3669791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118074" y="138721"/>
                </a:moveTo>
                <a:lnTo>
                  <a:pt x="0" y="27432"/>
                </a:lnTo>
                <a:lnTo>
                  <a:pt x="25908" y="0"/>
                </a:lnTo>
                <a:lnTo>
                  <a:pt x="144665" y="110566"/>
                </a:lnTo>
                <a:lnTo>
                  <a:pt x="118074" y="138721"/>
                </a:lnTo>
                <a:close/>
              </a:path>
              <a:path w="269875" h="254635">
                <a:moveTo>
                  <a:pt x="196388" y="152400"/>
                </a:moveTo>
                <a:lnTo>
                  <a:pt x="132588" y="152400"/>
                </a:lnTo>
                <a:lnTo>
                  <a:pt x="158496" y="123444"/>
                </a:lnTo>
                <a:lnTo>
                  <a:pt x="144665" y="110566"/>
                </a:lnTo>
                <a:lnTo>
                  <a:pt x="156972" y="97536"/>
                </a:lnTo>
                <a:lnTo>
                  <a:pt x="196388" y="152400"/>
                </a:lnTo>
                <a:close/>
              </a:path>
              <a:path w="269875" h="254635">
                <a:moveTo>
                  <a:pt x="132588" y="152400"/>
                </a:moveTo>
                <a:lnTo>
                  <a:pt x="118074" y="138721"/>
                </a:lnTo>
                <a:lnTo>
                  <a:pt x="144665" y="110566"/>
                </a:lnTo>
                <a:lnTo>
                  <a:pt x="158496" y="123444"/>
                </a:lnTo>
                <a:lnTo>
                  <a:pt x="132588" y="152400"/>
                </a:lnTo>
                <a:close/>
              </a:path>
              <a:path w="269875" h="254635">
                <a:moveTo>
                  <a:pt x="269748" y="254507"/>
                </a:moveTo>
                <a:lnTo>
                  <a:pt x="105156" y="152400"/>
                </a:lnTo>
                <a:lnTo>
                  <a:pt x="118074" y="138721"/>
                </a:lnTo>
                <a:lnTo>
                  <a:pt x="132588" y="152400"/>
                </a:lnTo>
                <a:lnTo>
                  <a:pt x="196388" y="152400"/>
                </a:lnTo>
                <a:lnTo>
                  <a:pt x="269748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34840" y="3444240"/>
            <a:ext cx="280670" cy="239395"/>
          </a:xfrm>
          <a:custGeom>
            <a:avLst/>
            <a:gdLst/>
            <a:ahLst/>
            <a:cxnLst/>
            <a:rect l="l" t="t" r="r" b="b"/>
            <a:pathLst>
              <a:path w="280670" h="239395">
                <a:moveTo>
                  <a:pt x="24383" y="239267"/>
                </a:moveTo>
                <a:lnTo>
                  <a:pt x="0" y="210311"/>
                </a:lnTo>
                <a:lnTo>
                  <a:pt x="256032" y="0"/>
                </a:lnTo>
                <a:lnTo>
                  <a:pt x="280416" y="30479"/>
                </a:lnTo>
                <a:lnTo>
                  <a:pt x="24383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47772" y="4418838"/>
            <a:ext cx="6012180" cy="0"/>
          </a:xfrm>
          <a:custGeom>
            <a:avLst/>
            <a:gdLst/>
            <a:ahLst/>
            <a:cxnLst/>
            <a:rect l="l" t="t" r="r" b="b"/>
            <a:pathLst>
              <a:path w="6012180" h="0">
                <a:moveTo>
                  <a:pt x="0" y="0"/>
                </a:moveTo>
                <a:lnTo>
                  <a:pt x="60121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6582" y="3884676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074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34740" y="3625596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4">
                <a:moveTo>
                  <a:pt x="56387" y="94488"/>
                </a:moveTo>
                <a:lnTo>
                  <a:pt x="34075" y="90749"/>
                </a:lnTo>
                <a:lnTo>
                  <a:pt x="16192" y="80581"/>
                </a:lnTo>
                <a:lnTo>
                  <a:pt x="4310" y="65555"/>
                </a:lnTo>
                <a:lnTo>
                  <a:pt x="0" y="47244"/>
                </a:lnTo>
                <a:lnTo>
                  <a:pt x="4310" y="28932"/>
                </a:lnTo>
                <a:lnTo>
                  <a:pt x="16192" y="13906"/>
                </a:lnTo>
                <a:lnTo>
                  <a:pt x="34075" y="3738"/>
                </a:lnTo>
                <a:lnTo>
                  <a:pt x="56387" y="0"/>
                </a:lnTo>
                <a:lnTo>
                  <a:pt x="78938" y="3738"/>
                </a:lnTo>
                <a:lnTo>
                  <a:pt x="97345" y="13906"/>
                </a:lnTo>
                <a:lnTo>
                  <a:pt x="109751" y="28932"/>
                </a:lnTo>
                <a:lnTo>
                  <a:pt x="114300" y="47244"/>
                </a:lnTo>
                <a:lnTo>
                  <a:pt x="109751" y="65555"/>
                </a:lnTo>
                <a:lnTo>
                  <a:pt x="97345" y="80581"/>
                </a:lnTo>
                <a:lnTo>
                  <a:pt x="78938" y="90749"/>
                </a:lnTo>
                <a:lnTo>
                  <a:pt x="56387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27120" y="3619500"/>
            <a:ext cx="128270" cy="106680"/>
          </a:xfrm>
          <a:custGeom>
            <a:avLst/>
            <a:gdLst/>
            <a:ahLst/>
            <a:cxnLst/>
            <a:rect l="l" t="t" r="r" b="b"/>
            <a:pathLst>
              <a:path w="128270" h="106679">
                <a:moveTo>
                  <a:pt x="77724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28956" y="99059"/>
                </a:lnTo>
                <a:lnTo>
                  <a:pt x="28956" y="97535"/>
                </a:lnTo>
                <a:lnTo>
                  <a:pt x="19812" y="92963"/>
                </a:lnTo>
                <a:lnTo>
                  <a:pt x="19812" y="91439"/>
                </a:lnTo>
                <a:lnTo>
                  <a:pt x="12192" y="83819"/>
                </a:lnTo>
                <a:lnTo>
                  <a:pt x="6096" y="76199"/>
                </a:lnTo>
                <a:lnTo>
                  <a:pt x="6096" y="74675"/>
                </a:lnTo>
                <a:lnTo>
                  <a:pt x="1524" y="65531"/>
                </a:lnTo>
                <a:lnTo>
                  <a:pt x="1524" y="59435"/>
                </a:lnTo>
                <a:lnTo>
                  <a:pt x="0" y="53339"/>
                </a:lnTo>
                <a:lnTo>
                  <a:pt x="1524" y="48767"/>
                </a:lnTo>
                <a:lnTo>
                  <a:pt x="1524" y="41147"/>
                </a:lnTo>
                <a:lnTo>
                  <a:pt x="6096" y="33527"/>
                </a:lnTo>
                <a:lnTo>
                  <a:pt x="6096" y="32003"/>
                </a:lnTo>
                <a:lnTo>
                  <a:pt x="12192" y="22859"/>
                </a:lnTo>
                <a:lnTo>
                  <a:pt x="19812" y="15239"/>
                </a:lnTo>
                <a:lnTo>
                  <a:pt x="28956" y="9143"/>
                </a:lnTo>
                <a:lnTo>
                  <a:pt x="28956" y="7619"/>
                </a:lnTo>
                <a:lnTo>
                  <a:pt x="39624" y="4571"/>
                </a:lnTo>
                <a:lnTo>
                  <a:pt x="39624" y="3047"/>
                </a:lnTo>
                <a:lnTo>
                  <a:pt x="50292" y="1523"/>
                </a:lnTo>
                <a:lnTo>
                  <a:pt x="51816" y="0"/>
                </a:lnTo>
                <a:lnTo>
                  <a:pt x="76200" y="0"/>
                </a:lnTo>
                <a:lnTo>
                  <a:pt x="77724" y="1523"/>
                </a:lnTo>
                <a:lnTo>
                  <a:pt x="88391" y="3047"/>
                </a:lnTo>
                <a:lnTo>
                  <a:pt x="88391" y="4571"/>
                </a:lnTo>
                <a:lnTo>
                  <a:pt x="99060" y="7619"/>
                </a:lnTo>
                <a:lnTo>
                  <a:pt x="99060" y="9143"/>
                </a:lnTo>
                <a:lnTo>
                  <a:pt x="103632" y="12191"/>
                </a:lnTo>
                <a:lnTo>
                  <a:pt x="64008" y="12191"/>
                </a:lnTo>
                <a:lnTo>
                  <a:pt x="53339" y="13715"/>
                </a:lnTo>
                <a:lnTo>
                  <a:pt x="54864" y="13715"/>
                </a:lnTo>
                <a:lnTo>
                  <a:pt x="44195" y="15239"/>
                </a:lnTo>
                <a:lnTo>
                  <a:pt x="35052" y="19811"/>
                </a:lnTo>
                <a:lnTo>
                  <a:pt x="27432" y="24383"/>
                </a:lnTo>
                <a:lnTo>
                  <a:pt x="28956" y="24383"/>
                </a:lnTo>
                <a:lnTo>
                  <a:pt x="22859" y="30479"/>
                </a:lnTo>
                <a:lnTo>
                  <a:pt x="21336" y="30479"/>
                </a:lnTo>
                <a:lnTo>
                  <a:pt x="17678" y="36575"/>
                </a:lnTo>
                <a:lnTo>
                  <a:pt x="16764" y="36575"/>
                </a:lnTo>
                <a:lnTo>
                  <a:pt x="13716" y="45719"/>
                </a:lnTo>
                <a:lnTo>
                  <a:pt x="13716" y="62483"/>
                </a:lnTo>
                <a:lnTo>
                  <a:pt x="14223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8956" y="82295"/>
                </a:lnTo>
                <a:lnTo>
                  <a:pt x="27432" y="82295"/>
                </a:lnTo>
                <a:lnTo>
                  <a:pt x="35052" y="88391"/>
                </a:lnTo>
                <a:lnTo>
                  <a:pt x="38100" y="88391"/>
                </a:lnTo>
                <a:lnTo>
                  <a:pt x="44195" y="91439"/>
                </a:lnTo>
                <a:lnTo>
                  <a:pt x="54864" y="94487"/>
                </a:lnTo>
                <a:lnTo>
                  <a:pt x="105155" y="94487"/>
                </a:lnTo>
                <a:lnTo>
                  <a:pt x="99060" y="97535"/>
                </a:lnTo>
                <a:lnTo>
                  <a:pt x="99060" y="99059"/>
                </a:lnTo>
                <a:lnTo>
                  <a:pt x="88391" y="103631"/>
                </a:lnTo>
                <a:lnTo>
                  <a:pt x="77724" y="106679"/>
                </a:lnTo>
                <a:close/>
              </a:path>
              <a:path w="128270" h="106679">
                <a:moveTo>
                  <a:pt x="108204" y="15239"/>
                </a:moveTo>
                <a:lnTo>
                  <a:pt x="85344" y="15239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close/>
              </a:path>
              <a:path w="128270" h="106679">
                <a:moveTo>
                  <a:pt x="106679" y="32003"/>
                </a:moveTo>
                <a:lnTo>
                  <a:pt x="100584" y="24383"/>
                </a:lnTo>
                <a:lnTo>
                  <a:pt x="92964" y="19811"/>
                </a:lnTo>
                <a:lnTo>
                  <a:pt x="83820" y="15239"/>
                </a:lnTo>
                <a:lnTo>
                  <a:pt x="109728" y="15239"/>
                </a:lnTo>
                <a:lnTo>
                  <a:pt x="115824" y="22859"/>
                </a:lnTo>
                <a:lnTo>
                  <a:pt x="117348" y="22859"/>
                </a:lnTo>
                <a:lnTo>
                  <a:pt x="121158" y="30479"/>
                </a:lnTo>
                <a:lnTo>
                  <a:pt x="106679" y="30479"/>
                </a:lnTo>
                <a:lnTo>
                  <a:pt x="106679" y="32003"/>
                </a:lnTo>
                <a:close/>
              </a:path>
              <a:path w="128270" h="106679">
                <a:moveTo>
                  <a:pt x="21336" y="32003"/>
                </a:moveTo>
                <a:lnTo>
                  <a:pt x="21336" y="30479"/>
                </a:lnTo>
                <a:lnTo>
                  <a:pt x="22859" y="30479"/>
                </a:lnTo>
                <a:lnTo>
                  <a:pt x="21336" y="32003"/>
                </a:lnTo>
                <a:close/>
              </a:path>
              <a:path w="128270" h="106679">
                <a:moveTo>
                  <a:pt x="111252" y="38099"/>
                </a:moveTo>
                <a:lnTo>
                  <a:pt x="106679" y="30479"/>
                </a:lnTo>
                <a:lnTo>
                  <a:pt x="121158" y="30479"/>
                </a:lnTo>
                <a:lnTo>
                  <a:pt x="121920" y="32003"/>
                </a:lnTo>
                <a:lnTo>
                  <a:pt x="123444" y="33527"/>
                </a:lnTo>
                <a:lnTo>
                  <a:pt x="124663" y="36575"/>
                </a:lnTo>
                <a:lnTo>
                  <a:pt x="111252" y="36575"/>
                </a:lnTo>
                <a:lnTo>
                  <a:pt x="111252" y="38099"/>
                </a:lnTo>
                <a:close/>
              </a:path>
              <a:path w="128270" h="106679">
                <a:moveTo>
                  <a:pt x="16764" y="38099"/>
                </a:moveTo>
                <a:lnTo>
                  <a:pt x="16764" y="36575"/>
                </a:lnTo>
                <a:lnTo>
                  <a:pt x="17678" y="36575"/>
                </a:lnTo>
                <a:lnTo>
                  <a:pt x="16764" y="38099"/>
                </a:lnTo>
                <a:close/>
              </a:path>
              <a:path w="128270" h="106679">
                <a:moveTo>
                  <a:pt x="127000" y="62483"/>
                </a:moveTo>
                <a:lnTo>
                  <a:pt x="114300" y="62483"/>
                </a:lnTo>
                <a:lnTo>
                  <a:pt x="114300" y="45719"/>
                </a:lnTo>
                <a:lnTo>
                  <a:pt x="111252" y="36575"/>
                </a:lnTo>
                <a:lnTo>
                  <a:pt x="124663" y="36575"/>
                </a:lnTo>
                <a:lnTo>
                  <a:pt x="126491" y="41147"/>
                </a:lnTo>
                <a:lnTo>
                  <a:pt x="126491" y="47243"/>
                </a:lnTo>
                <a:lnTo>
                  <a:pt x="128016" y="53339"/>
                </a:lnTo>
                <a:lnTo>
                  <a:pt x="128016" y="59435"/>
                </a:lnTo>
                <a:lnTo>
                  <a:pt x="127000" y="62483"/>
                </a:lnTo>
                <a:close/>
              </a:path>
              <a:path w="128270" h="106679">
                <a:moveTo>
                  <a:pt x="14223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3" y="62483"/>
                </a:lnTo>
                <a:close/>
              </a:path>
              <a:path w="128270" h="106679">
                <a:moveTo>
                  <a:pt x="124968" y="70103"/>
                </a:moveTo>
                <a:lnTo>
                  <a:pt x="111252" y="70103"/>
                </a:lnTo>
                <a:lnTo>
                  <a:pt x="114300" y="60959"/>
                </a:lnTo>
                <a:lnTo>
                  <a:pt x="114300" y="62483"/>
                </a:lnTo>
                <a:lnTo>
                  <a:pt x="127000" y="62483"/>
                </a:lnTo>
                <a:lnTo>
                  <a:pt x="126491" y="64007"/>
                </a:lnTo>
                <a:lnTo>
                  <a:pt x="126491" y="65531"/>
                </a:lnTo>
                <a:lnTo>
                  <a:pt x="124968" y="70103"/>
                </a:lnTo>
                <a:close/>
              </a:path>
              <a:path w="128270" h="106679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8270" h="106679">
                <a:moveTo>
                  <a:pt x="112166" y="88391"/>
                </a:moveTo>
                <a:lnTo>
                  <a:pt x="92964" y="88391"/>
                </a:lnTo>
                <a:lnTo>
                  <a:pt x="100584" y="82295"/>
                </a:lnTo>
                <a:lnTo>
                  <a:pt x="106679" y="76199"/>
                </a:lnTo>
                <a:lnTo>
                  <a:pt x="111252" y="68579"/>
                </a:lnTo>
                <a:lnTo>
                  <a:pt x="111252" y="70103"/>
                </a:lnTo>
                <a:lnTo>
                  <a:pt x="124968" y="70103"/>
                </a:lnTo>
                <a:lnTo>
                  <a:pt x="123444" y="74675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7348" y="83819"/>
                </a:lnTo>
                <a:lnTo>
                  <a:pt x="115824" y="83819"/>
                </a:lnTo>
                <a:lnTo>
                  <a:pt x="112166" y="88391"/>
                </a:lnTo>
                <a:close/>
              </a:path>
              <a:path w="128270" h="106679">
                <a:moveTo>
                  <a:pt x="38100" y="88391"/>
                </a:moveTo>
                <a:lnTo>
                  <a:pt x="35052" y="88391"/>
                </a:lnTo>
                <a:lnTo>
                  <a:pt x="35052" y="86867"/>
                </a:lnTo>
                <a:lnTo>
                  <a:pt x="38100" y="88391"/>
                </a:lnTo>
                <a:close/>
              </a:path>
              <a:path w="128270" h="106679">
                <a:moveTo>
                  <a:pt x="109728" y="91439"/>
                </a:moveTo>
                <a:lnTo>
                  <a:pt x="83820" y="91439"/>
                </a:lnTo>
                <a:lnTo>
                  <a:pt x="92964" y="86867"/>
                </a:lnTo>
                <a:lnTo>
                  <a:pt x="92964" y="88391"/>
                </a:lnTo>
                <a:lnTo>
                  <a:pt x="112166" y="88391"/>
                </a:lnTo>
                <a:lnTo>
                  <a:pt x="109728" y="91439"/>
                </a:lnTo>
                <a:close/>
              </a:path>
              <a:path w="128270" h="106679">
                <a:moveTo>
                  <a:pt x="105155" y="94487"/>
                </a:moveTo>
                <a:lnTo>
                  <a:pt x="74676" y="94487"/>
                </a:lnTo>
                <a:lnTo>
                  <a:pt x="85344" y="91439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15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87039" y="3684270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84753" y="345490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27960" y="3672840"/>
            <a:ext cx="269875" cy="256540"/>
          </a:xfrm>
          <a:custGeom>
            <a:avLst/>
            <a:gdLst/>
            <a:ahLst/>
            <a:cxnLst/>
            <a:rect l="l" t="t" r="r" b="b"/>
            <a:pathLst>
              <a:path w="269875" h="256539">
                <a:moveTo>
                  <a:pt x="151673" y="138721"/>
                </a:moveTo>
                <a:lnTo>
                  <a:pt x="125765" y="111289"/>
                </a:lnTo>
                <a:lnTo>
                  <a:pt x="243839" y="0"/>
                </a:lnTo>
                <a:lnTo>
                  <a:pt x="269747" y="27432"/>
                </a:lnTo>
                <a:lnTo>
                  <a:pt x="151673" y="138721"/>
                </a:lnTo>
                <a:close/>
              </a:path>
              <a:path w="269875" h="256539">
                <a:moveTo>
                  <a:pt x="0" y="256031"/>
                </a:moveTo>
                <a:lnTo>
                  <a:pt x="112775" y="97536"/>
                </a:lnTo>
                <a:lnTo>
                  <a:pt x="125765" y="111289"/>
                </a:lnTo>
                <a:lnTo>
                  <a:pt x="111251" y="124968"/>
                </a:lnTo>
                <a:lnTo>
                  <a:pt x="137159" y="152400"/>
                </a:lnTo>
                <a:lnTo>
                  <a:pt x="164591" y="152400"/>
                </a:lnTo>
                <a:lnTo>
                  <a:pt x="0" y="256031"/>
                </a:lnTo>
                <a:close/>
              </a:path>
              <a:path w="269875" h="256539">
                <a:moveTo>
                  <a:pt x="137159" y="152400"/>
                </a:moveTo>
                <a:lnTo>
                  <a:pt x="111251" y="124968"/>
                </a:lnTo>
                <a:lnTo>
                  <a:pt x="125765" y="111289"/>
                </a:lnTo>
                <a:lnTo>
                  <a:pt x="151673" y="138721"/>
                </a:lnTo>
                <a:lnTo>
                  <a:pt x="137159" y="152400"/>
                </a:lnTo>
                <a:close/>
              </a:path>
              <a:path w="269875" h="256539">
                <a:moveTo>
                  <a:pt x="164591" y="152400"/>
                </a:moveTo>
                <a:lnTo>
                  <a:pt x="137159" y="152400"/>
                </a:lnTo>
                <a:lnTo>
                  <a:pt x="151673" y="138721"/>
                </a:lnTo>
                <a:lnTo>
                  <a:pt x="164591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15767" y="3448811"/>
            <a:ext cx="280670" cy="239395"/>
          </a:xfrm>
          <a:custGeom>
            <a:avLst/>
            <a:gdLst/>
            <a:ahLst/>
            <a:cxnLst/>
            <a:rect l="l" t="t" r="r" b="b"/>
            <a:pathLst>
              <a:path w="280669" h="239395">
                <a:moveTo>
                  <a:pt x="257556" y="239268"/>
                </a:moveTo>
                <a:lnTo>
                  <a:pt x="0" y="28956"/>
                </a:lnTo>
                <a:lnTo>
                  <a:pt x="24383" y="0"/>
                </a:lnTo>
                <a:lnTo>
                  <a:pt x="280416" y="208788"/>
                </a:lnTo>
                <a:lnTo>
                  <a:pt x="257556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36342" y="3909059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60185" y="441807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39012" y="2993898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20573" y="1914147"/>
            <a:ext cx="24637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6975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20573" y="3098295"/>
            <a:ext cx="246379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6975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84191" y="1399032"/>
            <a:ext cx="139065" cy="309880"/>
          </a:xfrm>
          <a:custGeom>
            <a:avLst/>
            <a:gdLst/>
            <a:ahLst/>
            <a:cxnLst/>
            <a:rect l="l" t="t" r="r" b="b"/>
            <a:pathLst>
              <a:path w="139064" h="309880">
                <a:moveTo>
                  <a:pt x="138683" y="309371"/>
                </a:moveTo>
                <a:lnTo>
                  <a:pt x="138683" y="0"/>
                </a:lnTo>
                <a:lnTo>
                  <a:pt x="0" y="0"/>
                </a:lnTo>
                <a:lnTo>
                  <a:pt x="0" y="309371"/>
                </a:lnTo>
                <a:lnTo>
                  <a:pt x="138683" y="309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65904" y="1379220"/>
            <a:ext cx="177165" cy="349250"/>
          </a:xfrm>
          <a:custGeom>
            <a:avLst/>
            <a:gdLst/>
            <a:ahLst/>
            <a:cxnLst/>
            <a:rect l="l" t="t" r="r" b="b"/>
            <a:pathLst>
              <a:path w="177164" h="349250">
                <a:moveTo>
                  <a:pt x="176783" y="348995"/>
                </a:moveTo>
                <a:lnTo>
                  <a:pt x="0" y="348995"/>
                </a:lnTo>
                <a:lnTo>
                  <a:pt x="0" y="0"/>
                </a:lnTo>
                <a:lnTo>
                  <a:pt x="176783" y="0"/>
                </a:lnTo>
                <a:lnTo>
                  <a:pt x="176783" y="19811"/>
                </a:lnTo>
                <a:lnTo>
                  <a:pt x="38099" y="19811"/>
                </a:lnTo>
                <a:lnTo>
                  <a:pt x="18287" y="38099"/>
                </a:lnTo>
                <a:lnTo>
                  <a:pt x="38099" y="38099"/>
                </a:lnTo>
                <a:lnTo>
                  <a:pt x="38099" y="310895"/>
                </a:lnTo>
                <a:lnTo>
                  <a:pt x="18287" y="310895"/>
                </a:lnTo>
                <a:lnTo>
                  <a:pt x="38099" y="329183"/>
                </a:lnTo>
                <a:lnTo>
                  <a:pt x="176783" y="329183"/>
                </a:lnTo>
                <a:lnTo>
                  <a:pt x="176783" y="348995"/>
                </a:lnTo>
                <a:close/>
              </a:path>
              <a:path w="177164" h="349250">
                <a:moveTo>
                  <a:pt x="38099" y="38099"/>
                </a:moveTo>
                <a:lnTo>
                  <a:pt x="18287" y="38099"/>
                </a:lnTo>
                <a:lnTo>
                  <a:pt x="38099" y="19811"/>
                </a:lnTo>
                <a:lnTo>
                  <a:pt x="38099" y="38099"/>
                </a:lnTo>
                <a:close/>
              </a:path>
              <a:path w="177164" h="349250">
                <a:moveTo>
                  <a:pt x="138683" y="38099"/>
                </a:moveTo>
                <a:lnTo>
                  <a:pt x="38099" y="38099"/>
                </a:lnTo>
                <a:lnTo>
                  <a:pt x="38099" y="19811"/>
                </a:lnTo>
                <a:lnTo>
                  <a:pt x="138683" y="19811"/>
                </a:lnTo>
                <a:lnTo>
                  <a:pt x="138683" y="38099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138683" y="19811"/>
                </a:lnTo>
                <a:lnTo>
                  <a:pt x="156971" y="38099"/>
                </a:lnTo>
                <a:lnTo>
                  <a:pt x="176783" y="38099"/>
                </a:lnTo>
                <a:lnTo>
                  <a:pt x="176783" y="310895"/>
                </a:lnTo>
                <a:lnTo>
                  <a:pt x="156971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8099"/>
                </a:moveTo>
                <a:lnTo>
                  <a:pt x="156971" y="38099"/>
                </a:lnTo>
                <a:lnTo>
                  <a:pt x="138683" y="19811"/>
                </a:lnTo>
                <a:lnTo>
                  <a:pt x="176783" y="19811"/>
                </a:lnTo>
                <a:lnTo>
                  <a:pt x="176783" y="38099"/>
                </a:lnTo>
                <a:close/>
              </a:path>
              <a:path w="177164" h="349250">
                <a:moveTo>
                  <a:pt x="38099" y="329183"/>
                </a:moveTo>
                <a:lnTo>
                  <a:pt x="18287" y="310895"/>
                </a:lnTo>
                <a:lnTo>
                  <a:pt x="38099" y="310895"/>
                </a:lnTo>
                <a:lnTo>
                  <a:pt x="38099" y="329183"/>
                </a:lnTo>
                <a:close/>
              </a:path>
              <a:path w="177164" h="349250">
                <a:moveTo>
                  <a:pt x="138683" y="329183"/>
                </a:moveTo>
                <a:lnTo>
                  <a:pt x="38099" y="329183"/>
                </a:lnTo>
                <a:lnTo>
                  <a:pt x="38099" y="310895"/>
                </a:lnTo>
                <a:lnTo>
                  <a:pt x="138683" y="310895"/>
                </a:lnTo>
                <a:lnTo>
                  <a:pt x="138683" y="329183"/>
                </a:lnTo>
                <a:close/>
              </a:path>
              <a:path w="177164" h="349250">
                <a:moveTo>
                  <a:pt x="176783" y="329183"/>
                </a:moveTo>
                <a:lnTo>
                  <a:pt x="138683" y="329183"/>
                </a:lnTo>
                <a:lnTo>
                  <a:pt x="156971" y="310895"/>
                </a:lnTo>
                <a:lnTo>
                  <a:pt x="176783" y="310895"/>
                </a:lnTo>
                <a:lnTo>
                  <a:pt x="176783" y="329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99615" y="1130808"/>
            <a:ext cx="4033766" cy="3454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03847" y="3565398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783098" y="1816627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97807" y="2244805"/>
            <a:ext cx="1651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95884" y="1592605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12141" y="2807151"/>
            <a:ext cx="266065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25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  <a:p>
            <a:pPr marL="151130"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24205" y="3531123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7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10199" y="3531123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8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48654" y="3744431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9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69352" y="2318028"/>
            <a:ext cx="154305" cy="642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3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800" spc="-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55285" y="3889203"/>
            <a:ext cx="1016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253153" y="3633256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355355" y="3776428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308055" y="3092230"/>
            <a:ext cx="257175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539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-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142243" y="1423416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844" y="352425"/>
                </a:moveTo>
                <a:lnTo>
                  <a:pt x="66314" y="319135"/>
                </a:lnTo>
                <a:lnTo>
                  <a:pt x="67556" y="0"/>
                </a:lnTo>
                <a:lnTo>
                  <a:pt x="105656" y="0"/>
                </a:lnTo>
                <a:lnTo>
                  <a:pt x="104407" y="320782"/>
                </a:lnTo>
                <a:lnTo>
                  <a:pt x="85844" y="352425"/>
                </a:lnTo>
                <a:close/>
              </a:path>
              <a:path w="171450" h="428625">
                <a:moveTo>
                  <a:pt x="85844" y="428243"/>
                </a:moveTo>
                <a:lnTo>
                  <a:pt x="2024" y="286512"/>
                </a:lnTo>
                <a:lnTo>
                  <a:pt x="0" y="279249"/>
                </a:lnTo>
                <a:lnTo>
                  <a:pt x="690" y="271843"/>
                </a:lnTo>
                <a:lnTo>
                  <a:pt x="3952" y="265295"/>
                </a:lnTo>
                <a:lnTo>
                  <a:pt x="9644" y="260604"/>
                </a:lnTo>
                <a:lnTo>
                  <a:pt x="16906" y="257698"/>
                </a:lnTo>
                <a:lnTo>
                  <a:pt x="24312" y="257937"/>
                </a:lnTo>
                <a:lnTo>
                  <a:pt x="30861" y="261032"/>
                </a:lnTo>
                <a:lnTo>
                  <a:pt x="35552" y="266700"/>
                </a:lnTo>
                <a:lnTo>
                  <a:pt x="66314" y="319135"/>
                </a:lnTo>
                <a:lnTo>
                  <a:pt x="66032" y="391667"/>
                </a:lnTo>
                <a:lnTo>
                  <a:pt x="107081" y="391667"/>
                </a:lnTo>
                <a:lnTo>
                  <a:pt x="85844" y="428243"/>
                </a:lnTo>
                <a:close/>
              </a:path>
              <a:path w="171450" h="428625">
                <a:moveTo>
                  <a:pt x="107081" y="391667"/>
                </a:moveTo>
                <a:lnTo>
                  <a:pt x="104132" y="391667"/>
                </a:lnTo>
                <a:lnTo>
                  <a:pt x="104407" y="320782"/>
                </a:lnTo>
                <a:lnTo>
                  <a:pt x="136136" y="266700"/>
                </a:lnTo>
                <a:lnTo>
                  <a:pt x="140827" y="261246"/>
                </a:lnTo>
                <a:lnTo>
                  <a:pt x="147375" y="258508"/>
                </a:lnTo>
                <a:lnTo>
                  <a:pt x="154781" y="258341"/>
                </a:lnTo>
                <a:lnTo>
                  <a:pt x="162044" y="260604"/>
                </a:lnTo>
                <a:lnTo>
                  <a:pt x="167711" y="265938"/>
                </a:lnTo>
                <a:lnTo>
                  <a:pt x="170807" y="272415"/>
                </a:lnTo>
                <a:lnTo>
                  <a:pt x="171045" y="279463"/>
                </a:lnTo>
                <a:lnTo>
                  <a:pt x="168140" y="286512"/>
                </a:lnTo>
                <a:lnTo>
                  <a:pt x="107081" y="391667"/>
                </a:lnTo>
                <a:close/>
              </a:path>
              <a:path w="171450" h="428625">
                <a:moveTo>
                  <a:pt x="104132" y="391667"/>
                </a:moveTo>
                <a:lnTo>
                  <a:pt x="66032" y="391667"/>
                </a:lnTo>
                <a:lnTo>
                  <a:pt x="66314" y="319135"/>
                </a:lnTo>
                <a:lnTo>
                  <a:pt x="85844" y="352425"/>
                </a:lnTo>
                <a:lnTo>
                  <a:pt x="69080" y="381000"/>
                </a:lnTo>
                <a:lnTo>
                  <a:pt x="104173" y="381000"/>
                </a:lnTo>
                <a:lnTo>
                  <a:pt x="104132" y="391667"/>
                </a:lnTo>
                <a:close/>
              </a:path>
              <a:path w="171450" h="428625">
                <a:moveTo>
                  <a:pt x="104173" y="381000"/>
                </a:moveTo>
                <a:lnTo>
                  <a:pt x="102608" y="381000"/>
                </a:lnTo>
                <a:lnTo>
                  <a:pt x="85844" y="352425"/>
                </a:lnTo>
                <a:lnTo>
                  <a:pt x="104407" y="320782"/>
                </a:lnTo>
                <a:lnTo>
                  <a:pt x="104173" y="381000"/>
                </a:lnTo>
                <a:close/>
              </a:path>
              <a:path w="171450" h="428625">
                <a:moveTo>
                  <a:pt x="102608" y="381000"/>
                </a:moveTo>
                <a:lnTo>
                  <a:pt x="69080" y="381000"/>
                </a:lnTo>
                <a:lnTo>
                  <a:pt x="85844" y="352425"/>
                </a:lnTo>
                <a:lnTo>
                  <a:pt x="10260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71113" y="1348740"/>
            <a:ext cx="172085" cy="360045"/>
          </a:xfrm>
          <a:custGeom>
            <a:avLst/>
            <a:gdLst/>
            <a:ahLst/>
            <a:cxnLst/>
            <a:rect l="l" t="t" r="r" b="b"/>
            <a:pathLst>
              <a:path w="172085" h="360044">
                <a:moveTo>
                  <a:pt x="85155" y="283516"/>
                </a:moveTo>
                <a:lnTo>
                  <a:pt x="67005" y="251858"/>
                </a:lnTo>
                <a:lnTo>
                  <a:pt x="68199" y="0"/>
                </a:lnTo>
                <a:lnTo>
                  <a:pt x="106299" y="0"/>
                </a:lnTo>
                <a:lnTo>
                  <a:pt x="105116" y="249492"/>
                </a:lnTo>
                <a:lnTo>
                  <a:pt x="85155" y="283516"/>
                </a:lnTo>
                <a:close/>
              </a:path>
              <a:path w="172085" h="360044">
                <a:moveTo>
                  <a:pt x="84963" y="359663"/>
                </a:moveTo>
                <a:lnTo>
                  <a:pt x="2667" y="216407"/>
                </a:lnTo>
                <a:lnTo>
                  <a:pt x="0" y="209359"/>
                </a:lnTo>
                <a:lnTo>
                  <a:pt x="762" y="202310"/>
                </a:lnTo>
                <a:lnTo>
                  <a:pt x="4381" y="195833"/>
                </a:lnTo>
                <a:lnTo>
                  <a:pt x="10287" y="190500"/>
                </a:lnTo>
                <a:lnTo>
                  <a:pt x="16692" y="188475"/>
                </a:lnTo>
                <a:lnTo>
                  <a:pt x="23812" y="189166"/>
                </a:lnTo>
                <a:lnTo>
                  <a:pt x="30646" y="192428"/>
                </a:lnTo>
                <a:lnTo>
                  <a:pt x="36195" y="198119"/>
                </a:lnTo>
                <a:lnTo>
                  <a:pt x="67005" y="251858"/>
                </a:lnTo>
                <a:lnTo>
                  <a:pt x="66675" y="321563"/>
                </a:lnTo>
                <a:lnTo>
                  <a:pt x="107495" y="321563"/>
                </a:lnTo>
                <a:lnTo>
                  <a:pt x="84963" y="359663"/>
                </a:lnTo>
                <a:close/>
              </a:path>
              <a:path w="172085" h="360044">
                <a:moveTo>
                  <a:pt x="107495" y="321563"/>
                </a:moveTo>
                <a:lnTo>
                  <a:pt x="104775" y="321563"/>
                </a:lnTo>
                <a:lnTo>
                  <a:pt x="105116" y="249492"/>
                </a:lnTo>
                <a:lnTo>
                  <a:pt x="135255" y="198119"/>
                </a:lnTo>
                <a:lnTo>
                  <a:pt x="140827" y="192452"/>
                </a:lnTo>
                <a:lnTo>
                  <a:pt x="147828" y="189356"/>
                </a:lnTo>
                <a:lnTo>
                  <a:pt x="155400" y="189118"/>
                </a:lnTo>
                <a:lnTo>
                  <a:pt x="162687" y="192024"/>
                </a:lnTo>
                <a:lnTo>
                  <a:pt x="168354" y="196715"/>
                </a:lnTo>
                <a:lnTo>
                  <a:pt x="171450" y="203263"/>
                </a:lnTo>
                <a:lnTo>
                  <a:pt x="171688" y="210669"/>
                </a:lnTo>
                <a:lnTo>
                  <a:pt x="168783" y="217931"/>
                </a:lnTo>
                <a:lnTo>
                  <a:pt x="107495" y="321563"/>
                </a:lnTo>
                <a:close/>
              </a:path>
              <a:path w="172085" h="360044">
                <a:moveTo>
                  <a:pt x="104818" y="312419"/>
                </a:moveTo>
                <a:lnTo>
                  <a:pt x="101727" y="312419"/>
                </a:lnTo>
                <a:lnTo>
                  <a:pt x="85155" y="283516"/>
                </a:lnTo>
                <a:lnTo>
                  <a:pt x="105116" y="249492"/>
                </a:lnTo>
                <a:lnTo>
                  <a:pt x="104818" y="312419"/>
                </a:lnTo>
                <a:close/>
              </a:path>
              <a:path w="172085" h="360044">
                <a:moveTo>
                  <a:pt x="104775" y="321563"/>
                </a:moveTo>
                <a:lnTo>
                  <a:pt x="66675" y="321563"/>
                </a:lnTo>
                <a:lnTo>
                  <a:pt x="67005" y="251858"/>
                </a:lnTo>
                <a:lnTo>
                  <a:pt x="85155" y="283516"/>
                </a:lnTo>
                <a:lnTo>
                  <a:pt x="68199" y="312419"/>
                </a:lnTo>
                <a:lnTo>
                  <a:pt x="104818" y="312419"/>
                </a:lnTo>
                <a:lnTo>
                  <a:pt x="104775" y="321563"/>
                </a:lnTo>
                <a:close/>
              </a:path>
              <a:path w="172085" h="360044">
                <a:moveTo>
                  <a:pt x="101727" y="312419"/>
                </a:moveTo>
                <a:lnTo>
                  <a:pt x="68199" y="312419"/>
                </a:lnTo>
                <a:lnTo>
                  <a:pt x="85155" y="283516"/>
                </a:lnTo>
                <a:lnTo>
                  <a:pt x="101727" y="31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326648" y="1469152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90644" y="1612399"/>
            <a:ext cx="16891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806406" y="1453897"/>
            <a:ext cx="2330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55852" y="1316678"/>
            <a:ext cx="25463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8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091877" y="2029935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44356" y="2173182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06669" y="3672882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959101" y="3816091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307043" y="3244593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459429" y="3387840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729956" y="1601758"/>
            <a:ext cx="5270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19.3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234370" y="1386887"/>
            <a:ext cx="8972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  <a:tabLst>
                <a:tab pos="655320" algn="l"/>
              </a:tabLst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R3	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ts val="925"/>
              </a:lnSpc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872953" y="1194788"/>
            <a:ext cx="4127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5.1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592349" y="1316678"/>
            <a:ext cx="1270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94361" y="1459999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713874" y="2423160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201" y="352425"/>
                </a:moveTo>
                <a:lnTo>
                  <a:pt x="67180" y="321707"/>
                </a:lnTo>
                <a:lnTo>
                  <a:pt x="68437" y="0"/>
                </a:lnTo>
                <a:lnTo>
                  <a:pt x="106537" y="0"/>
                </a:lnTo>
                <a:lnTo>
                  <a:pt x="105294" y="318175"/>
                </a:lnTo>
                <a:lnTo>
                  <a:pt x="85201" y="352425"/>
                </a:lnTo>
                <a:close/>
              </a:path>
              <a:path w="171450" h="428625">
                <a:moveTo>
                  <a:pt x="85201" y="428243"/>
                </a:moveTo>
                <a:lnTo>
                  <a:pt x="2905" y="284988"/>
                </a:lnTo>
                <a:lnTo>
                  <a:pt x="0" y="277939"/>
                </a:lnTo>
                <a:lnTo>
                  <a:pt x="238" y="270890"/>
                </a:lnTo>
                <a:lnTo>
                  <a:pt x="3333" y="264414"/>
                </a:lnTo>
                <a:lnTo>
                  <a:pt x="9001" y="259080"/>
                </a:lnTo>
                <a:lnTo>
                  <a:pt x="16263" y="257055"/>
                </a:lnTo>
                <a:lnTo>
                  <a:pt x="23669" y="257746"/>
                </a:lnTo>
                <a:lnTo>
                  <a:pt x="30218" y="261008"/>
                </a:lnTo>
                <a:lnTo>
                  <a:pt x="34909" y="266700"/>
                </a:lnTo>
                <a:lnTo>
                  <a:pt x="67180" y="321707"/>
                </a:lnTo>
                <a:lnTo>
                  <a:pt x="66913" y="390143"/>
                </a:lnTo>
                <a:lnTo>
                  <a:pt x="107733" y="390143"/>
                </a:lnTo>
                <a:lnTo>
                  <a:pt x="85201" y="428243"/>
                </a:lnTo>
                <a:close/>
              </a:path>
              <a:path w="171450" h="428625">
                <a:moveTo>
                  <a:pt x="107733" y="390143"/>
                </a:moveTo>
                <a:lnTo>
                  <a:pt x="105013" y="390143"/>
                </a:lnTo>
                <a:lnTo>
                  <a:pt x="105294" y="318175"/>
                </a:lnTo>
                <a:lnTo>
                  <a:pt x="135493" y="266700"/>
                </a:lnTo>
                <a:lnTo>
                  <a:pt x="141065" y="261032"/>
                </a:lnTo>
                <a:lnTo>
                  <a:pt x="148066" y="257937"/>
                </a:lnTo>
                <a:lnTo>
                  <a:pt x="155638" y="257698"/>
                </a:lnTo>
                <a:lnTo>
                  <a:pt x="162925" y="260604"/>
                </a:lnTo>
                <a:lnTo>
                  <a:pt x="167735" y="265295"/>
                </a:lnTo>
                <a:lnTo>
                  <a:pt x="170545" y="271843"/>
                </a:lnTo>
                <a:lnTo>
                  <a:pt x="171069" y="279249"/>
                </a:lnTo>
                <a:lnTo>
                  <a:pt x="169021" y="286512"/>
                </a:lnTo>
                <a:lnTo>
                  <a:pt x="107733" y="390143"/>
                </a:lnTo>
                <a:close/>
              </a:path>
              <a:path w="171450" h="428625">
                <a:moveTo>
                  <a:pt x="105048" y="381000"/>
                </a:moveTo>
                <a:lnTo>
                  <a:pt x="101965" y="381000"/>
                </a:lnTo>
                <a:lnTo>
                  <a:pt x="85201" y="352425"/>
                </a:lnTo>
                <a:lnTo>
                  <a:pt x="105294" y="318175"/>
                </a:lnTo>
                <a:lnTo>
                  <a:pt x="105048" y="381000"/>
                </a:lnTo>
                <a:close/>
              </a:path>
              <a:path w="171450" h="428625">
                <a:moveTo>
                  <a:pt x="105013" y="390143"/>
                </a:moveTo>
                <a:lnTo>
                  <a:pt x="66913" y="390143"/>
                </a:lnTo>
                <a:lnTo>
                  <a:pt x="67180" y="321707"/>
                </a:lnTo>
                <a:lnTo>
                  <a:pt x="85201" y="352425"/>
                </a:lnTo>
                <a:lnTo>
                  <a:pt x="68437" y="381000"/>
                </a:lnTo>
                <a:lnTo>
                  <a:pt x="105048" y="381000"/>
                </a:lnTo>
                <a:lnTo>
                  <a:pt x="105013" y="390143"/>
                </a:lnTo>
                <a:close/>
              </a:path>
              <a:path w="171450" h="428625">
                <a:moveTo>
                  <a:pt x="101965" y="381000"/>
                </a:moveTo>
                <a:lnTo>
                  <a:pt x="68437" y="381000"/>
                </a:lnTo>
                <a:lnTo>
                  <a:pt x="85201" y="352425"/>
                </a:lnTo>
                <a:lnTo>
                  <a:pt x="10196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949402" y="2459675"/>
            <a:ext cx="114935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1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037862" y="2602996"/>
            <a:ext cx="33147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65">
                <a:latin typeface="Times New Roman"/>
                <a:cs typeface="Times New Roman"/>
              </a:rPr>
              <a:t>E</a:t>
            </a:r>
            <a:r>
              <a:rPr dirty="0" sz="1200" spc="13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499502" y="3066288"/>
            <a:ext cx="171450" cy="428625"/>
          </a:xfrm>
          <a:custGeom>
            <a:avLst/>
            <a:gdLst/>
            <a:ahLst/>
            <a:cxnLst/>
            <a:rect l="l" t="t" r="r" b="b"/>
            <a:pathLst>
              <a:path w="171450" h="428625">
                <a:moveTo>
                  <a:pt x="85201" y="352425"/>
                </a:moveTo>
                <a:lnTo>
                  <a:pt x="67180" y="321707"/>
                </a:lnTo>
                <a:lnTo>
                  <a:pt x="68437" y="0"/>
                </a:lnTo>
                <a:lnTo>
                  <a:pt x="106537" y="0"/>
                </a:lnTo>
                <a:lnTo>
                  <a:pt x="105294" y="318175"/>
                </a:lnTo>
                <a:lnTo>
                  <a:pt x="85201" y="352425"/>
                </a:lnTo>
                <a:close/>
              </a:path>
              <a:path w="171450" h="428625">
                <a:moveTo>
                  <a:pt x="85201" y="428243"/>
                </a:moveTo>
                <a:lnTo>
                  <a:pt x="2905" y="284988"/>
                </a:lnTo>
                <a:lnTo>
                  <a:pt x="0" y="277939"/>
                </a:lnTo>
                <a:lnTo>
                  <a:pt x="238" y="270890"/>
                </a:lnTo>
                <a:lnTo>
                  <a:pt x="3333" y="264414"/>
                </a:lnTo>
                <a:lnTo>
                  <a:pt x="9001" y="259080"/>
                </a:lnTo>
                <a:lnTo>
                  <a:pt x="16263" y="257055"/>
                </a:lnTo>
                <a:lnTo>
                  <a:pt x="23669" y="257746"/>
                </a:lnTo>
                <a:lnTo>
                  <a:pt x="30218" y="261008"/>
                </a:lnTo>
                <a:lnTo>
                  <a:pt x="34909" y="266700"/>
                </a:lnTo>
                <a:lnTo>
                  <a:pt x="67180" y="321707"/>
                </a:lnTo>
                <a:lnTo>
                  <a:pt x="66913" y="390143"/>
                </a:lnTo>
                <a:lnTo>
                  <a:pt x="107733" y="390143"/>
                </a:lnTo>
                <a:lnTo>
                  <a:pt x="85201" y="428243"/>
                </a:lnTo>
                <a:close/>
              </a:path>
              <a:path w="171450" h="428625">
                <a:moveTo>
                  <a:pt x="107733" y="390143"/>
                </a:moveTo>
                <a:lnTo>
                  <a:pt x="105013" y="390143"/>
                </a:lnTo>
                <a:lnTo>
                  <a:pt x="105294" y="318175"/>
                </a:lnTo>
                <a:lnTo>
                  <a:pt x="135493" y="266700"/>
                </a:lnTo>
                <a:lnTo>
                  <a:pt x="140827" y="261032"/>
                </a:lnTo>
                <a:lnTo>
                  <a:pt x="147304" y="257937"/>
                </a:lnTo>
                <a:lnTo>
                  <a:pt x="154352" y="257698"/>
                </a:lnTo>
                <a:lnTo>
                  <a:pt x="161401" y="260604"/>
                </a:lnTo>
                <a:lnTo>
                  <a:pt x="167092" y="265295"/>
                </a:lnTo>
                <a:lnTo>
                  <a:pt x="170354" y="271843"/>
                </a:lnTo>
                <a:lnTo>
                  <a:pt x="171045" y="279249"/>
                </a:lnTo>
                <a:lnTo>
                  <a:pt x="169021" y="286512"/>
                </a:lnTo>
                <a:lnTo>
                  <a:pt x="107733" y="390143"/>
                </a:lnTo>
                <a:close/>
              </a:path>
              <a:path w="171450" h="428625">
                <a:moveTo>
                  <a:pt x="105048" y="381000"/>
                </a:moveTo>
                <a:lnTo>
                  <a:pt x="101965" y="381000"/>
                </a:lnTo>
                <a:lnTo>
                  <a:pt x="85201" y="352425"/>
                </a:lnTo>
                <a:lnTo>
                  <a:pt x="105294" y="318175"/>
                </a:lnTo>
                <a:lnTo>
                  <a:pt x="105048" y="381000"/>
                </a:lnTo>
                <a:close/>
              </a:path>
              <a:path w="171450" h="428625">
                <a:moveTo>
                  <a:pt x="105013" y="390143"/>
                </a:moveTo>
                <a:lnTo>
                  <a:pt x="66913" y="390143"/>
                </a:lnTo>
                <a:lnTo>
                  <a:pt x="67180" y="321707"/>
                </a:lnTo>
                <a:lnTo>
                  <a:pt x="85201" y="352425"/>
                </a:lnTo>
                <a:lnTo>
                  <a:pt x="68437" y="381000"/>
                </a:lnTo>
                <a:lnTo>
                  <a:pt x="105048" y="381000"/>
                </a:lnTo>
                <a:lnTo>
                  <a:pt x="105013" y="390143"/>
                </a:lnTo>
                <a:close/>
              </a:path>
              <a:path w="171450" h="428625">
                <a:moveTo>
                  <a:pt x="101965" y="381000"/>
                </a:moveTo>
                <a:lnTo>
                  <a:pt x="68437" y="381000"/>
                </a:lnTo>
                <a:lnTo>
                  <a:pt x="85201" y="352425"/>
                </a:lnTo>
                <a:lnTo>
                  <a:pt x="10196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235231" y="3168393"/>
            <a:ext cx="23304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49190" y="2744755"/>
            <a:ext cx="889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013195" y="2888002"/>
            <a:ext cx="20383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638039" y="2377448"/>
            <a:ext cx="510540" cy="868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5462" sz="1800" spc="-7">
                <a:latin typeface="Times New Roman"/>
                <a:cs typeface="Times New Roman"/>
              </a:rPr>
              <a:t>4</a:t>
            </a:r>
            <a:endParaRPr baseline="-25462" sz="1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1.9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235397" y="3531123"/>
            <a:ext cx="4127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9.7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735559" y="3959300"/>
            <a:ext cx="1905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41647" y="2316465"/>
            <a:ext cx="4127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3.5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377155" y="2240303"/>
            <a:ext cx="26797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806669" y="3959300"/>
            <a:ext cx="41275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2.0</a:t>
            </a:r>
            <a:r>
              <a:rPr dirty="0" sz="1800" spc="-105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184871" y="3659078"/>
            <a:ext cx="26797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70"/>
              </a:lnSpc>
            </a:pPr>
            <a:r>
              <a:rPr dirty="0" baseline="16975" sz="27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613147" y="3185159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4">
                <a:moveTo>
                  <a:pt x="57912" y="94488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79581" y="3738"/>
                </a:lnTo>
                <a:lnTo>
                  <a:pt x="97536" y="13906"/>
                </a:lnTo>
                <a:lnTo>
                  <a:pt x="109775" y="28932"/>
                </a:lnTo>
                <a:lnTo>
                  <a:pt x="114300" y="47244"/>
                </a:lnTo>
                <a:lnTo>
                  <a:pt x="109775" y="65555"/>
                </a:lnTo>
                <a:lnTo>
                  <a:pt x="97536" y="80581"/>
                </a:lnTo>
                <a:lnTo>
                  <a:pt x="79581" y="90749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07052" y="3179063"/>
            <a:ext cx="127000" cy="108585"/>
          </a:xfrm>
          <a:custGeom>
            <a:avLst/>
            <a:gdLst/>
            <a:ahLst/>
            <a:cxnLst/>
            <a:rect l="l" t="t" r="r" b="b"/>
            <a:pathLst>
              <a:path w="127000" h="108585">
                <a:moveTo>
                  <a:pt x="97536" y="9143"/>
                </a:moveTo>
                <a:lnTo>
                  <a:pt x="28956" y="9143"/>
                </a:lnTo>
                <a:lnTo>
                  <a:pt x="38100" y="4571"/>
                </a:lnTo>
                <a:lnTo>
                  <a:pt x="39624" y="4571"/>
                </a:lnTo>
                <a:lnTo>
                  <a:pt x="39624" y="3047"/>
                </a:lnTo>
                <a:lnTo>
                  <a:pt x="50292" y="1523"/>
                </a:lnTo>
                <a:lnTo>
                  <a:pt x="51816" y="1523"/>
                </a:lnTo>
                <a:lnTo>
                  <a:pt x="51816" y="0"/>
                </a:lnTo>
                <a:lnTo>
                  <a:pt x="76200" y="0"/>
                </a:lnTo>
                <a:lnTo>
                  <a:pt x="76200" y="1523"/>
                </a:lnTo>
                <a:lnTo>
                  <a:pt x="86868" y="3047"/>
                </a:lnTo>
                <a:lnTo>
                  <a:pt x="88391" y="3047"/>
                </a:lnTo>
                <a:lnTo>
                  <a:pt x="88391" y="4571"/>
                </a:lnTo>
                <a:lnTo>
                  <a:pt x="97536" y="9143"/>
                </a:lnTo>
                <a:close/>
              </a:path>
              <a:path w="127000" h="108585">
                <a:moveTo>
                  <a:pt x="42672" y="15239"/>
                </a:moveTo>
                <a:lnTo>
                  <a:pt x="19812" y="15239"/>
                </a:lnTo>
                <a:lnTo>
                  <a:pt x="27432" y="9143"/>
                </a:lnTo>
                <a:lnTo>
                  <a:pt x="99060" y="9143"/>
                </a:lnTo>
                <a:lnTo>
                  <a:pt x="103632" y="12191"/>
                </a:lnTo>
                <a:lnTo>
                  <a:pt x="62484" y="12191"/>
                </a:lnTo>
                <a:lnTo>
                  <a:pt x="63246" y="12287"/>
                </a:lnTo>
                <a:lnTo>
                  <a:pt x="51816" y="13715"/>
                </a:lnTo>
                <a:lnTo>
                  <a:pt x="53339" y="13715"/>
                </a:lnTo>
                <a:lnTo>
                  <a:pt x="42672" y="15239"/>
                </a:lnTo>
                <a:close/>
              </a:path>
              <a:path w="127000" h="108585">
                <a:moveTo>
                  <a:pt x="63245" y="12287"/>
                </a:moveTo>
                <a:lnTo>
                  <a:pt x="62484" y="12191"/>
                </a:lnTo>
                <a:lnTo>
                  <a:pt x="64008" y="12191"/>
                </a:lnTo>
                <a:lnTo>
                  <a:pt x="63245" y="12287"/>
                </a:lnTo>
                <a:close/>
              </a:path>
              <a:path w="127000" h="108585">
                <a:moveTo>
                  <a:pt x="100583" y="25907"/>
                </a:moveTo>
                <a:lnTo>
                  <a:pt x="91439" y="19811"/>
                </a:lnTo>
                <a:lnTo>
                  <a:pt x="92964" y="19811"/>
                </a:lnTo>
                <a:lnTo>
                  <a:pt x="83820" y="15239"/>
                </a:lnTo>
                <a:lnTo>
                  <a:pt x="73152" y="13715"/>
                </a:lnTo>
                <a:lnTo>
                  <a:pt x="74676" y="13715"/>
                </a:lnTo>
                <a:lnTo>
                  <a:pt x="63245" y="12287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115824" y="22859"/>
                </a:lnTo>
                <a:lnTo>
                  <a:pt x="116840" y="24383"/>
                </a:lnTo>
                <a:lnTo>
                  <a:pt x="99060" y="24383"/>
                </a:lnTo>
                <a:lnTo>
                  <a:pt x="100583" y="25907"/>
                </a:lnTo>
                <a:close/>
              </a:path>
              <a:path w="127000" h="108585">
                <a:moveTo>
                  <a:pt x="99060" y="99059"/>
                </a:moveTo>
                <a:lnTo>
                  <a:pt x="27432" y="99059"/>
                </a:lnTo>
                <a:lnTo>
                  <a:pt x="19812" y="92963"/>
                </a:lnTo>
                <a:lnTo>
                  <a:pt x="10668" y="83819"/>
                </a:lnTo>
                <a:lnTo>
                  <a:pt x="6096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9435"/>
                </a:lnTo>
                <a:lnTo>
                  <a:pt x="0" y="48767"/>
                </a:lnTo>
                <a:lnTo>
                  <a:pt x="1524" y="42671"/>
                </a:lnTo>
                <a:lnTo>
                  <a:pt x="1524" y="41147"/>
                </a:lnTo>
                <a:lnTo>
                  <a:pt x="4572" y="3352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3528" y="19811"/>
                </a:lnTo>
                <a:lnTo>
                  <a:pt x="35052" y="19811"/>
                </a:lnTo>
                <a:lnTo>
                  <a:pt x="29337" y="24383"/>
                </a:lnTo>
                <a:lnTo>
                  <a:pt x="27432" y="24383"/>
                </a:lnTo>
                <a:lnTo>
                  <a:pt x="22555" y="30479"/>
                </a:lnTo>
                <a:lnTo>
                  <a:pt x="21336" y="30479"/>
                </a:lnTo>
                <a:lnTo>
                  <a:pt x="16764" y="38099"/>
                </a:lnTo>
                <a:lnTo>
                  <a:pt x="13716" y="45719"/>
                </a:lnTo>
                <a:lnTo>
                  <a:pt x="13716" y="48767"/>
                </a:lnTo>
                <a:lnTo>
                  <a:pt x="12192" y="53339"/>
                </a:lnTo>
                <a:lnTo>
                  <a:pt x="12192" y="57911"/>
                </a:lnTo>
                <a:lnTo>
                  <a:pt x="13716" y="62483"/>
                </a:lnTo>
                <a:lnTo>
                  <a:pt x="14223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8391"/>
                </a:lnTo>
                <a:lnTo>
                  <a:pt x="37084" y="88391"/>
                </a:lnTo>
                <a:lnTo>
                  <a:pt x="44195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5918" y="94487"/>
                </a:lnTo>
                <a:lnTo>
                  <a:pt x="99060" y="99059"/>
                </a:lnTo>
                <a:close/>
              </a:path>
              <a:path w="127000" h="108585">
                <a:moveTo>
                  <a:pt x="27432" y="25907"/>
                </a:moveTo>
                <a:lnTo>
                  <a:pt x="27432" y="24383"/>
                </a:lnTo>
                <a:lnTo>
                  <a:pt x="29337" y="24383"/>
                </a:lnTo>
                <a:lnTo>
                  <a:pt x="27432" y="25907"/>
                </a:lnTo>
                <a:close/>
              </a:path>
              <a:path w="127000" h="108585">
                <a:moveTo>
                  <a:pt x="121920" y="32003"/>
                </a:moveTo>
                <a:lnTo>
                  <a:pt x="106679" y="32003"/>
                </a:lnTo>
                <a:lnTo>
                  <a:pt x="99060" y="24383"/>
                </a:lnTo>
                <a:lnTo>
                  <a:pt x="116840" y="24383"/>
                </a:lnTo>
                <a:lnTo>
                  <a:pt x="121920" y="32003"/>
                </a:lnTo>
                <a:close/>
              </a:path>
              <a:path w="127000" h="108585">
                <a:moveTo>
                  <a:pt x="21336" y="32003"/>
                </a:moveTo>
                <a:lnTo>
                  <a:pt x="21336" y="30479"/>
                </a:lnTo>
                <a:lnTo>
                  <a:pt x="22555" y="30479"/>
                </a:lnTo>
                <a:lnTo>
                  <a:pt x="21336" y="32003"/>
                </a:lnTo>
                <a:close/>
              </a:path>
              <a:path w="127000" h="108585">
                <a:moveTo>
                  <a:pt x="112775" y="62483"/>
                </a:moveTo>
                <a:lnTo>
                  <a:pt x="114300" y="57911"/>
                </a:lnTo>
                <a:lnTo>
                  <a:pt x="114300" y="50291"/>
                </a:lnTo>
                <a:lnTo>
                  <a:pt x="112775" y="45719"/>
                </a:lnTo>
                <a:lnTo>
                  <a:pt x="114300" y="45719"/>
                </a:lnTo>
                <a:lnTo>
                  <a:pt x="109728" y="38099"/>
                </a:lnTo>
                <a:lnTo>
                  <a:pt x="111252" y="38099"/>
                </a:lnTo>
                <a:lnTo>
                  <a:pt x="105156" y="30479"/>
                </a:lnTo>
                <a:lnTo>
                  <a:pt x="106679" y="32003"/>
                </a:lnTo>
                <a:lnTo>
                  <a:pt x="121920" y="32003"/>
                </a:lnTo>
                <a:lnTo>
                  <a:pt x="121920" y="33527"/>
                </a:lnTo>
                <a:lnTo>
                  <a:pt x="124968" y="41147"/>
                </a:lnTo>
                <a:lnTo>
                  <a:pt x="124968" y="42671"/>
                </a:lnTo>
                <a:lnTo>
                  <a:pt x="126491" y="42671"/>
                </a:lnTo>
                <a:lnTo>
                  <a:pt x="126491" y="60959"/>
                </a:lnTo>
                <a:lnTo>
                  <a:pt x="114300" y="60959"/>
                </a:lnTo>
                <a:lnTo>
                  <a:pt x="112775" y="62483"/>
                </a:lnTo>
                <a:close/>
              </a:path>
              <a:path w="127000" h="108585">
                <a:moveTo>
                  <a:pt x="14223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3" y="62483"/>
                </a:lnTo>
                <a:close/>
              </a:path>
              <a:path w="127000" h="108585">
                <a:moveTo>
                  <a:pt x="109728" y="70103"/>
                </a:moveTo>
                <a:lnTo>
                  <a:pt x="114300" y="60959"/>
                </a:lnTo>
                <a:lnTo>
                  <a:pt x="126491" y="60959"/>
                </a:lnTo>
                <a:lnTo>
                  <a:pt x="126491" y="64007"/>
                </a:lnTo>
                <a:lnTo>
                  <a:pt x="124968" y="64007"/>
                </a:lnTo>
                <a:lnTo>
                  <a:pt x="124968" y="65531"/>
                </a:lnTo>
                <a:lnTo>
                  <a:pt x="123952" y="68579"/>
                </a:lnTo>
                <a:lnTo>
                  <a:pt x="111252" y="68579"/>
                </a:lnTo>
                <a:lnTo>
                  <a:pt x="109728" y="70103"/>
                </a:lnTo>
                <a:close/>
              </a:path>
              <a:path w="127000" h="108585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7000" h="108585">
                <a:moveTo>
                  <a:pt x="112014" y="88391"/>
                </a:moveTo>
                <a:lnTo>
                  <a:pt x="91439" y="88391"/>
                </a:lnTo>
                <a:lnTo>
                  <a:pt x="100584" y="82295"/>
                </a:lnTo>
                <a:lnTo>
                  <a:pt x="99060" y="8229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11252" y="68579"/>
                </a:lnTo>
                <a:lnTo>
                  <a:pt x="123952" y="68579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12014" y="88391"/>
                </a:lnTo>
                <a:close/>
              </a:path>
              <a:path w="127000" h="108585">
                <a:moveTo>
                  <a:pt x="37084" y="88391"/>
                </a:moveTo>
                <a:lnTo>
                  <a:pt x="35052" y="88391"/>
                </a:lnTo>
                <a:lnTo>
                  <a:pt x="33528" y="86867"/>
                </a:lnTo>
                <a:lnTo>
                  <a:pt x="37084" y="88391"/>
                </a:lnTo>
                <a:close/>
              </a:path>
              <a:path w="127000" h="108585">
                <a:moveTo>
                  <a:pt x="105918" y="94487"/>
                </a:moveTo>
                <a:lnTo>
                  <a:pt x="73152" y="94487"/>
                </a:lnTo>
                <a:lnTo>
                  <a:pt x="83820" y="91439"/>
                </a:lnTo>
                <a:lnTo>
                  <a:pt x="92964" y="86867"/>
                </a:lnTo>
                <a:lnTo>
                  <a:pt x="91439" y="88391"/>
                </a:lnTo>
                <a:lnTo>
                  <a:pt x="112014" y="88391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918" y="94487"/>
                </a:lnTo>
                <a:close/>
              </a:path>
              <a:path w="127000" h="108585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8585">
                <a:moveTo>
                  <a:pt x="64008" y="108203"/>
                </a:moveTo>
                <a:lnTo>
                  <a:pt x="62484" y="108203"/>
                </a:lnTo>
                <a:lnTo>
                  <a:pt x="51816" y="106679"/>
                </a:ln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13147" y="4351020"/>
            <a:ext cx="114300" cy="96520"/>
          </a:xfrm>
          <a:custGeom>
            <a:avLst/>
            <a:gdLst/>
            <a:ahLst/>
            <a:cxnLst/>
            <a:rect l="l" t="t" r="r" b="b"/>
            <a:pathLst>
              <a:path w="114300" h="96520">
                <a:moveTo>
                  <a:pt x="57912" y="96011"/>
                </a:moveTo>
                <a:lnTo>
                  <a:pt x="35361" y="92273"/>
                </a:lnTo>
                <a:lnTo>
                  <a:pt x="16954" y="82105"/>
                </a:lnTo>
                <a:lnTo>
                  <a:pt x="4548" y="67079"/>
                </a:lnTo>
                <a:lnTo>
                  <a:pt x="0" y="48767"/>
                </a:lnTo>
                <a:lnTo>
                  <a:pt x="4548" y="29575"/>
                </a:lnTo>
                <a:lnTo>
                  <a:pt x="16954" y="14096"/>
                </a:lnTo>
                <a:lnTo>
                  <a:pt x="35361" y="3762"/>
                </a:lnTo>
                <a:lnTo>
                  <a:pt x="57912" y="0"/>
                </a:lnTo>
                <a:lnTo>
                  <a:pt x="79581" y="3762"/>
                </a:lnTo>
                <a:lnTo>
                  <a:pt x="97536" y="14096"/>
                </a:lnTo>
                <a:lnTo>
                  <a:pt x="109775" y="29575"/>
                </a:lnTo>
                <a:lnTo>
                  <a:pt x="114300" y="48767"/>
                </a:lnTo>
                <a:lnTo>
                  <a:pt x="109775" y="67079"/>
                </a:lnTo>
                <a:lnTo>
                  <a:pt x="97536" y="82105"/>
                </a:lnTo>
                <a:lnTo>
                  <a:pt x="79581" y="92273"/>
                </a:lnTo>
                <a:lnTo>
                  <a:pt x="57912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607052" y="4344923"/>
            <a:ext cx="127000" cy="108585"/>
          </a:xfrm>
          <a:custGeom>
            <a:avLst/>
            <a:gdLst/>
            <a:ahLst/>
            <a:cxnLst/>
            <a:rect l="l" t="t" r="r" b="b"/>
            <a:pathLst>
              <a:path w="127000" h="108585">
                <a:moveTo>
                  <a:pt x="86868" y="4571"/>
                </a:moveTo>
                <a:lnTo>
                  <a:pt x="39624" y="4571"/>
                </a:lnTo>
                <a:lnTo>
                  <a:pt x="50292" y="1523"/>
                </a:lnTo>
                <a:lnTo>
                  <a:pt x="51816" y="1523"/>
                </a:lnTo>
                <a:lnTo>
                  <a:pt x="62484" y="0"/>
                </a:lnTo>
                <a:lnTo>
                  <a:pt x="64008" y="0"/>
                </a:lnTo>
                <a:lnTo>
                  <a:pt x="76200" y="1523"/>
                </a:lnTo>
                <a:lnTo>
                  <a:pt x="86868" y="4571"/>
                </a:lnTo>
                <a:close/>
              </a:path>
              <a:path w="127000" h="108585">
                <a:moveTo>
                  <a:pt x="97536" y="9143"/>
                </a:moveTo>
                <a:lnTo>
                  <a:pt x="28956" y="9143"/>
                </a:lnTo>
                <a:lnTo>
                  <a:pt x="38100" y="4571"/>
                </a:lnTo>
                <a:lnTo>
                  <a:pt x="88391" y="4571"/>
                </a:lnTo>
                <a:lnTo>
                  <a:pt x="97536" y="9143"/>
                </a:lnTo>
                <a:close/>
              </a:path>
              <a:path w="127000" h="108585">
                <a:moveTo>
                  <a:pt x="44195" y="92963"/>
                </a:moveTo>
                <a:lnTo>
                  <a:pt x="18288" y="92963"/>
                </a:lnTo>
                <a:lnTo>
                  <a:pt x="12192" y="85343"/>
                </a:lnTo>
                <a:lnTo>
                  <a:pt x="10668" y="85343"/>
                </a:lnTo>
                <a:lnTo>
                  <a:pt x="10668" y="83819"/>
                </a:lnTo>
                <a:lnTo>
                  <a:pt x="6096" y="76199"/>
                </a:lnTo>
                <a:lnTo>
                  <a:pt x="4572" y="76199"/>
                </a:lnTo>
                <a:lnTo>
                  <a:pt x="4572" y="74675"/>
                </a:lnTo>
                <a:lnTo>
                  <a:pt x="0" y="60959"/>
                </a:lnTo>
                <a:lnTo>
                  <a:pt x="0" y="48767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6096" y="32003"/>
                </a:lnTo>
                <a:lnTo>
                  <a:pt x="10668" y="2438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6763"/>
                </a:lnTo>
                <a:lnTo>
                  <a:pt x="18288" y="15239"/>
                </a:lnTo>
                <a:lnTo>
                  <a:pt x="19812" y="15239"/>
                </a:lnTo>
                <a:lnTo>
                  <a:pt x="27432" y="9143"/>
                </a:lnTo>
                <a:lnTo>
                  <a:pt x="99060" y="9143"/>
                </a:lnTo>
                <a:lnTo>
                  <a:pt x="105918" y="13715"/>
                </a:lnTo>
                <a:lnTo>
                  <a:pt x="53339" y="13715"/>
                </a:lnTo>
                <a:lnTo>
                  <a:pt x="42672" y="16763"/>
                </a:lnTo>
                <a:lnTo>
                  <a:pt x="44195" y="16763"/>
                </a:lnTo>
                <a:lnTo>
                  <a:pt x="37084" y="19811"/>
                </a:lnTo>
                <a:lnTo>
                  <a:pt x="35052" y="19811"/>
                </a:lnTo>
                <a:lnTo>
                  <a:pt x="27432" y="25907"/>
                </a:lnTo>
                <a:lnTo>
                  <a:pt x="21336" y="32003"/>
                </a:lnTo>
                <a:lnTo>
                  <a:pt x="17678" y="38099"/>
                </a:lnTo>
                <a:lnTo>
                  <a:pt x="16764" y="38099"/>
                </a:lnTo>
                <a:lnTo>
                  <a:pt x="14223" y="45719"/>
                </a:lnTo>
                <a:lnTo>
                  <a:pt x="13716" y="45719"/>
                </a:lnTo>
                <a:lnTo>
                  <a:pt x="13716" y="50291"/>
                </a:lnTo>
                <a:lnTo>
                  <a:pt x="12192" y="53339"/>
                </a:lnTo>
                <a:lnTo>
                  <a:pt x="12192" y="57911"/>
                </a:lnTo>
                <a:lnTo>
                  <a:pt x="13716" y="62483"/>
                </a:lnTo>
                <a:lnTo>
                  <a:pt x="16764" y="70103"/>
                </a:lnTo>
                <a:lnTo>
                  <a:pt x="17526" y="70103"/>
                </a:lnTo>
                <a:lnTo>
                  <a:pt x="21336" y="77723"/>
                </a:lnTo>
                <a:lnTo>
                  <a:pt x="22555" y="77723"/>
                </a:lnTo>
                <a:lnTo>
                  <a:pt x="27432" y="83819"/>
                </a:lnTo>
                <a:lnTo>
                  <a:pt x="29337" y="83819"/>
                </a:lnTo>
                <a:lnTo>
                  <a:pt x="35052" y="88391"/>
                </a:lnTo>
                <a:lnTo>
                  <a:pt x="33528" y="88391"/>
                </a:lnTo>
                <a:lnTo>
                  <a:pt x="44195" y="92963"/>
                </a:lnTo>
                <a:close/>
              </a:path>
              <a:path w="127000" h="108585">
                <a:moveTo>
                  <a:pt x="92964" y="21335"/>
                </a:moveTo>
                <a:lnTo>
                  <a:pt x="83820" y="16763"/>
                </a:lnTo>
                <a:lnTo>
                  <a:pt x="73152" y="13715"/>
                </a:lnTo>
                <a:lnTo>
                  <a:pt x="105918" y="13715"/>
                </a:lnTo>
                <a:lnTo>
                  <a:pt x="108204" y="15239"/>
                </a:lnTo>
                <a:lnTo>
                  <a:pt x="108204" y="16763"/>
                </a:lnTo>
                <a:lnTo>
                  <a:pt x="112014" y="19811"/>
                </a:lnTo>
                <a:lnTo>
                  <a:pt x="91439" y="19811"/>
                </a:lnTo>
                <a:lnTo>
                  <a:pt x="92964" y="21335"/>
                </a:lnTo>
                <a:close/>
              </a:path>
              <a:path w="127000" h="108585">
                <a:moveTo>
                  <a:pt x="33528" y="21335"/>
                </a:moveTo>
                <a:lnTo>
                  <a:pt x="35052" y="19811"/>
                </a:lnTo>
                <a:lnTo>
                  <a:pt x="37084" y="19811"/>
                </a:lnTo>
                <a:lnTo>
                  <a:pt x="33528" y="21335"/>
                </a:lnTo>
                <a:close/>
              </a:path>
              <a:path w="127000" h="108585">
                <a:moveTo>
                  <a:pt x="105591" y="31133"/>
                </a:moveTo>
                <a:lnTo>
                  <a:pt x="99060" y="25907"/>
                </a:lnTo>
                <a:lnTo>
                  <a:pt x="100584" y="25907"/>
                </a:lnTo>
                <a:lnTo>
                  <a:pt x="91439" y="19811"/>
                </a:lnTo>
                <a:lnTo>
                  <a:pt x="112014" y="19811"/>
                </a:lnTo>
                <a:lnTo>
                  <a:pt x="115824" y="22859"/>
                </a:lnTo>
                <a:lnTo>
                  <a:pt x="115824" y="24383"/>
                </a:lnTo>
                <a:lnTo>
                  <a:pt x="120700" y="30479"/>
                </a:lnTo>
                <a:lnTo>
                  <a:pt x="105155" y="30479"/>
                </a:lnTo>
                <a:lnTo>
                  <a:pt x="105591" y="31133"/>
                </a:lnTo>
                <a:close/>
              </a:path>
              <a:path w="127000" h="108585">
                <a:moveTo>
                  <a:pt x="106679" y="32003"/>
                </a:moveTo>
                <a:lnTo>
                  <a:pt x="105591" y="31133"/>
                </a:lnTo>
                <a:lnTo>
                  <a:pt x="105155" y="30479"/>
                </a:lnTo>
                <a:lnTo>
                  <a:pt x="106679" y="32003"/>
                </a:lnTo>
                <a:close/>
              </a:path>
              <a:path w="127000" h="108585">
                <a:moveTo>
                  <a:pt x="121920" y="32003"/>
                </a:moveTo>
                <a:lnTo>
                  <a:pt x="106679" y="32003"/>
                </a:lnTo>
                <a:lnTo>
                  <a:pt x="105155" y="30479"/>
                </a:lnTo>
                <a:lnTo>
                  <a:pt x="120700" y="30479"/>
                </a:lnTo>
                <a:lnTo>
                  <a:pt x="121920" y="32003"/>
                </a:lnTo>
                <a:close/>
              </a:path>
              <a:path w="127000" h="108585">
                <a:moveTo>
                  <a:pt x="123952" y="39623"/>
                </a:moveTo>
                <a:lnTo>
                  <a:pt x="111252" y="39623"/>
                </a:lnTo>
                <a:lnTo>
                  <a:pt x="105591" y="31133"/>
                </a:lnTo>
                <a:lnTo>
                  <a:pt x="106679" y="32003"/>
                </a:lnTo>
                <a:lnTo>
                  <a:pt x="121920" y="32003"/>
                </a:lnTo>
                <a:lnTo>
                  <a:pt x="121920" y="33527"/>
                </a:lnTo>
                <a:lnTo>
                  <a:pt x="123952" y="39623"/>
                </a:lnTo>
                <a:close/>
              </a:path>
              <a:path w="127000" h="108585">
                <a:moveTo>
                  <a:pt x="16764" y="39623"/>
                </a:moveTo>
                <a:lnTo>
                  <a:pt x="16764" y="38099"/>
                </a:lnTo>
                <a:lnTo>
                  <a:pt x="17678" y="38099"/>
                </a:lnTo>
                <a:lnTo>
                  <a:pt x="16764" y="39623"/>
                </a:lnTo>
                <a:close/>
              </a:path>
              <a:path w="127000" h="108585">
                <a:moveTo>
                  <a:pt x="126491" y="47243"/>
                </a:moveTo>
                <a:lnTo>
                  <a:pt x="114300" y="47243"/>
                </a:lnTo>
                <a:lnTo>
                  <a:pt x="109728" y="38099"/>
                </a:lnTo>
                <a:lnTo>
                  <a:pt x="111252" y="39623"/>
                </a:lnTo>
                <a:lnTo>
                  <a:pt x="123952" y="39623"/>
                </a:lnTo>
                <a:lnTo>
                  <a:pt x="124968" y="42671"/>
                </a:lnTo>
                <a:lnTo>
                  <a:pt x="126491" y="44195"/>
                </a:lnTo>
                <a:lnTo>
                  <a:pt x="126491" y="47243"/>
                </a:lnTo>
                <a:close/>
              </a:path>
              <a:path w="127000" h="108585">
                <a:moveTo>
                  <a:pt x="13716" y="47243"/>
                </a:moveTo>
                <a:lnTo>
                  <a:pt x="13716" y="45719"/>
                </a:lnTo>
                <a:lnTo>
                  <a:pt x="14223" y="45719"/>
                </a:lnTo>
                <a:lnTo>
                  <a:pt x="13716" y="47243"/>
                </a:lnTo>
                <a:close/>
              </a:path>
              <a:path w="127000" h="108585">
                <a:moveTo>
                  <a:pt x="105155" y="77723"/>
                </a:moveTo>
                <a:lnTo>
                  <a:pt x="111252" y="70103"/>
                </a:lnTo>
                <a:lnTo>
                  <a:pt x="109728" y="70103"/>
                </a:lnTo>
                <a:lnTo>
                  <a:pt x="114300" y="62483"/>
                </a:lnTo>
                <a:lnTo>
                  <a:pt x="112775" y="62483"/>
                </a:lnTo>
                <a:lnTo>
                  <a:pt x="114300" y="59435"/>
                </a:lnTo>
                <a:lnTo>
                  <a:pt x="114300" y="50291"/>
                </a:lnTo>
                <a:lnTo>
                  <a:pt x="112775" y="45719"/>
                </a:lnTo>
                <a:lnTo>
                  <a:pt x="114300" y="47243"/>
                </a:lnTo>
                <a:lnTo>
                  <a:pt x="126491" y="47243"/>
                </a:lnTo>
                <a:lnTo>
                  <a:pt x="126491" y="65531"/>
                </a:lnTo>
                <a:lnTo>
                  <a:pt x="124968" y="65531"/>
                </a:lnTo>
                <a:lnTo>
                  <a:pt x="121920" y="74675"/>
                </a:lnTo>
                <a:lnTo>
                  <a:pt x="121920" y="76199"/>
                </a:lnTo>
                <a:lnTo>
                  <a:pt x="106679" y="76199"/>
                </a:lnTo>
                <a:lnTo>
                  <a:pt x="105155" y="77723"/>
                </a:lnTo>
                <a:close/>
              </a:path>
              <a:path w="127000" h="108585">
                <a:moveTo>
                  <a:pt x="17526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526" y="70103"/>
                </a:lnTo>
                <a:close/>
              </a:path>
              <a:path w="127000" h="108585">
                <a:moveTo>
                  <a:pt x="22555" y="77723"/>
                </a:moveTo>
                <a:lnTo>
                  <a:pt x="21336" y="77723"/>
                </a:lnTo>
                <a:lnTo>
                  <a:pt x="21336" y="76199"/>
                </a:lnTo>
                <a:lnTo>
                  <a:pt x="22555" y="77723"/>
                </a:lnTo>
                <a:close/>
              </a:path>
              <a:path w="127000" h="108585">
                <a:moveTo>
                  <a:pt x="115824" y="83819"/>
                </a:moveTo>
                <a:lnTo>
                  <a:pt x="99060" y="83819"/>
                </a:lnTo>
                <a:lnTo>
                  <a:pt x="106679" y="76199"/>
                </a:lnTo>
                <a:lnTo>
                  <a:pt x="121920" y="76199"/>
                </a:lnTo>
                <a:lnTo>
                  <a:pt x="115824" y="83819"/>
                </a:lnTo>
                <a:close/>
              </a:path>
              <a:path w="127000" h="108585">
                <a:moveTo>
                  <a:pt x="29337" y="83819"/>
                </a:moveTo>
                <a:lnTo>
                  <a:pt x="27432" y="83819"/>
                </a:lnTo>
                <a:lnTo>
                  <a:pt x="27432" y="82295"/>
                </a:lnTo>
                <a:lnTo>
                  <a:pt x="29337" y="83819"/>
                </a:lnTo>
                <a:close/>
              </a:path>
              <a:path w="127000" h="108585">
                <a:moveTo>
                  <a:pt x="108204" y="92963"/>
                </a:moveTo>
                <a:lnTo>
                  <a:pt x="83820" y="92963"/>
                </a:lnTo>
                <a:lnTo>
                  <a:pt x="92964" y="88391"/>
                </a:lnTo>
                <a:lnTo>
                  <a:pt x="91439" y="88391"/>
                </a:lnTo>
                <a:lnTo>
                  <a:pt x="100584" y="82295"/>
                </a:lnTo>
                <a:lnTo>
                  <a:pt x="99060" y="8381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08204" y="92963"/>
                </a:lnTo>
                <a:close/>
              </a:path>
              <a:path w="127000" h="108585">
                <a:moveTo>
                  <a:pt x="99060" y="99059"/>
                </a:moveTo>
                <a:lnTo>
                  <a:pt x="27432" y="99059"/>
                </a:lnTo>
                <a:lnTo>
                  <a:pt x="19812" y="92963"/>
                </a:lnTo>
                <a:lnTo>
                  <a:pt x="44195" y="92963"/>
                </a:lnTo>
                <a:lnTo>
                  <a:pt x="42672" y="91439"/>
                </a:lnTo>
                <a:lnTo>
                  <a:pt x="53339" y="94487"/>
                </a:lnTo>
                <a:lnTo>
                  <a:pt x="51816" y="94487"/>
                </a:lnTo>
                <a:lnTo>
                  <a:pt x="63245" y="95916"/>
                </a:lnTo>
                <a:lnTo>
                  <a:pt x="62484" y="96011"/>
                </a:lnTo>
                <a:lnTo>
                  <a:pt x="103632" y="96011"/>
                </a:lnTo>
                <a:lnTo>
                  <a:pt x="99060" y="99059"/>
                </a:lnTo>
                <a:close/>
              </a:path>
              <a:path w="127000" h="108585">
                <a:moveTo>
                  <a:pt x="103632" y="96011"/>
                </a:moveTo>
                <a:lnTo>
                  <a:pt x="64008" y="96011"/>
                </a:lnTo>
                <a:lnTo>
                  <a:pt x="63246" y="95916"/>
                </a:lnTo>
                <a:lnTo>
                  <a:pt x="74676" y="94487"/>
                </a:lnTo>
                <a:lnTo>
                  <a:pt x="73152" y="94487"/>
                </a:lnTo>
                <a:lnTo>
                  <a:pt x="83820" y="91439"/>
                </a:lnTo>
                <a:lnTo>
                  <a:pt x="83820" y="92963"/>
                </a:lnTo>
                <a:lnTo>
                  <a:pt x="108204" y="92963"/>
                </a:lnTo>
                <a:lnTo>
                  <a:pt x="103632" y="96011"/>
                </a:lnTo>
                <a:close/>
              </a:path>
              <a:path w="127000" h="108585">
                <a:moveTo>
                  <a:pt x="64008" y="96011"/>
                </a:moveTo>
                <a:lnTo>
                  <a:pt x="62484" y="96011"/>
                </a:lnTo>
                <a:lnTo>
                  <a:pt x="63246" y="95916"/>
                </a:lnTo>
                <a:lnTo>
                  <a:pt x="64008" y="96011"/>
                </a:lnTo>
                <a:close/>
              </a:path>
              <a:path w="127000" h="108585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8585">
                <a:moveTo>
                  <a:pt x="64008" y="108203"/>
                </a:moveTo>
                <a:lnTo>
                  <a:pt x="62484" y="108203"/>
                </a:lnTo>
                <a:lnTo>
                  <a:pt x="51816" y="106679"/>
                </a:ln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41191" y="1136903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5">
                <a:moveTo>
                  <a:pt x="57912" y="94488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80224" y="3738"/>
                </a:lnTo>
                <a:lnTo>
                  <a:pt x="98107" y="13906"/>
                </a:lnTo>
                <a:lnTo>
                  <a:pt x="109989" y="28932"/>
                </a:lnTo>
                <a:lnTo>
                  <a:pt x="114300" y="47244"/>
                </a:lnTo>
                <a:lnTo>
                  <a:pt x="109989" y="65555"/>
                </a:lnTo>
                <a:lnTo>
                  <a:pt x="98107" y="80581"/>
                </a:lnTo>
                <a:lnTo>
                  <a:pt x="80224" y="90749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35096" y="1130808"/>
            <a:ext cx="128270" cy="108585"/>
          </a:xfrm>
          <a:custGeom>
            <a:avLst/>
            <a:gdLst/>
            <a:ahLst/>
            <a:cxnLst/>
            <a:rect l="l" t="t" r="r" b="b"/>
            <a:pathLst>
              <a:path w="128270" h="108584">
                <a:moveTo>
                  <a:pt x="76200" y="1523"/>
                </a:moveTo>
                <a:lnTo>
                  <a:pt x="51816" y="1523"/>
                </a:lnTo>
                <a:lnTo>
                  <a:pt x="64008" y="0"/>
                </a:lnTo>
                <a:lnTo>
                  <a:pt x="76200" y="1523"/>
                </a:lnTo>
                <a:close/>
              </a:path>
              <a:path w="128270" h="108584">
                <a:moveTo>
                  <a:pt x="42672" y="16763"/>
                </a:moveTo>
                <a:lnTo>
                  <a:pt x="44195" y="15239"/>
                </a:lnTo>
                <a:lnTo>
                  <a:pt x="19812" y="15239"/>
                </a:lnTo>
                <a:lnTo>
                  <a:pt x="28956" y="9143"/>
                </a:lnTo>
                <a:lnTo>
                  <a:pt x="39624" y="4571"/>
                </a:lnTo>
                <a:lnTo>
                  <a:pt x="39624" y="3047"/>
                </a:lnTo>
                <a:lnTo>
                  <a:pt x="50292" y="1523"/>
                </a:lnTo>
                <a:lnTo>
                  <a:pt x="77724" y="1523"/>
                </a:lnTo>
                <a:lnTo>
                  <a:pt x="88391" y="3047"/>
                </a:lnTo>
                <a:lnTo>
                  <a:pt x="88391" y="4571"/>
                </a:lnTo>
                <a:lnTo>
                  <a:pt x="99060" y="9143"/>
                </a:lnTo>
                <a:lnTo>
                  <a:pt x="103632" y="12191"/>
                </a:lnTo>
                <a:lnTo>
                  <a:pt x="64008" y="12191"/>
                </a:lnTo>
                <a:lnTo>
                  <a:pt x="53339" y="13715"/>
                </a:lnTo>
                <a:lnTo>
                  <a:pt x="42672" y="16763"/>
                </a:lnTo>
                <a:close/>
              </a:path>
              <a:path w="128270" h="108584">
                <a:moveTo>
                  <a:pt x="85344" y="16763"/>
                </a:moveTo>
                <a:lnTo>
                  <a:pt x="73152" y="13715"/>
                </a:lnTo>
                <a:lnTo>
                  <a:pt x="74676" y="13715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83820" y="15239"/>
                </a:lnTo>
                <a:lnTo>
                  <a:pt x="85344" y="16763"/>
                </a:lnTo>
                <a:close/>
              </a:path>
              <a:path w="128270" h="108584">
                <a:moveTo>
                  <a:pt x="44195" y="91439"/>
                </a:moveTo>
                <a:lnTo>
                  <a:pt x="18288" y="91439"/>
                </a:lnTo>
                <a:lnTo>
                  <a:pt x="12192" y="85343"/>
                </a:lnTo>
                <a:lnTo>
                  <a:pt x="12192" y="83819"/>
                </a:lnTo>
                <a:lnTo>
                  <a:pt x="10668" y="83819"/>
                </a:lnTo>
                <a:lnTo>
                  <a:pt x="6096" y="76199"/>
                </a:lnTo>
                <a:lnTo>
                  <a:pt x="6096" y="74675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59435"/>
                </a:lnTo>
                <a:lnTo>
                  <a:pt x="0" y="54863"/>
                </a:lnTo>
                <a:lnTo>
                  <a:pt x="0" y="48767"/>
                </a:lnTo>
                <a:lnTo>
                  <a:pt x="1524" y="42671"/>
                </a:lnTo>
                <a:lnTo>
                  <a:pt x="4572" y="33527"/>
                </a:lnTo>
                <a:lnTo>
                  <a:pt x="6096" y="32003"/>
                </a:lnTo>
                <a:lnTo>
                  <a:pt x="10668" y="24383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5052" y="19811"/>
                </a:lnTo>
                <a:lnTo>
                  <a:pt x="29337" y="24383"/>
                </a:lnTo>
                <a:lnTo>
                  <a:pt x="27432" y="24383"/>
                </a:lnTo>
                <a:lnTo>
                  <a:pt x="22555" y="30479"/>
                </a:lnTo>
                <a:lnTo>
                  <a:pt x="21336" y="30479"/>
                </a:lnTo>
                <a:lnTo>
                  <a:pt x="16764" y="38099"/>
                </a:lnTo>
                <a:lnTo>
                  <a:pt x="13716" y="45719"/>
                </a:lnTo>
                <a:lnTo>
                  <a:pt x="13716" y="62483"/>
                </a:lnTo>
                <a:lnTo>
                  <a:pt x="14224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8391"/>
                </a:lnTo>
                <a:lnTo>
                  <a:pt x="38100" y="88391"/>
                </a:lnTo>
                <a:lnTo>
                  <a:pt x="44195" y="91439"/>
                </a:lnTo>
                <a:close/>
              </a:path>
              <a:path w="128270" h="108584">
                <a:moveTo>
                  <a:pt x="100584" y="25907"/>
                </a:moveTo>
                <a:lnTo>
                  <a:pt x="92964" y="19811"/>
                </a:lnTo>
                <a:lnTo>
                  <a:pt x="83820" y="15239"/>
                </a:lnTo>
                <a:lnTo>
                  <a:pt x="108204" y="15239"/>
                </a:lnTo>
                <a:lnTo>
                  <a:pt x="117348" y="24383"/>
                </a:lnTo>
                <a:lnTo>
                  <a:pt x="100584" y="24383"/>
                </a:lnTo>
                <a:lnTo>
                  <a:pt x="100584" y="25907"/>
                </a:lnTo>
                <a:close/>
              </a:path>
              <a:path w="128270" h="108584">
                <a:moveTo>
                  <a:pt x="27432" y="25907"/>
                </a:moveTo>
                <a:lnTo>
                  <a:pt x="27432" y="24383"/>
                </a:lnTo>
                <a:lnTo>
                  <a:pt x="29337" y="24383"/>
                </a:lnTo>
                <a:lnTo>
                  <a:pt x="27432" y="25907"/>
                </a:lnTo>
                <a:close/>
              </a:path>
              <a:path w="128270" h="108584">
                <a:moveTo>
                  <a:pt x="106679" y="32003"/>
                </a:moveTo>
                <a:lnTo>
                  <a:pt x="100584" y="24383"/>
                </a:lnTo>
                <a:lnTo>
                  <a:pt x="117348" y="24383"/>
                </a:lnTo>
                <a:lnTo>
                  <a:pt x="121005" y="30479"/>
                </a:lnTo>
                <a:lnTo>
                  <a:pt x="106679" y="30479"/>
                </a:lnTo>
                <a:lnTo>
                  <a:pt x="106679" y="32003"/>
                </a:lnTo>
                <a:close/>
              </a:path>
              <a:path w="128270" h="108584">
                <a:moveTo>
                  <a:pt x="21336" y="32003"/>
                </a:moveTo>
                <a:lnTo>
                  <a:pt x="21336" y="30479"/>
                </a:lnTo>
                <a:lnTo>
                  <a:pt x="22555" y="30479"/>
                </a:lnTo>
                <a:lnTo>
                  <a:pt x="21336" y="32003"/>
                </a:lnTo>
                <a:close/>
              </a:path>
              <a:path w="128270" h="108584">
                <a:moveTo>
                  <a:pt x="126491" y="62483"/>
                </a:moveTo>
                <a:lnTo>
                  <a:pt x="114300" y="62483"/>
                </a:lnTo>
                <a:lnTo>
                  <a:pt x="114300" y="45719"/>
                </a:lnTo>
                <a:lnTo>
                  <a:pt x="111252" y="38099"/>
                </a:lnTo>
                <a:lnTo>
                  <a:pt x="106679" y="30479"/>
                </a:lnTo>
                <a:lnTo>
                  <a:pt x="121005" y="30479"/>
                </a:lnTo>
                <a:lnTo>
                  <a:pt x="121920" y="32003"/>
                </a:lnTo>
                <a:lnTo>
                  <a:pt x="121920" y="33527"/>
                </a:lnTo>
                <a:lnTo>
                  <a:pt x="126491" y="42671"/>
                </a:lnTo>
                <a:lnTo>
                  <a:pt x="126491" y="47243"/>
                </a:lnTo>
                <a:lnTo>
                  <a:pt x="128016" y="53339"/>
                </a:lnTo>
                <a:lnTo>
                  <a:pt x="126491" y="59435"/>
                </a:lnTo>
                <a:lnTo>
                  <a:pt x="126491" y="62483"/>
                </a:lnTo>
                <a:close/>
              </a:path>
              <a:path w="128270" h="108584">
                <a:moveTo>
                  <a:pt x="14224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4" y="62483"/>
                </a:lnTo>
                <a:close/>
              </a:path>
              <a:path w="128270" h="108584">
                <a:moveTo>
                  <a:pt x="124205" y="70103"/>
                </a:moveTo>
                <a:lnTo>
                  <a:pt x="111252" y="70103"/>
                </a:lnTo>
                <a:lnTo>
                  <a:pt x="114300" y="60959"/>
                </a:lnTo>
                <a:lnTo>
                  <a:pt x="114300" y="62483"/>
                </a:lnTo>
                <a:lnTo>
                  <a:pt x="126491" y="62483"/>
                </a:lnTo>
                <a:lnTo>
                  <a:pt x="126491" y="65531"/>
                </a:lnTo>
                <a:lnTo>
                  <a:pt x="124205" y="70103"/>
                </a:lnTo>
                <a:close/>
              </a:path>
              <a:path w="128270" h="108584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8270" h="108584">
                <a:moveTo>
                  <a:pt x="112014" y="88391"/>
                </a:moveTo>
                <a:lnTo>
                  <a:pt x="92964" y="88391"/>
                </a:lnTo>
                <a:lnTo>
                  <a:pt x="100584" y="82295"/>
                </a:lnTo>
                <a:lnTo>
                  <a:pt x="106679" y="76199"/>
                </a:lnTo>
                <a:lnTo>
                  <a:pt x="111252" y="68579"/>
                </a:lnTo>
                <a:lnTo>
                  <a:pt x="111252" y="70103"/>
                </a:lnTo>
                <a:lnTo>
                  <a:pt x="124205" y="70103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7348" y="8381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12014" y="88391"/>
                </a:lnTo>
                <a:close/>
              </a:path>
              <a:path w="128270" h="108584">
                <a:moveTo>
                  <a:pt x="38100" y="88391"/>
                </a:moveTo>
                <a:lnTo>
                  <a:pt x="35052" y="88391"/>
                </a:lnTo>
                <a:lnTo>
                  <a:pt x="35052" y="86867"/>
                </a:lnTo>
                <a:lnTo>
                  <a:pt x="38100" y="88391"/>
                </a:lnTo>
                <a:close/>
              </a:path>
              <a:path w="128270" h="108584">
                <a:moveTo>
                  <a:pt x="105918" y="94487"/>
                </a:moveTo>
                <a:lnTo>
                  <a:pt x="73152" y="94487"/>
                </a:lnTo>
                <a:lnTo>
                  <a:pt x="85344" y="91439"/>
                </a:lnTo>
                <a:lnTo>
                  <a:pt x="83820" y="91439"/>
                </a:lnTo>
                <a:lnTo>
                  <a:pt x="92964" y="86867"/>
                </a:lnTo>
                <a:lnTo>
                  <a:pt x="92964" y="88391"/>
                </a:lnTo>
                <a:lnTo>
                  <a:pt x="112014" y="88391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918" y="94487"/>
                </a:lnTo>
                <a:close/>
              </a:path>
              <a:path w="128270" h="108584">
                <a:moveTo>
                  <a:pt x="77724" y="106679"/>
                </a:moveTo>
                <a:lnTo>
                  <a:pt x="50292" y="106679"/>
                </a:lnTo>
                <a:lnTo>
                  <a:pt x="39624" y="103631"/>
                </a:lnTo>
                <a:lnTo>
                  <a:pt x="28956" y="99059"/>
                </a:lnTo>
                <a:lnTo>
                  <a:pt x="19812" y="92963"/>
                </a:lnTo>
                <a:lnTo>
                  <a:pt x="19812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5918" y="94487"/>
                </a:lnTo>
                <a:lnTo>
                  <a:pt x="99060" y="99059"/>
                </a:lnTo>
                <a:lnTo>
                  <a:pt x="88391" y="103631"/>
                </a:lnTo>
                <a:lnTo>
                  <a:pt x="77724" y="106679"/>
                </a:lnTo>
                <a:close/>
              </a:path>
              <a:path w="128270" h="108584">
                <a:moveTo>
                  <a:pt x="64008" y="108203"/>
                </a:moveTo>
                <a:lnTo>
                  <a:pt x="51816" y="106679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13147" y="1136903"/>
            <a:ext cx="114300" cy="94615"/>
          </a:xfrm>
          <a:custGeom>
            <a:avLst/>
            <a:gdLst/>
            <a:ahLst/>
            <a:cxnLst/>
            <a:rect l="l" t="t" r="r" b="b"/>
            <a:pathLst>
              <a:path w="114300" h="94615">
                <a:moveTo>
                  <a:pt x="57912" y="94488"/>
                </a:moveTo>
                <a:lnTo>
                  <a:pt x="35361" y="90749"/>
                </a:lnTo>
                <a:lnTo>
                  <a:pt x="16954" y="80581"/>
                </a:lnTo>
                <a:lnTo>
                  <a:pt x="4548" y="65555"/>
                </a:lnTo>
                <a:lnTo>
                  <a:pt x="0" y="47244"/>
                </a:lnTo>
                <a:lnTo>
                  <a:pt x="4548" y="28932"/>
                </a:lnTo>
                <a:lnTo>
                  <a:pt x="16954" y="13906"/>
                </a:lnTo>
                <a:lnTo>
                  <a:pt x="35361" y="3738"/>
                </a:lnTo>
                <a:lnTo>
                  <a:pt x="57912" y="0"/>
                </a:lnTo>
                <a:lnTo>
                  <a:pt x="79581" y="3738"/>
                </a:lnTo>
                <a:lnTo>
                  <a:pt x="97536" y="13906"/>
                </a:lnTo>
                <a:lnTo>
                  <a:pt x="109775" y="28932"/>
                </a:lnTo>
                <a:lnTo>
                  <a:pt x="114300" y="47244"/>
                </a:lnTo>
                <a:lnTo>
                  <a:pt x="109775" y="65555"/>
                </a:lnTo>
                <a:lnTo>
                  <a:pt x="97536" y="80581"/>
                </a:lnTo>
                <a:lnTo>
                  <a:pt x="79581" y="90749"/>
                </a:lnTo>
                <a:lnTo>
                  <a:pt x="5791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07052" y="1130808"/>
            <a:ext cx="127000" cy="108585"/>
          </a:xfrm>
          <a:custGeom>
            <a:avLst/>
            <a:gdLst/>
            <a:ahLst/>
            <a:cxnLst/>
            <a:rect l="l" t="t" r="r" b="b"/>
            <a:pathLst>
              <a:path w="127000" h="108584">
                <a:moveTo>
                  <a:pt x="97536" y="9143"/>
                </a:moveTo>
                <a:lnTo>
                  <a:pt x="28956" y="9143"/>
                </a:lnTo>
                <a:lnTo>
                  <a:pt x="38100" y="4571"/>
                </a:lnTo>
                <a:lnTo>
                  <a:pt x="39624" y="4571"/>
                </a:lnTo>
                <a:lnTo>
                  <a:pt x="39624" y="3047"/>
                </a:lnTo>
                <a:lnTo>
                  <a:pt x="50292" y="1523"/>
                </a:lnTo>
                <a:lnTo>
                  <a:pt x="51816" y="1523"/>
                </a:lnTo>
                <a:lnTo>
                  <a:pt x="62484" y="0"/>
                </a:lnTo>
                <a:lnTo>
                  <a:pt x="64008" y="0"/>
                </a:lnTo>
                <a:lnTo>
                  <a:pt x="76200" y="1523"/>
                </a:lnTo>
                <a:lnTo>
                  <a:pt x="86868" y="3047"/>
                </a:lnTo>
                <a:lnTo>
                  <a:pt x="88391" y="4571"/>
                </a:lnTo>
                <a:lnTo>
                  <a:pt x="97536" y="9143"/>
                </a:lnTo>
                <a:close/>
              </a:path>
              <a:path w="127000" h="108584">
                <a:moveTo>
                  <a:pt x="42672" y="16763"/>
                </a:moveTo>
                <a:lnTo>
                  <a:pt x="44195" y="15239"/>
                </a:lnTo>
                <a:lnTo>
                  <a:pt x="19812" y="15239"/>
                </a:lnTo>
                <a:lnTo>
                  <a:pt x="27432" y="9143"/>
                </a:lnTo>
                <a:lnTo>
                  <a:pt x="99060" y="9143"/>
                </a:lnTo>
                <a:lnTo>
                  <a:pt x="103632" y="12191"/>
                </a:lnTo>
                <a:lnTo>
                  <a:pt x="62484" y="12191"/>
                </a:lnTo>
                <a:lnTo>
                  <a:pt x="63246" y="12287"/>
                </a:lnTo>
                <a:lnTo>
                  <a:pt x="51816" y="13715"/>
                </a:lnTo>
                <a:lnTo>
                  <a:pt x="53339" y="13715"/>
                </a:lnTo>
                <a:lnTo>
                  <a:pt x="42672" y="16763"/>
                </a:lnTo>
                <a:close/>
              </a:path>
              <a:path w="127000" h="108584">
                <a:moveTo>
                  <a:pt x="63245" y="12287"/>
                </a:moveTo>
                <a:lnTo>
                  <a:pt x="62484" y="12191"/>
                </a:lnTo>
                <a:lnTo>
                  <a:pt x="64008" y="12191"/>
                </a:lnTo>
                <a:lnTo>
                  <a:pt x="63245" y="12287"/>
                </a:lnTo>
                <a:close/>
              </a:path>
              <a:path w="127000" h="108584">
                <a:moveTo>
                  <a:pt x="83820" y="16763"/>
                </a:moveTo>
                <a:lnTo>
                  <a:pt x="73152" y="13715"/>
                </a:lnTo>
                <a:lnTo>
                  <a:pt x="74676" y="13715"/>
                </a:lnTo>
                <a:lnTo>
                  <a:pt x="63245" y="12287"/>
                </a:lnTo>
                <a:lnTo>
                  <a:pt x="64008" y="12191"/>
                </a:lnTo>
                <a:lnTo>
                  <a:pt x="103632" y="12191"/>
                </a:lnTo>
                <a:lnTo>
                  <a:pt x="108204" y="15239"/>
                </a:lnTo>
                <a:lnTo>
                  <a:pt x="83820" y="15239"/>
                </a:lnTo>
                <a:lnTo>
                  <a:pt x="83820" y="16763"/>
                </a:lnTo>
                <a:close/>
              </a:path>
              <a:path w="127000" h="108584">
                <a:moveTo>
                  <a:pt x="99060" y="99059"/>
                </a:moveTo>
                <a:lnTo>
                  <a:pt x="27432" y="99059"/>
                </a:lnTo>
                <a:lnTo>
                  <a:pt x="19812" y="92963"/>
                </a:lnTo>
                <a:lnTo>
                  <a:pt x="10668" y="83819"/>
                </a:lnTo>
                <a:lnTo>
                  <a:pt x="6096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9435"/>
                </a:lnTo>
                <a:lnTo>
                  <a:pt x="0" y="48767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6096" y="32003"/>
                </a:lnTo>
                <a:lnTo>
                  <a:pt x="10668" y="24383"/>
                </a:lnTo>
                <a:lnTo>
                  <a:pt x="10668" y="22859"/>
                </a:lnTo>
                <a:lnTo>
                  <a:pt x="12192" y="22859"/>
                </a:lnTo>
                <a:lnTo>
                  <a:pt x="18288" y="15239"/>
                </a:lnTo>
                <a:lnTo>
                  <a:pt x="44195" y="15239"/>
                </a:lnTo>
                <a:lnTo>
                  <a:pt x="33528" y="19811"/>
                </a:lnTo>
                <a:lnTo>
                  <a:pt x="35052" y="19811"/>
                </a:lnTo>
                <a:lnTo>
                  <a:pt x="29337" y="24383"/>
                </a:lnTo>
                <a:lnTo>
                  <a:pt x="27432" y="24383"/>
                </a:lnTo>
                <a:lnTo>
                  <a:pt x="22555" y="30479"/>
                </a:lnTo>
                <a:lnTo>
                  <a:pt x="21336" y="30479"/>
                </a:lnTo>
                <a:lnTo>
                  <a:pt x="16764" y="38099"/>
                </a:lnTo>
                <a:lnTo>
                  <a:pt x="13716" y="45719"/>
                </a:lnTo>
                <a:lnTo>
                  <a:pt x="13716" y="48767"/>
                </a:lnTo>
                <a:lnTo>
                  <a:pt x="12192" y="53339"/>
                </a:lnTo>
                <a:lnTo>
                  <a:pt x="12192" y="57911"/>
                </a:lnTo>
                <a:lnTo>
                  <a:pt x="13716" y="62483"/>
                </a:lnTo>
                <a:lnTo>
                  <a:pt x="14224" y="62483"/>
                </a:lnTo>
                <a:lnTo>
                  <a:pt x="16764" y="70103"/>
                </a:lnTo>
                <a:lnTo>
                  <a:pt x="17678" y="70103"/>
                </a:lnTo>
                <a:lnTo>
                  <a:pt x="21336" y="76199"/>
                </a:lnTo>
                <a:lnTo>
                  <a:pt x="27432" y="82295"/>
                </a:lnTo>
                <a:lnTo>
                  <a:pt x="35052" y="88391"/>
                </a:lnTo>
                <a:lnTo>
                  <a:pt x="37084" y="88391"/>
                </a:lnTo>
                <a:lnTo>
                  <a:pt x="44195" y="91439"/>
                </a:lnTo>
                <a:lnTo>
                  <a:pt x="42672" y="91439"/>
                </a:lnTo>
                <a:lnTo>
                  <a:pt x="53339" y="94487"/>
                </a:lnTo>
                <a:lnTo>
                  <a:pt x="105918" y="94487"/>
                </a:lnTo>
                <a:lnTo>
                  <a:pt x="99060" y="99059"/>
                </a:lnTo>
                <a:close/>
              </a:path>
              <a:path w="127000" h="108584">
                <a:moveTo>
                  <a:pt x="100583" y="25907"/>
                </a:moveTo>
                <a:lnTo>
                  <a:pt x="91439" y="19811"/>
                </a:lnTo>
                <a:lnTo>
                  <a:pt x="92964" y="19811"/>
                </a:lnTo>
                <a:lnTo>
                  <a:pt x="83820" y="15239"/>
                </a:lnTo>
                <a:lnTo>
                  <a:pt x="108204" y="15239"/>
                </a:lnTo>
                <a:lnTo>
                  <a:pt x="115824" y="22859"/>
                </a:lnTo>
                <a:lnTo>
                  <a:pt x="115824" y="24383"/>
                </a:lnTo>
                <a:lnTo>
                  <a:pt x="99060" y="24383"/>
                </a:lnTo>
                <a:lnTo>
                  <a:pt x="100583" y="25907"/>
                </a:lnTo>
                <a:close/>
              </a:path>
              <a:path w="127000" h="108584">
                <a:moveTo>
                  <a:pt x="27432" y="25907"/>
                </a:moveTo>
                <a:lnTo>
                  <a:pt x="27432" y="24383"/>
                </a:lnTo>
                <a:lnTo>
                  <a:pt x="29337" y="24383"/>
                </a:lnTo>
                <a:lnTo>
                  <a:pt x="27432" y="25907"/>
                </a:lnTo>
                <a:close/>
              </a:path>
              <a:path w="127000" h="108584">
                <a:moveTo>
                  <a:pt x="121920" y="32003"/>
                </a:moveTo>
                <a:lnTo>
                  <a:pt x="106679" y="32003"/>
                </a:lnTo>
                <a:lnTo>
                  <a:pt x="99060" y="24383"/>
                </a:lnTo>
                <a:lnTo>
                  <a:pt x="115824" y="24383"/>
                </a:lnTo>
                <a:lnTo>
                  <a:pt x="121920" y="32003"/>
                </a:lnTo>
                <a:close/>
              </a:path>
              <a:path w="127000" h="108584">
                <a:moveTo>
                  <a:pt x="21336" y="32003"/>
                </a:moveTo>
                <a:lnTo>
                  <a:pt x="21336" y="30479"/>
                </a:lnTo>
                <a:lnTo>
                  <a:pt x="22555" y="30479"/>
                </a:lnTo>
                <a:lnTo>
                  <a:pt x="21336" y="32003"/>
                </a:lnTo>
                <a:close/>
              </a:path>
              <a:path w="127000" h="108584">
                <a:moveTo>
                  <a:pt x="112775" y="62483"/>
                </a:moveTo>
                <a:lnTo>
                  <a:pt x="114300" y="57911"/>
                </a:lnTo>
                <a:lnTo>
                  <a:pt x="114300" y="50291"/>
                </a:lnTo>
                <a:lnTo>
                  <a:pt x="112775" y="45719"/>
                </a:lnTo>
                <a:lnTo>
                  <a:pt x="114300" y="45719"/>
                </a:lnTo>
                <a:lnTo>
                  <a:pt x="109728" y="38099"/>
                </a:lnTo>
                <a:lnTo>
                  <a:pt x="111252" y="38099"/>
                </a:lnTo>
                <a:lnTo>
                  <a:pt x="105156" y="30479"/>
                </a:lnTo>
                <a:lnTo>
                  <a:pt x="106679" y="32003"/>
                </a:lnTo>
                <a:lnTo>
                  <a:pt x="121920" y="32003"/>
                </a:lnTo>
                <a:lnTo>
                  <a:pt x="121920" y="33527"/>
                </a:lnTo>
                <a:lnTo>
                  <a:pt x="124968" y="42671"/>
                </a:lnTo>
                <a:lnTo>
                  <a:pt x="126491" y="42671"/>
                </a:lnTo>
                <a:lnTo>
                  <a:pt x="126491" y="60959"/>
                </a:lnTo>
                <a:lnTo>
                  <a:pt x="114300" y="60959"/>
                </a:lnTo>
                <a:lnTo>
                  <a:pt x="112775" y="62483"/>
                </a:lnTo>
                <a:close/>
              </a:path>
              <a:path w="127000" h="108584">
                <a:moveTo>
                  <a:pt x="14224" y="62483"/>
                </a:moveTo>
                <a:lnTo>
                  <a:pt x="13716" y="62483"/>
                </a:lnTo>
                <a:lnTo>
                  <a:pt x="13716" y="60959"/>
                </a:lnTo>
                <a:lnTo>
                  <a:pt x="14224" y="62483"/>
                </a:lnTo>
                <a:close/>
              </a:path>
              <a:path w="127000" h="108584">
                <a:moveTo>
                  <a:pt x="109728" y="70103"/>
                </a:moveTo>
                <a:lnTo>
                  <a:pt x="114300" y="60959"/>
                </a:lnTo>
                <a:lnTo>
                  <a:pt x="126491" y="60959"/>
                </a:lnTo>
                <a:lnTo>
                  <a:pt x="126491" y="64007"/>
                </a:lnTo>
                <a:lnTo>
                  <a:pt x="124968" y="65531"/>
                </a:lnTo>
                <a:lnTo>
                  <a:pt x="123952" y="68579"/>
                </a:lnTo>
                <a:lnTo>
                  <a:pt x="111252" y="68579"/>
                </a:lnTo>
                <a:lnTo>
                  <a:pt x="109728" y="70103"/>
                </a:lnTo>
                <a:close/>
              </a:path>
              <a:path w="127000" h="108584">
                <a:moveTo>
                  <a:pt x="17678" y="70103"/>
                </a:moveTo>
                <a:lnTo>
                  <a:pt x="16764" y="70103"/>
                </a:lnTo>
                <a:lnTo>
                  <a:pt x="16764" y="68579"/>
                </a:lnTo>
                <a:lnTo>
                  <a:pt x="17678" y="70103"/>
                </a:lnTo>
                <a:close/>
              </a:path>
              <a:path w="127000" h="108584">
                <a:moveTo>
                  <a:pt x="112014" y="88391"/>
                </a:moveTo>
                <a:lnTo>
                  <a:pt x="91439" y="88391"/>
                </a:lnTo>
                <a:lnTo>
                  <a:pt x="100584" y="82295"/>
                </a:lnTo>
                <a:lnTo>
                  <a:pt x="99060" y="8229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11252" y="68579"/>
                </a:lnTo>
                <a:lnTo>
                  <a:pt x="123952" y="68579"/>
                </a:lnTo>
                <a:lnTo>
                  <a:pt x="121920" y="74675"/>
                </a:lnTo>
                <a:lnTo>
                  <a:pt x="121920" y="76199"/>
                </a:lnTo>
                <a:lnTo>
                  <a:pt x="115824" y="83819"/>
                </a:lnTo>
                <a:lnTo>
                  <a:pt x="115824" y="85343"/>
                </a:lnTo>
                <a:lnTo>
                  <a:pt x="112014" y="88391"/>
                </a:lnTo>
                <a:close/>
              </a:path>
              <a:path w="127000" h="108584">
                <a:moveTo>
                  <a:pt x="37084" y="88391"/>
                </a:moveTo>
                <a:lnTo>
                  <a:pt x="35052" y="88391"/>
                </a:lnTo>
                <a:lnTo>
                  <a:pt x="33528" y="86867"/>
                </a:lnTo>
                <a:lnTo>
                  <a:pt x="37084" y="88391"/>
                </a:lnTo>
                <a:close/>
              </a:path>
              <a:path w="127000" h="108584">
                <a:moveTo>
                  <a:pt x="105918" y="94487"/>
                </a:moveTo>
                <a:lnTo>
                  <a:pt x="73152" y="94487"/>
                </a:lnTo>
                <a:lnTo>
                  <a:pt x="83820" y="91439"/>
                </a:lnTo>
                <a:lnTo>
                  <a:pt x="92964" y="86867"/>
                </a:lnTo>
                <a:lnTo>
                  <a:pt x="91439" y="88391"/>
                </a:lnTo>
                <a:lnTo>
                  <a:pt x="112014" y="88391"/>
                </a:lnTo>
                <a:lnTo>
                  <a:pt x="108204" y="91439"/>
                </a:lnTo>
                <a:lnTo>
                  <a:pt x="108204" y="92963"/>
                </a:lnTo>
                <a:lnTo>
                  <a:pt x="105918" y="94487"/>
                </a:lnTo>
                <a:close/>
              </a:path>
              <a:path w="127000" h="108584">
                <a:moveTo>
                  <a:pt x="88391" y="103631"/>
                </a:moveTo>
                <a:lnTo>
                  <a:pt x="38100" y="103631"/>
                </a:lnTo>
                <a:lnTo>
                  <a:pt x="28956" y="99059"/>
                </a:lnTo>
                <a:lnTo>
                  <a:pt x="97536" y="99059"/>
                </a:lnTo>
                <a:lnTo>
                  <a:pt x="88391" y="103631"/>
                </a:lnTo>
                <a:close/>
              </a:path>
              <a:path w="127000" h="108584">
                <a:moveTo>
                  <a:pt x="64008" y="108203"/>
                </a:moveTo>
                <a:lnTo>
                  <a:pt x="62484" y="108203"/>
                </a:lnTo>
                <a:lnTo>
                  <a:pt x="51816" y="106679"/>
                </a:lnTo>
                <a:lnTo>
                  <a:pt x="50292" y="106679"/>
                </a:lnTo>
                <a:lnTo>
                  <a:pt x="39624" y="103631"/>
                </a:lnTo>
                <a:lnTo>
                  <a:pt x="86868" y="103631"/>
                </a:lnTo>
                <a:lnTo>
                  <a:pt x="76200" y="106679"/>
                </a:lnTo>
                <a:lnTo>
                  <a:pt x="64008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941831" y="5276088"/>
            <a:ext cx="8354695" cy="138430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2400" spc="-495">
                <a:latin typeface="Times New Roman"/>
                <a:cs typeface="Times New Roman"/>
              </a:rPr>
              <a:t>     </a:t>
            </a:r>
            <a:r>
              <a:rPr dirty="0" sz="2400" spc="-434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宋体"/>
                <a:cs typeface="宋体"/>
              </a:rPr>
              <a:t>输入和输出的相位：</a:t>
            </a:r>
            <a:r>
              <a:rPr dirty="0" sz="2500" spc="-20" u="heavy">
                <a:solidFill>
                  <a:srgbClr val="FF0000"/>
                </a:solidFill>
                <a:latin typeface="宋体"/>
                <a:cs typeface="宋体"/>
              </a:rPr>
              <a:t>瞬时极性法</a:t>
            </a:r>
            <a:r>
              <a:rPr dirty="0" sz="2400" spc="-20">
                <a:latin typeface="宋体"/>
                <a:cs typeface="宋体"/>
              </a:rPr>
              <a:t>分析法</a:t>
            </a:r>
            <a:endParaRPr sz="2400">
              <a:latin typeface="宋体"/>
              <a:cs typeface="宋体"/>
            </a:endParaRPr>
          </a:p>
          <a:p>
            <a:pPr marL="103505">
              <a:lnSpc>
                <a:spcPct val="100000"/>
              </a:lnSpc>
              <a:spcBef>
                <a:spcPts val="735"/>
              </a:spcBef>
            </a:pPr>
            <a:r>
              <a:rPr dirty="0" sz="2400" spc="-495">
                <a:latin typeface="Times New Roman"/>
                <a:cs typeface="Times New Roman"/>
              </a:rPr>
              <a:t>      </a:t>
            </a:r>
            <a:r>
              <a:rPr dirty="0" sz="2400" spc="-4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以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输出信号为参考</a:t>
            </a:r>
            <a:r>
              <a:rPr dirty="0" sz="2400" spc="5">
                <a:latin typeface="宋体"/>
                <a:cs typeface="宋体"/>
              </a:rPr>
              <a:t>，与之同相的输入端为同相端。</a:t>
            </a:r>
            <a:endParaRPr sz="2400">
              <a:latin typeface="宋体"/>
              <a:cs typeface="宋体"/>
            </a:endParaRPr>
          </a:p>
          <a:p>
            <a:pPr marL="116839">
              <a:lnSpc>
                <a:spcPct val="100000"/>
              </a:lnSpc>
              <a:spcBef>
                <a:spcPts val="765"/>
              </a:spcBef>
            </a:pPr>
            <a:r>
              <a:rPr dirty="0" sz="2400" spc="-495">
                <a:latin typeface="Times New Roman"/>
                <a:cs typeface="Times New Roman"/>
              </a:rPr>
              <a:t>       </a:t>
            </a:r>
            <a:r>
              <a:rPr dirty="0" sz="2400" spc="-5">
                <a:latin typeface="宋体"/>
                <a:cs typeface="宋体"/>
              </a:rPr>
              <a:t>分析可知：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宋体"/>
                <a:cs typeface="宋体"/>
              </a:rPr>
              <a:t>为反相端；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i</a:t>
            </a:r>
            <a:r>
              <a:rPr dirty="0" baseline="-20833" sz="2400" spc="-22">
                <a:latin typeface="Times New Roman"/>
                <a:cs typeface="Times New Roman"/>
              </a:rPr>
              <a:t>2</a:t>
            </a:r>
            <a:r>
              <a:rPr dirty="0" sz="2400" spc="-15">
                <a:latin typeface="宋体"/>
                <a:cs typeface="宋体"/>
              </a:rPr>
              <a:t>为同相端。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310155" y="6793995"/>
            <a:ext cx="56832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435096" y="261668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19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40">
                <a:moveTo>
                  <a:pt x="0" y="0"/>
                </a:move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2668" y="350519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09">
                <a:moveTo>
                  <a:pt x="0" y="0"/>
                </a:moveTo>
                <a:lnTo>
                  <a:pt x="9143999" y="0"/>
                </a:lnTo>
                <a:lnTo>
                  <a:pt x="9143999" y="295655"/>
                </a:lnTo>
                <a:lnTo>
                  <a:pt x="0" y="295655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20667" y="1908048"/>
            <a:ext cx="1676400" cy="4538980"/>
          </a:xfrm>
          <a:custGeom>
            <a:avLst/>
            <a:gdLst/>
            <a:ahLst/>
            <a:cxnLst/>
            <a:rect l="l" t="t" r="r" b="b"/>
            <a:pathLst>
              <a:path w="1676400" h="4538980">
                <a:moveTo>
                  <a:pt x="0" y="0"/>
                </a:moveTo>
                <a:lnTo>
                  <a:pt x="1676400" y="0"/>
                </a:lnTo>
                <a:lnTo>
                  <a:pt x="1676400" y="4538471"/>
                </a:lnTo>
                <a:lnTo>
                  <a:pt x="0" y="4538471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25867" y="2255520"/>
            <a:ext cx="1752600" cy="4267200"/>
          </a:xfrm>
          <a:custGeom>
            <a:avLst/>
            <a:gdLst/>
            <a:ahLst/>
            <a:cxnLst/>
            <a:rect l="l" t="t" r="r" b="b"/>
            <a:pathLst>
              <a:path w="1752600" h="4267200">
                <a:moveTo>
                  <a:pt x="0" y="0"/>
                </a:moveTo>
                <a:lnTo>
                  <a:pt x="1752600" y="0"/>
                </a:lnTo>
                <a:lnTo>
                  <a:pt x="1752600" y="4267199"/>
                </a:lnTo>
                <a:lnTo>
                  <a:pt x="0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59067" y="3093719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0" y="0"/>
                </a:moveTo>
                <a:lnTo>
                  <a:pt x="1066800" y="0"/>
                </a:lnTo>
                <a:lnTo>
                  <a:pt x="1066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49467" y="4465319"/>
            <a:ext cx="1219200" cy="1877695"/>
          </a:xfrm>
          <a:custGeom>
            <a:avLst/>
            <a:gdLst/>
            <a:ahLst/>
            <a:cxnLst/>
            <a:rect l="l" t="t" r="r" b="b"/>
            <a:pathLst>
              <a:path w="1219200" h="1877695">
                <a:moveTo>
                  <a:pt x="0" y="0"/>
                </a:moveTo>
                <a:lnTo>
                  <a:pt x="1219200" y="0"/>
                </a:lnTo>
                <a:lnTo>
                  <a:pt x="1219200" y="1877567"/>
                </a:lnTo>
                <a:lnTo>
                  <a:pt x="0" y="187756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1268" y="1950720"/>
            <a:ext cx="2743199" cy="434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2668" y="646175"/>
            <a:ext cx="9144000" cy="1262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1465"/>
              </a:spcBef>
            </a:pPr>
            <a:r>
              <a:rPr dirty="0" sz="2400" spc="-5">
                <a:latin typeface="宋体"/>
                <a:cs typeface="宋体"/>
              </a:rPr>
              <a:t>实际电路分析</a:t>
            </a:r>
            <a:r>
              <a:rPr dirty="0" sz="2400" spc="-5">
                <a:latin typeface="Times New Roman"/>
                <a:cs typeface="Times New Roman"/>
              </a:rPr>
              <a:t>——5G24(F007)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9488" y="3162300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6439" y="3165348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5" h="132714">
                <a:moveTo>
                  <a:pt x="6095" y="132587"/>
                </a:moveTo>
                <a:lnTo>
                  <a:pt x="0" y="123443"/>
                </a:lnTo>
                <a:lnTo>
                  <a:pt x="179831" y="0"/>
                </a:lnTo>
                <a:lnTo>
                  <a:pt x="185927" y="7619"/>
                </a:lnTo>
                <a:lnTo>
                  <a:pt x="6095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97964" y="3450335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3188" y="49601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3339"/>
                </a:lnTo>
                <a:lnTo>
                  <a:pt x="163188" y="49601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3188" y="49601"/>
                </a:lnTo>
                <a:lnTo>
                  <a:pt x="175260" y="53339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1285" y="3130296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7643" y="3133343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4" h="131445">
                <a:moveTo>
                  <a:pt x="181356" y="131064"/>
                </a:moveTo>
                <a:lnTo>
                  <a:pt x="0" y="7620"/>
                </a:lnTo>
                <a:lnTo>
                  <a:pt x="4572" y="0"/>
                </a:lnTo>
                <a:lnTo>
                  <a:pt x="185928" y="123444"/>
                </a:lnTo>
                <a:lnTo>
                  <a:pt x="181356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7351" y="3416808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73270" y="60120"/>
                </a:moveTo>
                <a:lnTo>
                  <a:pt x="70396" y="50921"/>
                </a:lnTo>
                <a:lnTo>
                  <a:pt x="231648" y="0"/>
                </a:lnTo>
                <a:lnTo>
                  <a:pt x="234696" y="9144"/>
                </a:lnTo>
                <a:lnTo>
                  <a:pt x="73270" y="60120"/>
                </a:lnTo>
                <a:close/>
              </a:path>
              <a:path w="234950" h="79375">
                <a:moveTo>
                  <a:pt x="79248" y="79248"/>
                </a:moveTo>
                <a:lnTo>
                  <a:pt x="0" y="77724"/>
                </a:lnTo>
                <a:lnTo>
                  <a:pt x="64008" y="30480"/>
                </a:lnTo>
                <a:lnTo>
                  <a:pt x="70396" y="50921"/>
                </a:lnTo>
                <a:lnTo>
                  <a:pt x="57912" y="54864"/>
                </a:lnTo>
                <a:lnTo>
                  <a:pt x="60960" y="64008"/>
                </a:lnTo>
                <a:lnTo>
                  <a:pt x="74485" y="64008"/>
                </a:lnTo>
                <a:lnTo>
                  <a:pt x="79248" y="79248"/>
                </a:lnTo>
                <a:close/>
              </a:path>
              <a:path w="234950" h="79375">
                <a:moveTo>
                  <a:pt x="60960" y="64008"/>
                </a:moveTo>
                <a:lnTo>
                  <a:pt x="57912" y="54864"/>
                </a:lnTo>
                <a:lnTo>
                  <a:pt x="70396" y="50921"/>
                </a:lnTo>
                <a:lnTo>
                  <a:pt x="73270" y="60120"/>
                </a:lnTo>
                <a:lnTo>
                  <a:pt x="60960" y="64008"/>
                </a:lnTo>
                <a:close/>
              </a:path>
              <a:path w="234950" h="79375">
                <a:moveTo>
                  <a:pt x="74485" y="64008"/>
                </a:moveTo>
                <a:lnTo>
                  <a:pt x="60960" y="64008"/>
                </a:lnTo>
                <a:lnTo>
                  <a:pt x="73270" y="60120"/>
                </a:lnTo>
                <a:lnTo>
                  <a:pt x="7448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8172" y="2987040"/>
            <a:ext cx="0" cy="208915"/>
          </a:xfrm>
          <a:custGeom>
            <a:avLst/>
            <a:gdLst/>
            <a:ahLst/>
            <a:cxnLst/>
            <a:rect l="l" t="t" r="r" b="b"/>
            <a:pathLst>
              <a:path w="0" h="208914">
                <a:moveTo>
                  <a:pt x="0" y="0"/>
                </a:moveTo>
                <a:lnTo>
                  <a:pt x="0" y="2087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45664" y="2090927"/>
            <a:ext cx="6604000" cy="0"/>
          </a:xfrm>
          <a:custGeom>
            <a:avLst/>
            <a:gdLst/>
            <a:ahLst/>
            <a:cxnLst/>
            <a:rect l="l" t="t" r="r" b="b"/>
            <a:pathLst>
              <a:path w="6604000" h="0">
                <a:moveTo>
                  <a:pt x="0" y="0"/>
                </a:moveTo>
                <a:lnTo>
                  <a:pt x="66034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43833" y="299161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5358" y="3489959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83129" y="3521964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5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0047" y="2069592"/>
            <a:ext cx="0" cy="2467610"/>
          </a:xfrm>
          <a:custGeom>
            <a:avLst/>
            <a:gdLst/>
            <a:ahLst/>
            <a:cxnLst/>
            <a:rect l="l" t="t" r="r" b="b"/>
            <a:pathLst>
              <a:path w="0" h="2467610">
                <a:moveTo>
                  <a:pt x="0" y="0"/>
                </a:moveTo>
                <a:lnTo>
                  <a:pt x="0" y="24673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61032" y="3022854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 h="0">
                <a:moveTo>
                  <a:pt x="0" y="0"/>
                </a:moveTo>
                <a:lnTo>
                  <a:pt x="1085087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38627" y="4817364"/>
            <a:ext cx="0" cy="883919"/>
          </a:xfrm>
          <a:custGeom>
            <a:avLst/>
            <a:gdLst/>
            <a:ahLst/>
            <a:cxnLst/>
            <a:rect l="l" t="t" r="r" b="b"/>
            <a:pathLst>
              <a:path w="0" h="883920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38627" y="5934455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97351" y="2487930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07891" y="2464308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30373" y="4117848"/>
            <a:ext cx="0" cy="954405"/>
          </a:xfrm>
          <a:custGeom>
            <a:avLst/>
            <a:gdLst/>
            <a:ahLst/>
            <a:cxnLst/>
            <a:rect l="l" t="t" r="r" b="b"/>
            <a:pathLst>
              <a:path w="0" h="954404">
                <a:moveTo>
                  <a:pt x="0" y="0"/>
                </a:moveTo>
                <a:lnTo>
                  <a:pt x="0" y="95402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8563" y="2627376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24471" y="3954779"/>
            <a:ext cx="784860" cy="0"/>
          </a:xfrm>
          <a:custGeom>
            <a:avLst/>
            <a:gdLst/>
            <a:ahLst/>
            <a:cxnLst/>
            <a:rect l="l" t="t" r="r" b="b"/>
            <a:pathLst>
              <a:path w="784859" h="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39383" y="3092196"/>
            <a:ext cx="0" cy="769620"/>
          </a:xfrm>
          <a:custGeom>
            <a:avLst/>
            <a:gdLst/>
            <a:ahLst/>
            <a:cxnLst/>
            <a:rect l="l" t="t" r="r" b="b"/>
            <a:pathLst>
              <a:path w="0"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39383" y="3956303"/>
            <a:ext cx="0" cy="745490"/>
          </a:xfrm>
          <a:custGeom>
            <a:avLst/>
            <a:gdLst/>
            <a:ahLst/>
            <a:cxnLst/>
            <a:rect l="l" t="t" r="r" b="b"/>
            <a:pathLst>
              <a:path w="0" h="745489">
                <a:moveTo>
                  <a:pt x="0" y="0"/>
                </a:moveTo>
                <a:lnTo>
                  <a:pt x="0" y="7452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43984" y="2092451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30523" y="332613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 h="0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60575" y="3358134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 h="0">
                <a:moveTo>
                  <a:pt x="0" y="0"/>
                </a:moveTo>
                <a:lnTo>
                  <a:pt x="43891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70492" y="2069592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4" h="68580">
                <a:moveTo>
                  <a:pt x="35052" y="68579"/>
                </a:moveTo>
                <a:lnTo>
                  <a:pt x="21216" y="65889"/>
                </a:lnTo>
                <a:lnTo>
                  <a:pt x="10096" y="58483"/>
                </a:lnTo>
                <a:lnTo>
                  <a:pt x="2690" y="47363"/>
                </a:lnTo>
                <a:lnTo>
                  <a:pt x="0" y="33527"/>
                </a:lnTo>
                <a:lnTo>
                  <a:pt x="2690" y="20573"/>
                </a:lnTo>
                <a:lnTo>
                  <a:pt x="10096" y="9905"/>
                </a:lnTo>
                <a:lnTo>
                  <a:pt x="21216" y="2666"/>
                </a:lnTo>
                <a:lnTo>
                  <a:pt x="35052" y="0"/>
                </a:lnTo>
                <a:lnTo>
                  <a:pt x="48244" y="2666"/>
                </a:lnTo>
                <a:lnTo>
                  <a:pt x="59436" y="9905"/>
                </a:lnTo>
                <a:lnTo>
                  <a:pt x="67198" y="20573"/>
                </a:lnTo>
                <a:lnTo>
                  <a:pt x="70104" y="33527"/>
                </a:lnTo>
                <a:lnTo>
                  <a:pt x="67198" y="47363"/>
                </a:lnTo>
                <a:lnTo>
                  <a:pt x="59436" y="58483"/>
                </a:lnTo>
                <a:lnTo>
                  <a:pt x="48244" y="65889"/>
                </a:lnTo>
                <a:lnTo>
                  <a:pt x="35052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65919" y="2063496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60960" y="7620"/>
                </a:moveTo>
                <a:lnTo>
                  <a:pt x="18288" y="7620"/>
                </a:lnTo>
                <a:lnTo>
                  <a:pt x="22859" y="4572"/>
                </a:lnTo>
                <a:lnTo>
                  <a:pt x="24384" y="4572"/>
                </a:lnTo>
                <a:lnTo>
                  <a:pt x="24384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9624" y="0"/>
                </a:lnTo>
                <a:lnTo>
                  <a:pt x="54864" y="3048"/>
                </a:lnTo>
                <a:lnTo>
                  <a:pt x="54864" y="4572"/>
                </a:lnTo>
                <a:lnTo>
                  <a:pt x="60960" y="7620"/>
                </a:lnTo>
                <a:close/>
              </a:path>
              <a:path w="79375" h="8128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5532" y="10668"/>
                </a:lnTo>
                <a:lnTo>
                  <a:pt x="33528" y="10668"/>
                </a:lnTo>
                <a:lnTo>
                  <a:pt x="27432" y="12192"/>
                </a:lnTo>
                <a:lnTo>
                  <a:pt x="22859" y="15240"/>
                </a:lnTo>
                <a:lnTo>
                  <a:pt x="18288" y="19812"/>
                </a:lnTo>
                <a:close/>
              </a:path>
              <a:path w="79375" h="81280">
                <a:moveTo>
                  <a:pt x="72771" y="19812"/>
                </a:moveTo>
                <a:lnTo>
                  <a:pt x="60960" y="19812"/>
                </a:lnTo>
                <a:lnTo>
                  <a:pt x="56387" y="15240"/>
                </a:lnTo>
                <a:lnTo>
                  <a:pt x="50292" y="12192"/>
                </a:lnTo>
                <a:lnTo>
                  <a:pt x="51816" y="12192"/>
                </a:lnTo>
                <a:lnTo>
                  <a:pt x="44195" y="10668"/>
                </a:lnTo>
                <a:lnTo>
                  <a:pt x="65532" y="10668"/>
                </a:lnTo>
                <a:lnTo>
                  <a:pt x="67056" y="12192"/>
                </a:lnTo>
                <a:lnTo>
                  <a:pt x="72771" y="19812"/>
                </a:lnTo>
                <a:close/>
              </a:path>
              <a:path w="79375" h="81280">
                <a:moveTo>
                  <a:pt x="18288" y="62484"/>
                </a:moveTo>
                <a:lnTo>
                  <a:pt x="6096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0" y="48768"/>
                </a:lnTo>
                <a:lnTo>
                  <a:pt x="0" y="32004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478" y="24384"/>
                </a:lnTo>
                <a:lnTo>
                  <a:pt x="12192" y="28956"/>
                </a:lnTo>
                <a:lnTo>
                  <a:pt x="11049" y="33528"/>
                </a:lnTo>
                <a:lnTo>
                  <a:pt x="10668" y="33528"/>
                </a:lnTo>
                <a:lnTo>
                  <a:pt x="9448" y="39624"/>
                </a:lnTo>
                <a:lnTo>
                  <a:pt x="9144" y="39624"/>
                </a:lnTo>
                <a:lnTo>
                  <a:pt x="9144" y="41148"/>
                </a:lnTo>
                <a:lnTo>
                  <a:pt x="9448" y="4114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4478" y="56388"/>
                </a:lnTo>
                <a:lnTo>
                  <a:pt x="13716" y="56388"/>
                </a:lnTo>
                <a:lnTo>
                  <a:pt x="18288" y="62484"/>
                </a:lnTo>
                <a:close/>
              </a:path>
              <a:path w="79375" h="81280">
                <a:moveTo>
                  <a:pt x="64008" y="24384"/>
                </a:moveTo>
                <a:lnTo>
                  <a:pt x="59436" y="18288"/>
                </a:lnTo>
                <a:lnTo>
                  <a:pt x="60960" y="19812"/>
                </a:lnTo>
                <a:lnTo>
                  <a:pt x="72771" y="19812"/>
                </a:lnTo>
                <a:lnTo>
                  <a:pt x="75057" y="22860"/>
                </a:lnTo>
                <a:lnTo>
                  <a:pt x="64008" y="22860"/>
                </a:lnTo>
                <a:lnTo>
                  <a:pt x="64008" y="24384"/>
                </a:lnTo>
                <a:close/>
              </a:path>
              <a:path w="79375" h="81280">
                <a:moveTo>
                  <a:pt x="14478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478" y="24384"/>
                </a:lnTo>
                <a:close/>
              </a:path>
              <a:path w="79375" h="81280">
                <a:moveTo>
                  <a:pt x="67056" y="28956"/>
                </a:moveTo>
                <a:lnTo>
                  <a:pt x="64008" y="22860"/>
                </a:lnTo>
                <a:lnTo>
                  <a:pt x="75057" y="22860"/>
                </a:lnTo>
                <a:lnTo>
                  <a:pt x="76200" y="24384"/>
                </a:lnTo>
                <a:lnTo>
                  <a:pt x="76200" y="25908"/>
                </a:lnTo>
                <a:lnTo>
                  <a:pt x="76581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81280">
                <a:moveTo>
                  <a:pt x="68580" y="35052"/>
                </a:moveTo>
                <a:lnTo>
                  <a:pt x="67056" y="27432"/>
                </a:lnTo>
                <a:lnTo>
                  <a:pt x="76581" y="27432"/>
                </a:lnTo>
                <a:lnTo>
                  <a:pt x="77724" y="32004"/>
                </a:lnTo>
                <a:lnTo>
                  <a:pt x="77724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81280">
                <a:moveTo>
                  <a:pt x="10668" y="35052"/>
                </a:moveTo>
                <a:lnTo>
                  <a:pt x="10668" y="33528"/>
                </a:lnTo>
                <a:lnTo>
                  <a:pt x="11049" y="33528"/>
                </a:lnTo>
                <a:lnTo>
                  <a:pt x="10668" y="35052"/>
                </a:lnTo>
                <a:close/>
              </a:path>
              <a:path w="79375" h="81280">
                <a:moveTo>
                  <a:pt x="77724" y="47244"/>
                </a:moveTo>
                <a:lnTo>
                  <a:pt x="68580" y="47244"/>
                </a:lnTo>
                <a:lnTo>
                  <a:pt x="68580" y="33528"/>
                </a:lnTo>
                <a:lnTo>
                  <a:pt x="77724" y="33528"/>
                </a:lnTo>
                <a:lnTo>
                  <a:pt x="79248" y="39624"/>
                </a:lnTo>
                <a:lnTo>
                  <a:pt x="79248" y="41148"/>
                </a:lnTo>
                <a:lnTo>
                  <a:pt x="77724" y="47244"/>
                </a:lnTo>
                <a:close/>
              </a:path>
              <a:path w="79375" h="81280">
                <a:moveTo>
                  <a:pt x="9144" y="41148"/>
                </a:moveTo>
                <a:lnTo>
                  <a:pt x="9144" y="39624"/>
                </a:lnTo>
                <a:lnTo>
                  <a:pt x="9296" y="40386"/>
                </a:lnTo>
                <a:lnTo>
                  <a:pt x="9144" y="41148"/>
                </a:lnTo>
                <a:close/>
              </a:path>
              <a:path w="79375" h="81280">
                <a:moveTo>
                  <a:pt x="9296" y="40386"/>
                </a:moveTo>
                <a:lnTo>
                  <a:pt x="9144" y="39624"/>
                </a:lnTo>
                <a:lnTo>
                  <a:pt x="9448" y="39624"/>
                </a:lnTo>
                <a:lnTo>
                  <a:pt x="9296" y="40386"/>
                </a:lnTo>
                <a:close/>
              </a:path>
              <a:path w="79375" h="81280">
                <a:moveTo>
                  <a:pt x="9448" y="41148"/>
                </a:moveTo>
                <a:lnTo>
                  <a:pt x="9144" y="41148"/>
                </a:lnTo>
                <a:lnTo>
                  <a:pt x="9296" y="40386"/>
                </a:lnTo>
                <a:lnTo>
                  <a:pt x="9448" y="41148"/>
                </a:lnTo>
                <a:close/>
              </a:path>
              <a:path w="79375" h="81280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81280">
                <a:moveTo>
                  <a:pt x="76580" y="53340"/>
                </a:moveTo>
                <a:lnTo>
                  <a:pt x="67056" y="53340"/>
                </a:lnTo>
                <a:lnTo>
                  <a:pt x="68580" y="45720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580" y="53340"/>
                </a:lnTo>
                <a:close/>
              </a:path>
              <a:path w="79375" h="81280">
                <a:moveTo>
                  <a:pt x="75057" y="57912"/>
                </a:moveTo>
                <a:lnTo>
                  <a:pt x="64008" y="57912"/>
                </a:lnTo>
                <a:lnTo>
                  <a:pt x="67056" y="51816"/>
                </a:lnTo>
                <a:lnTo>
                  <a:pt x="67056" y="53340"/>
                </a:lnTo>
                <a:lnTo>
                  <a:pt x="76580" y="53340"/>
                </a:lnTo>
                <a:lnTo>
                  <a:pt x="76200" y="54864"/>
                </a:lnTo>
                <a:lnTo>
                  <a:pt x="76200" y="56388"/>
                </a:lnTo>
                <a:lnTo>
                  <a:pt x="75057" y="57912"/>
                </a:lnTo>
                <a:close/>
              </a:path>
              <a:path w="79375" h="81280">
                <a:moveTo>
                  <a:pt x="15240" y="57912"/>
                </a:moveTo>
                <a:lnTo>
                  <a:pt x="13716" y="56388"/>
                </a:lnTo>
                <a:lnTo>
                  <a:pt x="14478" y="56388"/>
                </a:lnTo>
                <a:lnTo>
                  <a:pt x="15240" y="57912"/>
                </a:lnTo>
                <a:close/>
              </a:path>
              <a:path w="79375" h="81280">
                <a:moveTo>
                  <a:pt x="59436" y="62484"/>
                </a:moveTo>
                <a:lnTo>
                  <a:pt x="64008" y="56388"/>
                </a:lnTo>
                <a:lnTo>
                  <a:pt x="64008" y="57912"/>
                </a:lnTo>
                <a:lnTo>
                  <a:pt x="75057" y="57912"/>
                </a:lnTo>
                <a:lnTo>
                  <a:pt x="72771" y="60960"/>
                </a:lnTo>
                <a:lnTo>
                  <a:pt x="60960" y="60960"/>
                </a:lnTo>
                <a:lnTo>
                  <a:pt x="59436" y="62484"/>
                </a:lnTo>
                <a:close/>
              </a:path>
              <a:path w="79375" h="81280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10668" y="68580"/>
                </a:lnTo>
                <a:lnTo>
                  <a:pt x="7620" y="62484"/>
                </a:lnTo>
                <a:lnTo>
                  <a:pt x="18288" y="62484"/>
                </a:lnTo>
                <a:lnTo>
                  <a:pt x="18288" y="60960"/>
                </a:lnTo>
                <a:lnTo>
                  <a:pt x="22859" y="65532"/>
                </a:lnTo>
                <a:lnTo>
                  <a:pt x="27432" y="68580"/>
                </a:lnTo>
                <a:lnTo>
                  <a:pt x="33528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81280">
                <a:moveTo>
                  <a:pt x="65532" y="70104"/>
                </a:moveTo>
                <a:lnTo>
                  <a:pt x="44195" y="70104"/>
                </a:lnTo>
                <a:lnTo>
                  <a:pt x="51816" y="68580"/>
                </a:lnTo>
                <a:lnTo>
                  <a:pt x="50292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72771" y="6096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81280">
                <a:moveTo>
                  <a:pt x="39624" y="80772"/>
                </a:moveTo>
                <a:lnTo>
                  <a:pt x="32004" y="79248"/>
                </a:lnTo>
                <a:lnTo>
                  <a:pt x="30480" y="79248"/>
                </a:lnTo>
                <a:lnTo>
                  <a:pt x="24384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4864" y="76200"/>
                </a:lnTo>
                <a:lnTo>
                  <a:pt x="54864" y="77724"/>
                </a:lnTo>
                <a:lnTo>
                  <a:pt x="39624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52927" y="396392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859" y="67413"/>
                </a:lnTo>
                <a:lnTo>
                  <a:pt x="10667" y="60007"/>
                </a:lnTo>
                <a:lnTo>
                  <a:pt x="2905" y="48887"/>
                </a:lnTo>
                <a:lnTo>
                  <a:pt x="0" y="35051"/>
                </a:lnTo>
                <a:lnTo>
                  <a:pt x="2905" y="21859"/>
                </a:lnTo>
                <a:lnTo>
                  <a:pt x="10667" y="10667"/>
                </a:lnTo>
                <a:lnTo>
                  <a:pt x="21859" y="2905"/>
                </a:lnTo>
                <a:lnTo>
                  <a:pt x="35052" y="0"/>
                </a:lnTo>
                <a:lnTo>
                  <a:pt x="48887" y="2905"/>
                </a:lnTo>
                <a:lnTo>
                  <a:pt x="60007" y="10667"/>
                </a:lnTo>
                <a:lnTo>
                  <a:pt x="67413" y="21859"/>
                </a:lnTo>
                <a:lnTo>
                  <a:pt x="70104" y="35051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48356" y="395935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39624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3048"/>
                </a:lnTo>
                <a:lnTo>
                  <a:pt x="60960" y="7620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12192" y="67056"/>
                </a:lnTo>
                <a:lnTo>
                  <a:pt x="7620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3048" y="24384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2484" y="7620"/>
                </a:lnTo>
                <a:lnTo>
                  <a:pt x="64008" y="9144"/>
                </a:lnTo>
                <a:lnTo>
                  <a:pt x="39624" y="9144"/>
                </a:lnTo>
                <a:lnTo>
                  <a:pt x="33528" y="10668"/>
                </a:lnTo>
                <a:lnTo>
                  <a:pt x="35052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59" y="15240"/>
                </a:lnTo>
                <a:lnTo>
                  <a:pt x="18288" y="18288"/>
                </a:lnTo>
                <a:lnTo>
                  <a:pt x="19812" y="18288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383" y="57912"/>
                </a:lnTo>
                <a:lnTo>
                  <a:pt x="18669" y="60960"/>
                </a:lnTo>
                <a:lnTo>
                  <a:pt x="18288" y="60960"/>
                </a:lnTo>
                <a:lnTo>
                  <a:pt x="22859" y="65532"/>
                </a:lnTo>
                <a:lnTo>
                  <a:pt x="24892" y="65532"/>
                </a:lnTo>
                <a:lnTo>
                  <a:pt x="28956" y="68580"/>
                </a:lnTo>
                <a:lnTo>
                  <a:pt x="31242" y="68580"/>
                </a:lnTo>
                <a:lnTo>
                  <a:pt x="35052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65532" y="22860"/>
                </a:lnTo>
                <a:lnTo>
                  <a:pt x="60960" y="18288"/>
                </a:lnTo>
                <a:lnTo>
                  <a:pt x="51816" y="12192"/>
                </a:lnTo>
                <a:lnTo>
                  <a:pt x="39624" y="9144"/>
                </a:lnTo>
                <a:lnTo>
                  <a:pt x="64008" y="9144"/>
                </a:lnTo>
                <a:lnTo>
                  <a:pt x="67056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8288"/>
                </a:lnTo>
                <a:lnTo>
                  <a:pt x="76200" y="24384"/>
                </a:lnTo>
                <a:lnTo>
                  <a:pt x="76809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35052"/>
                </a:moveTo>
                <a:lnTo>
                  <a:pt x="67056" y="27432"/>
                </a:lnTo>
                <a:lnTo>
                  <a:pt x="76809" y="27432"/>
                </a:lnTo>
                <a:lnTo>
                  <a:pt x="77724" y="32004"/>
                </a:lnTo>
                <a:lnTo>
                  <a:pt x="79248" y="32004"/>
                </a:lnTo>
                <a:lnTo>
                  <a:pt x="79248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69951" y="40386"/>
                </a:moveTo>
                <a:lnTo>
                  <a:pt x="68580" y="33528"/>
                </a:lnTo>
                <a:lnTo>
                  <a:pt x="79248" y="33528"/>
                </a:lnTo>
                <a:lnTo>
                  <a:pt x="79248" y="39624"/>
                </a:lnTo>
                <a:lnTo>
                  <a:pt x="70104" y="39624"/>
                </a:lnTo>
                <a:lnTo>
                  <a:pt x="69951" y="40386"/>
                </a:lnTo>
                <a:close/>
              </a:path>
              <a:path w="79375" h="79375">
                <a:moveTo>
                  <a:pt x="70104" y="41148"/>
                </a:moveTo>
                <a:lnTo>
                  <a:pt x="69951" y="40386"/>
                </a:lnTo>
                <a:lnTo>
                  <a:pt x="70104" y="39624"/>
                </a:lnTo>
                <a:lnTo>
                  <a:pt x="7010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70104" y="41148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79248" y="47244"/>
                </a:moveTo>
                <a:lnTo>
                  <a:pt x="68580" y="47244"/>
                </a:lnTo>
                <a:lnTo>
                  <a:pt x="69951" y="40386"/>
                </a:lnTo>
                <a:lnTo>
                  <a:pt x="70104" y="41148"/>
                </a:lnTo>
                <a:lnTo>
                  <a:pt x="79248" y="41148"/>
                </a:lnTo>
                <a:lnTo>
                  <a:pt x="79248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64008" y="57912"/>
                </a:move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9248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65532" y="56388"/>
                </a:lnTo>
                <a:lnTo>
                  <a:pt x="64008" y="57912"/>
                </a:lnTo>
                <a:close/>
              </a:path>
              <a:path w="79375" h="79375">
                <a:moveTo>
                  <a:pt x="16383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383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5532" y="56388"/>
                </a:lnTo>
                <a:lnTo>
                  <a:pt x="76200" y="56388"/>
                </a:lnTo>
                <a:lnTo>
                  <a:pt x="73152" y="62484"/>
                </a:lnTo>
                <a:close/>
              </a:path>
              <a:path w="79375" h="79375">
                <a:moveTo>
                  <a:pt x="19812" y="62484"/>
                </a:moveTo>
                <a:lnTo>
                  <a:pt x="18288" y="60960"/>
                </a:lnTo>
                <a:lnTo>
                  <a:pt x="18669" y="60960"/>
                </a:lnTo>
                <a:lnTo>
                  <a:pt x="19812" y="62484"/>
                </a:lnTo>
                <a:close/>
              </a:path>
              <a:path w="79375" h="79375">
                <a:moveTo>
                  <a:pt x="68580" y="68580"/>
                </a:moveTo>
                <a:lnTo>
                  <a:pt x="51816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79375">
                <a:moveTo>
                  <a:pt x="24892" y="65532"/>
                </a:moveTo>
                <a:lnTo>
                  <a:pt x="22859" y="65532"/>
                </a:lnTo>
                <a:lnTo>
                  <a:pt x="22859" y="64008"/>
                </a:lnTo>
                <a:lnTo>
                  <a:pt x="24892" y="65532"/>
                </a:lnTo>
                <a:close/>
              </a:path>
              <a:path w="79375" h="79375">
                <a:moveTo>
                  <a:pt x="31242" y="68580"/>
                </a:moveTo>
                <a:lnTo>
                  <a:pt x="28956" y="68580"/>
                </a:lnTo>
                <a:lnTo>
                  <a:pt x="27432" y="67056"/>
                </a:lnTo>
                <a:lnTo>
                  <a:pt x="31242" y="68580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19" y="70104"/>
                </a:lnTo>
                <a:lnTo>
                  <a:pt x="51816" y="67056"/>
                </a:lnTo>
                <a:lnTo>
                  <a:pt x="51816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4384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6200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14855" y="3336036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80" h="70485">
                <a:moveTo>
                  <a:pt x="33528" y="70103"/>
                </a:moveTo>
                <a:lnTo>
                  <a:pt x="20574" y="67198"/>
                </a:lnTo>
                <a:lnTo>
                  <a:pt x="9906" y="59435"/>
                </a:lnTo>
                <a:lnTo>
                  <a:pt x="2667" y="48244"/>
                </a:lnTo>
                <a:lnTo>
                  <a:pt x="0" y="35051"/>
                </a:lnTo>
                <a:lnTo>
                  <a:pt x="2667" y="21216"/>
                </a:lnTo>
                <a:lnTo>
                  <a:pt x="9906" y="10096"/>
                </a:lnTo>
                <a:lnTo>
                  <a:pt x="20574" y="2690"/>
                </a:lnTo>
                <a:lnTo>
                  <a:pt x="33528" y="0"/>
                </a:lnTo>
                <a:lnTo>
                  <a:pt x="47363" y="2690"/>
                </a:lnTo>
                <a:lnTo>
                  <a:pt x="58483" y="10096"/>
                </a:lnTo>
                <a:lnTo>
                  <a:pt x="65889" y="21216"/>
                </a:lnTo>
                <a:lnTo>
                  <a:pt x="68580" y="35051"/>
                </a:lnTo>
                <a:lnTo>
                  <a:pt x="65889" y="48244"/>
                </a:lnTo>
                <a:lnTo>
                  <a:pt x="58483" y="59435"/>
                </a:lnTo>
                <a:lnTo>
                  <a:pt x="47363" y="67198"/>
                </a:lnTo>
                <a:lnTo>
                  <a:pt x="33528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10283" y="3331464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53339" y="3048"/>
                </a:move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3339" y="3048"/>
                </a:lnTo>
                <a:close/>
              </a:path>
              <a:path w="78105" h="79375">
                <a:moveTo>
                  <a:pt x="54864" y="76200"/>
                </a:moveTo>
                <a:lnTo>
                  <a:pt x="22859" y="7620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0" y="47244"/>
                </a:lnTo>
                <a:lnTo>
                  <a:pt x="0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16764" y="6096"/>
                </a:lnTo>
                <a:lnTo>
                  <a:pt x="22859" y="3048"/>
                </a:lnTo>
                <a:lnTo>
                  <a:pt x="54864" y="3048"/>
                </a:lnTo>
                <a:lnTo>
                  <a:pt x="60960" y="6096"/>
                </a:lnTo>
                <a:lnTo>
                  <a:pt x="65023" y="9144"/>
                </a:lnTo>
                <a:lnTo>
                  <a:pt x="33528" y="9144"/>
                </a:lnTo>
                <a:lnTo>
                  <a:pt x="30480" y="10668"/>
                </a:lnTo>
                <a:lnTo>
                  <a:pt x="27432" y="10668"/>
                </a:lnTo>
                <a:lnTo>
                  <a:pt x="21336" y="13716"/>
                </a:lnTo>
                <a:lnTo>
                  <a:pt x="22859" y="13716"/>
                </a:lnTo>
                <a:lnTo>
                  <a:pt x="16764" y="18288"/>
                </a:lnTo>
                <a:lnTo>
                  <a:pt x="18288" y="18288"/>
                </a:lnTo>
                <a:lnTo>
                  <a:pt x="15239" y="21336"/>
                </a:lnTo>
                <a:lnTo>
                  <a:pt x="13716" y="21336"/>
                </a:lnTo>
                <a:lnTo>
                  <a:pt x="10668" y="27432"/>
                </a:lnTo>
                <a:lnTo>
                  <a:pt x="12192" y="27432"/>
                </a:lnTo>
                <a:lnTo>
                  <a:pt x="9906" y="32004"/>
                </a:lnTo>
                <a:lnTo>
                  <a:pt x="9144" y="32004"/>
                </a:lnTo>
                <a:lnTo>
                  <a:pt x="9144" y="45720"/>
                </a:lnTo>
                <a:lnTo>
                  <a:pt x="9753" y="45720"/>
                </a:lnTo>
                <a:lnTo>
                  <a:pt x="11582" y="50292"/>
                </a:lnTo>
                <a:lnTo>
                  <a:pt x="10668" y="50292"/>
                </a:lnTo>
                <a:lnTo>
                  <a:pt x="13716" y="56388"/>
                </a:lnTo>
                <a:lnTo>
                  <a:pt x="18288" y="60960"/>
                </a:lnTo>
                <a:lnTo>
                  <a:pt x="16764" y="60960"/>
                </a:lnTo>
                <a:lnTo>
                  <a:pt x="22859" y="64008"/>
                </a:lnTo>
                <a:lnTo>
                  <a:pt x="21336" y="64008"/>
                </a:lnTo>
                <a:lnTo>
                  <a:pt x="27432" y="67056"/>
                </a:lnTo>
                <a:lnTo>
                  <a:pt x="33528" y="68580"/>
                </a:lnTo>
                <a:lnTo>
                  <a:pt x="32004" y="68580"/>
                </a:lnTo>
                <a:lnTo>
                  <a:pt x="38862" y="69951"/>
                </a:lnTo>
                <a:lnTo>
                  <a:pt x="38100" y="70104"/>
                </a:lnTo>
                <a:lnTo>
                  <a:pt x="62991" y="70104"/>
                </a:lnTo>
                <a:lnTo>
                  <a:pt x="54864" y="76200"/>
                </a:lnTo>
                <a:close/>
              </a:path>
              <a:path w="78105" h="79375">
                <a:moveTo>
                  <a:pt x="50292" y="12192"/>
                </a:moveTo>
                <a:lnTo>
                  <a:pt x="44195" y="9144"/>
                </a:lnTo>
                <a:lnTo>
                  <a:pt x="65023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0292" y="12192"/>
                </a:lnTo>
                <a:close/>
              </a:path>
              <a:path w="78105" h="79375">
                <a:moveTo>
                  <a:pt x="27432" y="12192"/>
                </a:moveTo>
                <a:lnTo>
                  <a:pt x="27432" y="10668"/>
                </a:lnTo>
                <a:lnTo>
                  <a:pt x="30480" y="10668"/>
                </a:lnTo>
                <a:lnTo>
                  <a:pt x="27432" y="12192"/>
                </a:lnTo>
                <a:close/>
              </a:path>
              <a:path w="78105" h="79375">
                <a:moveTo>
                  <a:pt x="64008" y="22860"/>
                </a:moveTo>
                <a:lnTo>
                  <a:pt x="59436" y="18288"/>
                </a:lnTo>
                <a:lnTo>
                  <a:pt x="60960" y="18288"/>
                </a:lnTo>
                <a:lnTo>
                  <a:pt x="54864" y="13716"/>
                </a:lnTo>
                <a:lnTo>
                  <a:pt x="56387" y="13716"/>
                </a:ln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71628" y="16764"/>
                </a:lnTo>
                <a:lnTo>
                  <a:pt x="73914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8105" h="79375">
                <a:moveTo>
                  <a:pt x="13716" y="22860"/>
                </a:moveTo>
                <a:lnTo>
                  <a:pt x="13716" y="21336"/>
                </a:lnTo>
                <a:lnTo>
                  <a:pt x="15239" y="21336"/>
                </a:lnTo>
                <a:lnTo>
                  <a:pt x="13716" y="22860"/>
                </a:lnTo>
                <a:close/>
              </a:path>
              <a:path w="78105" h="79375">
                <a:moveTo>
                  <a:pt x="68580" y="33528"/>
                </a:moveTo>
                <a:lnTo>
                  <a:pt x="65532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73914" y="21336"/>
                </a:lnTo>
                <a:lnTo>
                  <a:pt x="74676" y="22860"/>
                </a:lnTo>
                <a:lnTo>
                  <a:pt x="74676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8105" h="79375">
                <a:moveTo>
                  <a:pt x="9144" y="33528"/>
                </a:moveTo>
                <a:lnTo>
                  <a:pt x="9144" y="32004"/>
                </a:lnTo>
                <a:lnTo>
                  <a:pt x="9906" y="32004"/>
                </a:lnTo>
                <a:lnTo>
                  <a:pt x="9144" y="33528"/>
                </a:lnTo>
                <a:close/>
              </a:path>
              <a:path w="78105" h="79375">
                <a:moveTo>
                  <a:pt x="77724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78105" h="79375">
                <a:moveTo>
                  <a:pt x="9753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9753" y="45720"/>
                </a:lnTo>
                <a:close/>
              </a:path>
              <a:path w="78105" h="79375">
                <a:moveTo>
                  <a:pt x="65532" y="51816"/>
                </a:moveTo>
                <a:lnTo>
                  <a:pt x="68580" y="44196"/>
                </a:lnTo>
                <a:lnTo>
                  <a:pt x="68580" y="45720"/>
                </a:lnTo>
                <a:lnTo>
                  <a:pt x="77724" y="45720"/>
                </a:lnTo>
                <a:lnTo>
                  <a:pt x="77724" y="47244"/>
                </a:lnTo>
                <a:lnTo>
                  <a:pt x="76504" y="50292"/>
                </a:lnTo>
                <a:lnTo>
                  <a:pt x="67056" y="50292"/>
                </a:lnTo>
                <a:lnTo>
                  <a:pt x="65532" y="51816"/>
                </a:lnTo>
                <a:close/>
              </a:path>
              <a:path w="78105" h="79375">
                <a:moveTo>
                  <a:pt x="12192" y="51816"/>
                </a:moveTo>
                <a:lnTo>
                  <a:pt x="10668" y="50292"/>
                </a:lnTo>
                <a:lnTo>
                  <a:pt x="11582" y="50292"/>
                </a:lnTo>
                <a:lnTo>
                  <a:pt x="12192" y="51816"/>
                </a:lnTo>
                <a:close/>
              </a:path>
              <a:path w="78105" h="79375">
                <a:moveTo>
                  <a:pt x="62991" y="70104"/>
                </a:moveTo>
                <a:lnTo>
                  <a:pt x="39624" y="70104"/>
                </a:lnTo>
                <a:lnTo>
                  <a:pt x="38862" y="69951"/>
                </a:lnTo>
                <a:lnTo>
                  <a:pt x="45719" y="68580"/>
                </a:lnTo>
                <a:lnTo>
                  <a:pt x="44195" y="68580"/>
                </a:lnTo>
                <a:lnTo>
                  <a:pt x="50292" y="67056"/>
                </a:lnTo>
                <a:lnTo>
                  <a:pt x="56387" y="64008"/>
                </a:lnTo>
                <a:lnTo>
                  <a:pt x="54864" y="64008"/>
                </a:lnTo>
                <a:lnTo>
                  <a:pt x="60960" y="60960"/>
                </a:lnTo>
                <a:lnTo>
                  <a:pt x="59436" y="60960"/>
                </a:lnTo>
                <a:lnTo>
                  <a:pt x="64008" y="56388"/>
                </a:lnTo>
                <a:lnTo>
                  <a:pt x="67056" y="50292"/>
                </a:lnTo>
                <a:lnTo>
                  <a:pt x="76504" y="50292"/>
                </a:lnTo>
                <a:lnTo>
                  <a:pt x="74676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7056" y="67056"/>
                </a:lnTo>
                <a:lnTo>
                  <a:pt x="62991" y="70104"/>
                </a:lnTo>
                <a:close/>
              </a:path>
              <a:path w="78105" h="79375">
                <a:moveTo>
                  <a:pt x="39624" y="70104"/>
                </a:moveTo>
                <a:lnTo>
                  <a:pt x="38100" y="70104"/>
                </a:lnTo>
                <a:lnTo>
                  <a:pt x="38862" y="69951"/>
                </a:lnTo>
                <a:lnTo>
                  <a:pt x="39624" y="70104"/>
                </a:lnTo>
                <a:close/>
              </a:path>
              <a:path w="78105" h="79375">
                <a:moveTo>
                  <a:pt x="47244" y="77724"/>
                </a:move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7244" y="77724"/>
                </a:lnTo>
                <a:close/>
              </a:path>
              <a:path w="78105" h="79375">
                <a:moveTo>
                  <a:pt x="39624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6016" y="4652772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1"/>
                </a:lnTo>
                <a:lnTo>
                  <a:pt x="2690" y="21859"/>
                </a:lnTo>
                <a:lnTo>
                  <a:pt x="10096" y="10667"/>
                </a:lnTo>
                <a:lnTo>
                  <a:pt x="21216" y="2905"/>
                </a:lnTo>
                <a:lnTo>
                  <a:pt x="35052" y="0"/>
                </a:lnTo>
                <a:lnTo>
                  <a:pt x="48244" y="2905"/>
                </a:lnTo>
                <a:lnTo>
                  <a:pt x="59436" y="10667"/>
                </a:lnTo>
                <a:lnTo>
                  <a:pt x="67198" y="21859"/>
                </a:lnTo>
                <a:lnTo>
                  <a:pt x="70104" y="35051"/>
                </a:lnTo>
                <a:lnTo>
                  <a:pt x="67198" y="48887"/>
                </a:lnTo>
                <a:lnTo>
                  <a:pt x="59436" y="60007"/>
                </a:lnTo>
                <a:lnTo>
                  <a:pt x="48244" y="67413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71443" y="46482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7620"/>
                </a:moveTo>
                <a:lnTo>
                  <a:pt x="18288" y="7620"/>
                </a:lnTo>
                <a:lnTo>
                  <a:pt x="22859" y="3048"/>
                </a:lnTo>
                <a:lnTo>
                  <a:pt x="24384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9624" y="0"/>
                </a:lnTo>
                <a:lnTo>
                  <a:pt x="54864" y="3048"/>
                </a:lnTo>
                <a:lnTo>
                  <a:pt x="60960" y="7620"/>
                </a:lnTo>
                <a:close/>
              </a:path>
              <a:path w="79375" h="79375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4008" y="9144"/>
                </a:lnTo>
                <a:lnTo>
                  <a:pt x="39624" y="9144"/>
                </a:lnTo>
                <a:lnTo>
                  <a:pt x="27432" y="12192"/>
                </a:lnTo>
                <a:lnTo>
                  <a:pt x="22859" y="15240"/>
                </a:lnTo>
                <a:lnTo>
                  <a:pt x="18288" y="19812"/>
                </a:lnTo>
                <a:close/>
              </a:path>
              <a:path w="79375" h="79375">
                <a:moveTo>
                  <a:pt x="60960" y="19812"/>
                </a:moveTo>
                <a:lnTo>
                  <a:pt x="56387" y="15240"/>
                </a:lnTo>
                <a:lnTo>
                  <a:pt x="50292" y="12192"/>
                </a:lnTo>
                <a:lnTo>
                  <a:pt x="51816" y="12192"/>
                </a:lnTo>
                <a:lnTo>
                  <a:pt x="44195" y="10668"/>
                </a:lnTo>
                <a:lnTo>
                  <a:pt x="45719" y="10668"/>
                </a:lnTo>
                <a:lnTo>
                  <a:pt x="39624" y="9144"/>
                </a:lnTo>
                <a:lnTo>
                  <a:pt x="64008" y="9144"/>
                </a:lnTo>
                <a:lnTo>
                  <a:pt x="67056" y="12192"/>
                </a:lnTo>
                <a:lnTo>
                  <a:pt x="71628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79375" h="79375">
                <a:moveTo>
                  <a:pt x="18288" y="62484"/>
                </a:moveTo>
                <a:lnTo>
                  <a:pt x="6096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0" y="47244"/>
                </a:lnTo>
                <a:lnTo>
                  <a:pt x="0" y="32004"/>
                </a:lnTo>
                <a:lnTo>
                  <a:pt x="1524" y="32004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478" y="24384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9448" y="39624"/>
                </a:lnTo>
                <a:lnTo>
                  <a:pt x="9144" y="39624"/>
                </a:lnTo>
                <a:lnTo>
                  <a:pt x="9144" y="41148"/>
                </a:lnTo>
                <a:lnTo>
                  <a:pt x="9448" y="4114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4478" y="56388"/>
                </a:lnTo>
                <a:lnTo>
                  <a:pt x="13716" y="56388"/>
                </a:lnTo>
                <a:lnTo>
                  <a:pt x="18288" y="62484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60960" y="18288"/>
                </a:lnTo>
                <a:lnTo>
                  <a:pt x="71628" y="18288"/>
                </a:lnTo>
                <a:lnTo>
                  <a:pt x="76200" y="24384"/>
                </a:lnTo>
                <a:lnTo>
                  <a:pt x="76809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4478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478" y="24384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35052"/>
                </a:moveTo>
                <a:lnTo>
                  <a:pt x="67056" y="27432"/>
                </a:lnTo>
                <a:lnTo>
                  <a:pt x="76809" y="27432"/>
                </a:lnTo>
                <a:lnTo>
                  <a:pt x="78028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77724" y="47244"/>
                </a:moveTo>
                <a:lnTo>
                  <a:pt x="68580" y="47244"/>
                </a:lnTo>
                <a:lnTo>
                  <a:pt x="68580" y="33528"/>
                </a:lnTo>
                <a:lnTo>
                  <a:pt x="78028" y="33528"/>
                </a:lnTo>
                <a:lnTo>
                  <a:pt x="79248" y="39624"/>
                </a:lnTo>
                <a:lnTo>
                  <a:pt x="79248" y="41148"/>
                </a:lnTo>
                <a:lnTo>
                  <a:pt x="77724" y="47244"/>
                </a:lnTo>
                <a:close/>
              </a:path>
              <a:path w="79375" h="79375">
                <a:moveTo>
                  <a:pt x="9144" y="41148"/>
                </a:moveTo>
                <a:lnTo>
                  <a:pt x="9144" y="39624"/>
                </a:lnTo>
                <a:lnTo>
                  <a:pt x="9296" y="40386"/>
                </a:lnTo>
                <a:lnTo>
                  <a:pt x="9144" y="41148"/>
                </a:lnTo>
                <a:close/>
              </a:path>
              <a:path w="79375" h="79375">
                <a:moveTo>
                  <a:pt x="9296" y="40386"/>
                </a:moveTo>
                <a:lnTo>
                  <a:pt x="9144" y="39624"/>
                </a:lnTo>
                <a:lnTo>
                  <a:pt x="9448" y="39624"/>
                </a:lnTo>
                <a:lnTo>
                  <a:pt x="9296" y="40386"/>
                </a:lnTo>
                <a:close/>
              </a:path>
              <a:path w="79375" h="79375">
                <a:moveTo>
                  <a:pt x="9448" y="41148"/>
                </a:moveTo>
                <a:lnTo>
                  <a:pt x="9144" y="41148"/>
                </a:lnTo>
                <a:lnTo>
                  <a:pt x="9296" y="40386"/>
                </a:lnTo>
                <a:lnTo>
                  <a:pt x="9448" y="41148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75057" y="57912"/>
                </a:moveTo>
                <a:lnTo>
                  <a:pt x="64008" y="57912"/>
                </a:ln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75057" y="57912"/>
                </a:lnTo>
                <a:close/>
              </a:path>
              <a:path w="79375" h="79375">
                <a:moveTo>
                  <a:pt x="15240" y="57912"/>
                </a:moveTo>
                <a:lnTo>
                  <a:pt x="13716" y="56388"/>
                </a:lnTo>
                <a:lnTo>
                  <a:pt x="14478" y="56388"/>
                </a:lnTo>
                <a:lnTo>
                  <a:pt x="15240" y="57912"/>
                </a:lnTo>
                <a:close/>
              </a:path>
              <a:path w="79375" h="79375">
                <a:moveTo>
                  <a:pt x="59436" y="62484"/>
                </a:moveTo>
                <a:lnTo>
                  <a:pt x="64008" y="56388"/>
                </a:lnTo>
                <a:lnTo>
                  <a:pt x="64008" y="57912"/>
                </a:lnTo>
                <a:lnTo>
                  <a:pt x="75057" y="57912"/>
                </a:lnTo>
                <a:lnTo>
                  <a:pt x="72771" y="60960"/>
                </a:lnTo>
                <a:lnTo>
                  <a:pt x="60960" y="60960"/>
                </a:lnTo>
                <a:lnTo>
                  <a:pt x="59436" y="62484"/>
                </a:lnTo>
                <a:close/>
              </a:path>
              <a:path w="79375" h="79375">
                <a:moveTo>
                  <a:pt x="27432" y="68580"/>
                </a:moveTo>
                <a:lnTo>
                  <a:pt x="10668" y="68580"/>
                </a:lnTo>
                <a:lnTo>
                  <a:pt x="7620" y="62484"/>
                </a:lnTo>
                <a:lnTo>
                  <a:pt x="18288" y="62484"/>
                </a:lnTo>
                <a:lnTo>
                  <a:pt x="18288" y="60960"/>
                </a:lnTo>
                <a:lnTo>
                  <a:pt x="22859" y="65532"/>
                </a:lnTo>
                <a:lnTo>
                  <a:pt x="27432" y="68580"/>
                </a:lnTo>
                <a:close/>
              </a:path>
              <a:path w="79375" h="79375">
                <a:moveTo>
                  <a:pt x="67056" y="68580"/>
                </a:moveTo>
                <a:lnTo>
                  <a:pt x="50292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72771" y="60960"/>
                </a:lnTo>
                <a:lnTo>
                  <a:pt x="67056" y="68580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27432" y="68580"/>
                </a:lnTo>
                <a:lnTo>
                  <a:pt x="27432" y="67056"/>
                </a:lnTo>
                <a:lnTo>
                  <a:pt x="33528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79375">
                <a:moveTo>
                  <a:pt x="65532" y="70104"/>
                </a:moveTo>
                <a:lnTo>
                  <a:pt x="44195" y="70104"/>
                </a:lnTo>
                <a:lnTo>
                  <a:pt x="51816" y="67056"/>
                </a:lnTo>
                <a:lnTo>
                  <a:pt x="50292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7244" y="79248"/>
                </a:moveTo>
                <a:lnTo>
                  <a:pt x="30480" y="79248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4864" y="76200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17826" y="5050535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34183" y="5052060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5" h="132714">
                <a:moveTo>
                  <a:pt x="181356" y="132587"/>
                </a:moveTo>
                <a:lnTo>
                  <a:pt x="0" y="7619"/>
                </a:lnTo>
                <a:lnTo>
                  <a:pt x="4571" y="0"/>
                </a:lnTo>
                <a:lnTo>
                  <a:pt x="185928" y="124967"/>
                </a:lnTo>
                <a:lnTo>
                  <a:pt x="181356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83891" y="5335523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73095" y="60175"/>
                </a:moveTo>
                <a:lnTo>
                  <a:pt x="70146" y="51034"/>
                </a:lnTo>
                <a:lnTo>
                  <a:pt x="233171" y="0"/>
                </a:lnTo>
                <a:lnTo>
                  <a:pt x="234695" y="9144"/>
                </a:lnTo>
                <a:lnTo>
                  <a:pt x="73095" y="60175"/>
                </a:lnTo>
                <a:close/>
              </a:path>
              <a:path w="234950" h="79375">
                <a:moveTo>
                  <a:pt x="79247" y="79248"/>
                </a:moveTo>
                <a:lnTo>
                  <a:pt x="0" y="77724"/>
                </a:lnTo>
                <a:lnTo>
                  <a:pt x="64007" y="32004"/>
                </a:lnTo>
                <a:lnTo>
                  <a:pt x="70146" y="51034"/>
                </a:lnTo>
                <a:lnTo>
                  <a:pt x="57911" y="54864"/>
                </a:lnTo>
                <a:lnTo>
                  <a:pt x="60959" y="64008"/>
                </a:lnTo>
                <a:lnTo>
                  <a:pt x="74331" y="64008"/>
                </a:lnTo>
                <a:lnTo>
                  <a:pt x="79247" y="79248"/>
                </a:lnTo>
                <a:close/>
              </a:path>
              <a:path w="234950" h="79375">
                <a:moveTo>
                  <a:pt x="60959" y="64008"/>
                </a:moveTo>
                <a:lnTo>
                  <a:pt x="57911" y="54864"/>
                </a:lnTo>
                <a:lnTo>
                  <a:pt x="70146" y="51034"/>
                </a:lnTo>
                <a:lnTo>
                  <a:pt x="73095" y="60175"/>
                </a:lnTo>
                <a:lnTo>
                  <a:pt x="60959" y="64008"/>
                </a:lnTo>
                <a:close/>
              </a:path>
              <a:path w="234950" h="79375">
                <a:moveTo>
                  <a:pt x="74331" y="64008"/>
                </a:moveTo>
                <a:lnTo>
                  <a:pt x="60959" y="64008"/>
                </a:lnTo>
                <a:lnTo>
                  <a:pt x="73095" y="60175"/>
                </a:lnTo>
                <a:lnTo>
                  <a:pt x="74331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37331" y="5050535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34283" y="5052060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5" h="132714">
                <a:moveTo>
                  <a:pt x="6096" y="132587"/>
                </a:moveTo>
                <a:lnTo>
                  <a:pt x="0" y="124967"/>
                </a:lnTo>
                <a:lnTo>
                  <a:pt x="179832" y="0"/>
                </a:lnTo>
                <a:lnTo>
                  <a:pt x="185927" y="7619"/>
                </a:lnTo>
                <a:lnTo>
                  <a:pt x="6096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35808" y="5335523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086" y="60144"/>
                </a:moveTo>
                <a:lnTo>
                  <a:pt x="0" y="9144"/>
                </a:lnTo>
                <a:lnTo>
                  <a:pt x="3048" y="0"/>
                </a:lnTo>
                <a:lnTo>
                  <a:pt x="163045" y="50972"/>
                </a:lnTo>
                <a:lnTo>
                  <a:pt x="160086" y="60144"/>
                </a:lnTo>
                <a:close/>
              </a:path>
              <a:path w="234950" h="79375">
                <a:moveTo>
                  <a:pt x="215036" y="64008"/>
                </a:moveTo>
                <a:lnTo>
                  <a:pt x="172212" y="64008"/>
                </a:lnTo>
                <a:lnTo>
                  <a:pt x="175260" y="54864"/>
                </a:lnTo>
                <a:lnTo>
                  <a:pt x="163045" y="50972"/>
                </a:lnTo>
                <a:lnTo>
                  <a:pt x="169164" y="32004"/>
                </a:lnTo>
                <a:lnTo>
                  <a:pt x="215036" y="64008"/>
                </a:lnTo>
                <a:close/>
              </a:path>
              <a:path w="234950" h="79375">
                <a:moveTo>
                  <a:pt x="172212" y="64008"/>
                </a:moveTo>
                <a:lnTo>
                  <a:pt x="160086" y="60144"/>
                </a:lnTo>
                <a:lnTo>
                  <a:pt x="163045" y="50972"/>
                </a:lnTo>
                <a:lnTo>
                  <a:pt x="175260" y="54864"/>
                </a:lnTo>
                <a:lnTo>
                  <a:pt x="172212" y="64008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086" y="60144"/>
                </a:lnTo>
                <a:lnTo>
                  <a:pt x="172212" y="64008"/>
                </a:lnTo>
                <a:lnTo>
                  <a:pt x="215036" y="64008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44595" y="5376671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44595" y="5934455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3239" y="3764280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44951" y="4003548"/>
            <a:ext cx="182880" cy="132715"/>
          </a:xfrm>
          <a:custGeom>
            <a:avLst/>
            <a:gdLst/>
            <a:ahLst/>
            <a:cxnLst/>
            <a:rect l="l" t="t" r="r" b="b"/>
            <a:pathLst>
              <a:path w="182880" h="132714">
                <a:moveTo>
                  <a:pt x="178308" y="132587"/>
                </a:moveTo>
                <a:lnTo>
                  <a:pt x="0" y="7619"/>
                </a:lnTo>
                <a:lnTo>
                  <a:pt x="4572" y="0"/>
                </a:lnTo>
                <a:lnTo>
                  <a:pt x="182880" y="124967"/>
                </a:lnTo>
                <a:lnTo>
                  <a:pt x="178308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48000" y="3813048"/>
            <a:ext cx="233679" cy="79375"/>
          </a:xfrm>
          <a:custGeom>
            <a:avLst/>
            <a:gdLst/>
            <a:ahLst/>
            <a:cxnLst/>
            <a:rect l="l" t="t" r="r" b="b"/>
            <a:pathLst>
              <a:path w="233679" h="79375">
                <a:moveTo>
                  <a:pt x="74774" y="60057"/>
                </a:moveTo>
                <a:lnTo>
                  <a:pt x="71900" y="50857"/>
                </a:lnTo>
                <a:lnTo>
                  <a:pt x="230123" y="0"/>
                </a:lnTo>
                <a:lnTo>
                  <a:pt x="233171" y="9144"/>
                </a:lnTo>
                <a:lnTo>
                  <a:pt x="74774" y="60057"/>
                </a:lnTo>
                <a:close/>
              </a:path>
              <a:path w="233679" h="79375">
                <a:moveTo>
                  <a:pt x="80771" y="79248"/>
                </a:moveTo>
                <a:lnTo>
                  <a:pt x="0" y="77724"/>
                </a:lnTo>
                <a:lnTo>
                  <a:pt x="65531" y="30480"/>
                </a:lnTo>
                <a:lnTo>
                  <a:pt x="71900" y="50857"/>
                </a:lnTo>
                <a:lnTo>
                  <a:pt x="59435" y="54864"/>
                </a:lnTo>
                <a:lnTo>
                  <a:pt x="62483" y="64008"/>
                </a:lnTo>
                <a:lnTo>
                  <a:pt x="76009" y="64008"/>
                </a:lnTo>
                <a:lnTo>
                  <a:pt x="80771" y="79248"/>
                </a:lnTo>
                <a:close/>
              </a:path>
              <a:path w="233679" h="79375">
                <a:moveTo>
                  <a:pt x="62483" y="64008"/>
                </a:moveTo>
                <a:lnTo>
                  <a:pt x="59435" y="54864"/>
                </a:lnTo>
                <a:lnTo>
                  <a:pt x="71900" y="50857"/>
                </a:lnTo>
                <a:lnTo>
                  <a:pt x="74774" y="60057"/>
                </a:lnTo>
                <a:lnTo>
                  <a:pt x="62483" y="64008"/>
                </a:lnTo>
                <a:close/>
              </a:path>
              <a:path w="233679" h="79375">
                <a:moveTo>
                  <a:pt x="76009" y="64008"/>
                </a:moveTo>
                <a:lnTo>
                  <a:pt x="62483" y="64008"/>
                </a:lnTo>
                <a:lnTo>
                  <a:pt x="74774" y="60057"/>
                </a:lnTo>
                <a:lnTo>
                  <a:pt x="76009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88564" y="2813304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76166" y="2650235"/>
            <a:ext cx="0" cy="2516505"/>
          </a:xfrm>
          <a:custGeom>
            <a:avLst/>
            <a:gdLst/>
            <a:ahLst/>
            <a:cxnLst/>
            <a:rect l="l" t="t" r="r" b="b"/>
            <a:pathLst>
              <a:path w="0" h="2516504">
                <a:moveTo>
                  <a:pt x="0" y="0"/>
                </a:moveTo>
                <a:lnTo>
                  <a:pt x="0" y="251612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61032" y="6237732"/>
            <a:ext cx="7317105" cy="0"/>
          </a:xfrm>
          <a:custGeom>
            <a:avLst/>
            <a:gdLst/>
            <a:ahLst/>
            <a:cxnLst/>
            <a:rect l="l" t="t" r="r" b="b"/>
            <a:pathLst>
              <a:path w="7317105" h="0">
                <a:moveTo>
                  <a:pt x="0" y="0"/>
                </a:moveTo>
                <a:lnTo>
                  <a:pt x="731672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14016" y="40005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 h="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40140" y="3211067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40140" y="3721608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5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40140" y="453694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78980" y="502615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40068" y="5026152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40068" y="5910071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71900" y="63710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71900" y="63040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71900" y="62369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71900" y="617143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71900" y="61043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71900" y="60373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71900" y="59702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71900" y="590473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71900" y="58376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71900" y="57706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71900" y="57035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71900" y="563803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71900" y="55755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53384" y="66560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20440" y="66560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587496" y="66560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54552" y="66560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720084" y="66560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652777" y="5608320"/>
            <a:ext cx="0" cy="692150"/>
          </a:xfrm>
          <a:custGeom>
            <a:avLst/>
            <a:gdLst/>
            <a:ahLst/>
            <a:cxnLst/>
            <a:rect l="l" t="t" r="r" b="b"/>
            <a:pathLst>
              <a:path w="0" h="692150">
                <a:moveTo>
                  <a:pt x="0" y="0"/>
                </a:moveTo>
                <a:lnTo>
                  <a:pt x="0" y="69189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69964" y="4468367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4" h="68579">
                <a:moveTo>
                  <a:pt x="35052" y="68579"/>
                </a:moveTo>
                <a:lnTo>
                  <a:pt x="21216" y="65889"/>
                </a:lnTo>
                <a:lnTo>
                  <a:pt x="10096" y="58483"/>
                </a:lnTo>
                <a:lnTo>
                  <a:pt x="2690" y="47363"/>
                </a:lnTo>
                <a:lnTo>
                  <a:pt x="0" y="33527"/>
                </a:lnTo>
                <a:lnTo>
                  <a:pt x="2690" y="20573"/>
                </a:lnTo>
                <a:lnTo>
                  <a:pt x="10096" y="9905"/>
                </a:lnTo>
                <a:lnTo>
                  <a:pt x="21216" y="2666"/>
                </a:lnTo>
                <a:lnTo>
                  <a:pt x="35052" y="0"/>
                </a:lnTo>
                <a:lnTo>
                  <a:pt x="48887" y="2666"/>
                </a:lnTo>
                <a:lnTo>
                  <a:pt x="60007" y="9905"/>
                </a:lnTo>
                <a:lnTo>
                  <a:pt x="67413" y="20573"/>
                </a:lnTo>
                <a:lnTo>
                  <a:pt x="70104" y="33527"/>
                </a:lnTo>
                <a:lnTo>
                  <a:pt x="67413" y="47363"/>
                </a:lnTo>
                <a:lnTo>
                  <a:pt x="60007" y="58483"/>
                </a:lnTo>
                <a:lnTo>
                  <a:pt x="48887" y="65889"/>
                </a:lnTo>
                <a:lnTo>
                  <a:pt x="35052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65392" y="44622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7620"/>
                </a:moveTo>
                <a:lnTo>
                  <a:pt x="18288" y="7620"/>
                </a:lnTo>
                <a:lnTo>
                  <a:pt x="24384" y="4572"/>
                </a:lnTo>
                <a:lnTo>
                  <a:pt x="24384" y="3048"/>
                </a:lnTo>
                <a:lnTo>
                  <a:pt x="39624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4864" y="4572"/>
                </a:lnTo>
                <a:lnTo>
                  <a:pt x="60960" y="7620"/>
                </a:lnTo>
                <a:close/>
              </a:path>
              <a:path w="79375" h="79375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5532" y="10668"/>
                </a:lnTo>
                <a:lnTo>
                  <a:pt x="33528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59" y="15240"/>
                </a:lnTo>
                <a:lnTo>
                  <a:pt x="18288" y="19812"/>
                </a:lnTo>
                <a:close/>
              </a:path>
              <a:path w="79375" h="79375">
                <a:moveTo>
                  <a:pt x="67056" y="12192"/>
                </a:moveTo>
                <a:lnTo>
                  <a:pt x="51816" y="12192"/>
                </a:lnTo>
                <a:lnTo>
                  <a:pt x="45719" y="10668"/>
                </a:lnTo>
                <a:lnTo>
                  <a:pt x="65532" y="10668"/>
                </a:lnTo>
                <a:lnTo>
                  <a:pt x="67056" y="12192"/>
                </a:lnTo>
                <a:close/>
              </a:path>
              <a:path w="79375" h="79375">
                <a:moveTo>
                  <a:pt x="60960" y="19812"/>
                </a:moveTo>
                <a:lnTo>
                  <a:pt x="56387" y="15240"/>
                </a:lnTo>
                <a:lnTo>
                  <a:pt x="50292" y="12192"/>
                </a:lnTo>
                <a:lnTo>
                  <a:pt x="68580" y="12192"/>
                </a:lnTo>
                <a:lnTo>
                  <a:pt x="71628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79375" h="79375">
                <a:moveTo>
                  <a:pt x="18288" y="62484"/>
                </a:moveTo>
                <a:lnTo>
                  <a:pt x="6096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6002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9448" y="39624"/>
                </a:lnTo>
                <a:lnTo>
                  <a:pt x="9144" y="39624"/>
                </a:lnTo>
                <a:lnTo>
                  <a:pt x="9144" y="41148"/>
                </a:lnTo>
                <a:lnTo>
                  <a:pt x="9448" y="4114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002" y="57912"/>
                </a:lnTo>
                <a:lnTo>
                  <a:pt x="18288" y="62484"/>
                </a:lnTo>
                <a:close/>
              </a:path>
              <a:path w="79375" h="79375">
                <a:moveTo>
                  <a:pt x="64008" y="24384"/>
                </a:moveTo>
                <a:lnTo>
                  <a:pt x="60960" y="18288"/>
                </a:lnTo>
                <a:lnTo>
                  <a:pt x="73152" y="18288"/>
                </a:lnTo>
                <a:lnTo>
                  <a:pt x="75438" y="22860"/>
                </a:lnTo>
                <a:lnTo>
                  <a:pt x="64008" y="22860"/>
                </a:lnTo>
                <a:lnTo>
                  <a:pt x="64008" y="24384"/>
                </a:lnTo>
                <a:close/>
              </a:path>
              <a:path w="79375" h="79375">
                <a:moveTo>
                  <a:pt x="15240" y="24384"/>
                </a:moveTo>
                <a:lnTo>
                  <a:pt x="15240" y="22860"/>
                </a:lnTo>
                <a:lnTo>
                  <a:pt x="16002" y="22860"/>
                </a:lnTo>
                <a:lnTo>
                  <a:pt x="15240" y="24384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75438" y="22860"/>
                </a:lnTo>
                <a:lnTo>
                  <a:pt x="76200" y="24384"/>
                </a:lnTo>
                <a:lnTo>
                  <a:pt x="76200" y="25908"/>
                </a:lnTo>
                <a:lnTo>
                  <a:pt x="76581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35052"/>
                </a:moveTo>
                <a:lnTo>
                  <a:pt x="67056" y="27432"/>
                </a:lnTo>
                <a:lnTo>
                  <a:pt x="76581" y="27432"/>
                </a:lnTo>
                <a:lnTo>
                  <a:pt x="77724" y="32004"/>
                </a:lnTo>
                <a:lnTo>
                  <a:pt x="77724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69951" y="40386"/>
                </a:moveTo>
                <a:lnTo>
                  <a:pt x="68580" y="33528"/>
                </a:lnTo>
                <a:lnTo>
                  <a:pt x="77724" y="33528"/>
                </a:lnTo>
                <a:lnTo>
                  <a:pt x="79248" y="39624"/>
                </a:lnTo>
                <a:lnTo>
                  <a:pt x="70104" y="39624"/>
                </a:lnTo>
                <a:lnTo>
                  <a:pt x="69951" y="40386"/>
                </a:lnTo>
                <a:close/>
              </a:path>
              <a:path w="79375" h="79375">
                <a:moveTo>
                  <a:pt x="9144" y="41148"/>
                </a:moveTo>
                <a:lnTo>
                  <a:pt x="9144" y="39624"/>
                </a:lnTo>
                <a:lnTo>
                  <a:pt x="9296" y="40386"/>
                </a:lnTo>
                <a:lnTo>
                  <a:pt x="9144" y="41148"/>
                </a:lnTo>
                <a:close/>
              </a:path>
              <a:path w="79375" h="79375">
                <a:moveTo>
                  <a:pt x="9296" y="40386"/>
                </a:moveTo>
                <a:lnTo>
                  <a:pt x="9144" y="39624"/>
                </a:lnTo>
                <a:lnTo>
                  <a:pt x="9448" y="39624"/>
                </a:lnTo>
                <a:lnTo>
                  <a:pt x="9296" y="40386"/>
                </a:lnTo>
                <a:close/>
              </a:path>
              <a:path w="79375" h="79375">
                <a:moveTo>
                  <a:pt x="70104" y="41148"/>
                </a:moveTo>
                <a:lnTo>
                  <a:pt x="69951" y="40386"/>
                </a:lnTo>
                <a:lnTo>
                  <a:pt x="70104" y="39624"/>
                </a:lnTo>
                <a:lnTo>
                  <a:pt x="7010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70104" y="41148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9448" y="41148"/>
                </a:moveTo>
                <a:lnTo>
                  <a:pt x="9144" y="41148"/>
                </a:lnTo>
                <a:lnTo>
                  <a:pt x="9296" y="40386"/>
                </a:lnTo>
                <a:lnTo>
                  <a:pt x="9448" y="41148"/>
                </a:lnTo>
                <a:close/>
              </a:path>
              <a:path w="79375" h="79375">
                <a:moveTo>
                  <a:pt x="77724" y="47244"/>
                </a:moveTo>
                <a:lnTo>
                  <a:pt x="68580" y="47244"/>
                </a:lnTo>
                <a:lnTo>
                  <a:pt x="69951" y="40386"/>
                </a:lnTo>
                <a:lnTo>
                  <a:pt x="70104" y="41148"/>
                </a:lnTo>
                <a:lnTo>
                  <a:pt x="79248" y="41148"/>
                </a:lnTo>
                <a:lnTo>
                  <a:pt x="77724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75438" y="57912"/>
                </a:moveTo>
                <a:lnTo>
                  <a:pt x="64008" y="57912"/>
                </a:ln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75438" y="57912"/>
                </a:lnTo>
                <a:close/>
              </a:path>
              <a:path w="79375" h="79375">
                <a:moveTo>
                  <a:pt x="16002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002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4008" y="56388"/>
                </a:lnTo>
                <a:lnTo>
                  <a:pt x="64008" y="57912"/>
                </a:lnTo>
                <a:lnTo>
                  <a:pt x="75438" y="57912"/>
                </a:lnTo>
                <a:lnTo>
                  <a:pt x="73152" y="62484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7620" y="62484"/>
                </a:lnTo>
                <a:lnTo>
                  <a:pt x="18288" y="62484"/>
                </a:lnTo>
                <a:lnTo>
                  <a:pt x="18288" y="60960"/>
                </a:lnTo>
                <a:lnTo>
                  <a:pt x="22859" y="65532"/>
                </a:lnTo>
                <a:lnTo>
                  <a:pt x="28956" y="68580"/>
                </a:lnTo>
                <a:lnTo>
                  <a:pt x="27432" y="68580"/>
                </a:lnTo>
                <a:lnTo>
                  <a:pt x="33528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79375">
                <a:moveTo>
                  <a:pt x="68580" y="68580"/>
                </a:moveTo>
                <a:lnTo>
                  <a:pt x="50292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1628" y="62484"/>
                </a:lnTo>
                <a:lnTo>
                  <a:pt x="68580" y="68580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19" y="70104"/>
                </a:lnTo>
                <a:lnTo>
                  <a:pt x="51816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4384" y="77724"/>
                </a:lnTo>
                <a:lnTo>
                  <a:pt x="24384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4864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92823" y="5655564"/>
            <a:ext cx="116205" cy="254635"/>
          </a:xfrm>
          <a:custGeom>
            <a:avLst/>
            <a:gdLst/>
            <a:ahLst/>
            <a:cxnLst/>
            <a:rect l="l" t="t" r="r" b="b"/>
            <a:pathLst>
              <a:path w="116204" h="254635">
                <a:moveTo>
                  <a:pt x="0" y="0"/>
                </a:moveTo>
                <a:lnTo>
                  <a:pt x="115824" y="0"/>
                </a:lnTo>
                <a:lnTo>
                  <a:pt x="11582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88252" y="5650992"/>
            <a:ext cx="125095" cy="265430"/>
          </a:xfrm>
          <a:custGeom>
            <a:avLst/>
            <a:gdLst/>
            <a:ahLst/>
            <a:cxnLst/>
            <a:rect l="l" t="t" r="r" b="b"/>
            <a:pathLst>
              <a:path w="125095" h="265429">
                <a:moveTo>
                  <a:pt x="124968" y="265176"/>
                </a:moveTo>
                <a:lnTo>
                  <a:pt x="0" y="265176"/>
                </a:lnTo>
                <a:lnTo>
                  <a:pt x="0" y="0"/>
                </a:lnTo>
                <a:lnTo>
                  <a:pt x="124968" y="0"/>
                </a:lnTo>
                <a:lnTo>
                  <a:pt x="12496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4507"/>
                </a:lnTo>
                <a:lnTo>
                  <a:pt x="4572" y="254507"/>
                </a:lnTo>
                <a:lnTo>
                  <a:pt x="9144" y="259080"/>
                </a:lnTo>
                <a:lnTo>
                  <a:pt x="124968" y="259080"/>
                </a:lnTo>
                <a:lnTo>
                  <a:pt x="124968" y="265176"/>
                </a:lnTo>
                <a:close/>
              </a:path>
              <a:path w="125095" h="26542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25095" h="265429">
                <a:moveTo>
                  <a:pt x="11582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15824" y="4572"/>
                </a:lnTo>
                <a:lnTo>
                  <a:pt x="115824" y="9144"/>
                </a:lnTo>
                <a:close/>
              </a:path>
              <a:path w="125095" h="265429">
                <a:moveTo>
                  <a:pt x="115824" y="259080"/>
                </a:moveTo>
                <a:lnTo>
                  <a:pt x="115824" y="4572"/>
                </a:lnTo>
                <a:lnTo>
                  <a:pt x="120396" y="9144"/>
                </a:lnTo>
                <a:lnTo>
                  <a:pt x="124968" y="9144"/>
                </a:lnTo>
                <a:lnTo>
                  <a:pt x="124968" y="254507"/>
                </a:lnTo>
                <a:lnTo>
                  <a:pt x="120396" y="254507"/>
                </a:lnTo>
                <a:lnTo>
                  <a:pt x="115824" y="259080"/>
                </a:lnTo>
                <a:close/>
              </a:path>
              <a:path w="125095" h="265429">
                <a:moveTo>
                  <a:pt x="124968" y="9144"/>
                </a:moveTo>
                <a:lnTo>
                  <a:pt x="120396" y="9144"/>
                </a:lnTo>
                <a:lnTo>
                  <a:pt x="115824" y="4572"/>
                </a:lnTo>
                <a:lnTo>
                  <a:pt x="124968" y="4572"/>
                </a:lnTo>
                <a:lnTo>
                  <a:pt x="124968" y="9144"/>
                </a:lnTo>
                <a:close/>
              </a:path>
              <a:path w="125095" h="265429">
                <a:moveTo>
                  <a:pt x="9144" y="259080"/>
                </a:moveTo>
                <a:lnTo>
                  <a:pt x="4572" y="254507"/>
                </a:lnTo>
                <a:lnTo>
                  <a:pt x="9144" y="254507"/>
                </a:lnTo>
                <a:lnTo>
                  <a:pt x="9144" y="259080"/>
                </a:lnTo>
                <a:close/>
              </a:path>
              <a:path w="125095" h="265429">
                <a:moveTo>
                  <a:pt x="115824" y="259080"/>
                </a:moveTo>
                <a:lnTo>
                  <a:pt x="9144" y="259080"/>
                </a:lnTo>
                <a:lnTo>
                  <a:pt x="9144" y="254507"/>
                </a:lnTo>
                <a:lnTo>
                  <a:pt x="115824" y="254507"/>
                </a:lnTo>
                <a:lnTo>
                  <a:pt x="115824" y="259080"/>
                </a:lnTo>
                <a:close/>
              </a:path>
              <a:path w="125095" h="265429">
                <a:moveTo>
                  <a:pt x="124968" y="259080"/>
                </a:moveTo>
                <a:lnTo>
                  <a:pt x="115824" y="259080"/>
                </a:lnTo>
                <a:lnTo>
                  <a:pt x="120396" y="254507"/>
                </a:lnTo>
                <a:lnTo>
                  <a:pt x="124968" y="254507"/>
                </a:lnTo>
                <a:lnTo>
                  <a:pt x="124968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28544" y="6262115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40">
                <a:moveTo>
                  <a:pt x="30480" y="332232"/>
                </a:moveTo>
                <a:lnTo>
                  <a:pt x="19812" y="332232"/>
                </a:lnTo>
                <a:lnTo>
                  <a:pt x="19812" y="0"/>
                </a:lnTo>
                <a:lnTo>
                  <a:pt x="30480" y="0"/>
                </a:lnTo>
                <a:lnTo>
                  <a:pt x="30480" y="332232"/>
                </a:lnTo>
                <a:close/>
              </a:path>
              <a:path w="50800" h="370840">
                <a:moveTo>
                  <a:pt x="24384" y="370332"/>
                </a:moveTo>
                <a:lnTo>
                  <a:pt x="0" y="320039"/>
                </a:lnTo>
                <a:lnTo>
                  <a:pt x="19812" y="320039"/>
                </a:lnTo>
                <a:lnTo>
                  <a:pt x="19812" y="332232"/>
                </a:lnTo>
                <a:lnTo>
                  <a:pt x="44011" y="332232"/>
                </a:lnTo>
                <a:lnTo>
                  <a:pt x="24384" y="370332"/>
                </a:lnTo>
                <a:close/>
              </a:path>
              <a:path w="50800" h="370840">
                <a:moveTo>
                  <a:pt x="44011" y="332232"/>
                </a:moveTo>
                <a:lnTo>
                  <a:pt x="30480" y="332232"/>
                </a:lnTo>
                <a:lnTo>
                  <a:pt x="30480" y="320039"/>
                </a:lnTo>
                <a:lnTo>
                  <a:pt x="50292" y="320039"/>
                </a:lnTo>
                <a:lnTo>
                  <a:pt x="44011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54595" y="4514088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32532" y="6606539"/>
            <a:ext cx="218440" cy="125095"/>
          </a:xfrm>
          <a:custGeom>
            <a:avLst/>
            <a:gdLst/>
            <a:ahLst/>
            <a:cxnLst/>
            <a:rect l="l" t="t" r="r" b="b"/>
            <a:pathLst>
              <a:path w="218439" h="125095">
                <a:moveTo>
                  <a:pt x="217931" y="124968"/>
                </a:moveTo>
                <a:lnTo>
                  <a:pt x="0" y="124968"/>
                </a:lnTo>
                <a:lnTo>
                  <a:pt x="0" y="0"/>
                </a:lnTo>
                <a:lnTo>
                  <a:pt x="217931" y="0"/>
                </a:lnTo>
                <a:lnTo>
                  <a:pt x="217931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115824"/>
                </a:lnTo>
                <a:lnTo>
                  <a:pt x="6096" y="115824"/>
                </a:lnTo>
                <a:lnTo>
                  <a:pt x="10668" y="120396"/>
                </a:lnTo>
                <a:lnTo>
                  <a:pt x="217931" y="120396"/>
                </a:lnTo>
                <a:lnTo>
                  <a:pt x="217931" y="124968"/>
                </a:lnTo>
                <a:close/>
              </a:path>
              <a:path w="218439" h="125095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18439" h="125095">
                <a:moveTo>
                  <a:pt x="208788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08788" y="4572"/>
                </a:lnTo>
                <a:lnTo>
                  <a:pt x="208788" y="9144"/>
                </a:lnTo>
                <a:close/>
              </a:path>
              <a:path w="218439" h="125095">
                <a:moveTo>
                  <a:pt x="208788" y="120396"/>
                </a:moveTo>
                <a:lnTo>
                  <a:pt x="208788" y="4572"/>
                </a:lnTo>
                <a:lnTo>
                  <a:pt x="213359" y="9144"/>
                </a:lnTo>
                <a:lnTo>
                  <a:pt x="217931" y="9144"/>
                </a:lnTo>
                <a:lnTo>
                  <a:pt x="217931" y="115824"/>
                </a:lnTo>
                <a:lnTo>
                  <a:pt x="213359" y="115824"/>
                </a:lnTo>
                <a:lnTo>
                  <a:pt x="208788" y="120396"/>
                </a:lnTo>
                <a:close/>
              </a:path>
              <a:path w="218439" h="125095">
                <a:moveTo>
                  <a:pt x="217931" y="9144"/>
                </a:moveTo>
                <a:lnTo>
                  <a:pt x="213359" y="9144"/>
                </a:lnTo>
                <a:lnTo>
                  <a:pt x="208788" y="4572"/>
                </a:lnTo>
                <a:lnTo>
                  <a:pt x="217931" y="4572"/>
                </a:lnTo>
                <a:lnTo>
                  <a:pt x="217931" y="9144"/>
                </a:lnTo>
                <a:close/>
              </a:path>
              <a:path w="218439" h="125095">
                <a:moveTo>
                  <a:pt x="10668" y="120396"/>
                </a:moveTo>
                <a:lnTo>
                  <a:pt x="6096" y="115824"/>
                </a:lnTo>
                <a:lnTo>
                  <a:pt x="10668" y="115824"/>
                </a:lnTo>
                <a:lnTo>
                  <a:pt x="10668" y="120396"/>
                </a:lnTo>
                <a:close/>
              </a:path>
              <a:path w="218439" h="125095">
                <a:moveTo>
                  <a:pt x="208788" y="120396"/>
                </a:moveTo>
                <a:lnTo>
                  <a:pt x="10668" y="120396"/>
                </a:lnTo>
                <a:lnTo>
                  <a:pt x="10668" y="115824"/>
                </a:lnTo>
                <a:lnTo>
                  <a:pt x="208788" y="115824"/>
                </a:lnTo>
                <a:lnTo>
                  <a:pt x="208788" y="120396"/>
                </a:lnTo>
                <a:close/>
              </a:path>
              <a:path w="218439" h="125095">
                <a:moveTo>
                  <a:pt x="217931" y="120396"/>
                </a:moveTo>
                <a:lnTo>
                  <a:pt x="208788" y="120396"/>
                </a:lnTo>
                <a:lnTo>
                  <a:pt x="213359" y="115824"/>
                </a:lnTo>
                <a:lnTo>
                  <a:pt x="217931" y="115824"/>
                </a:lnTo>
                <a:lnTo>
                  <a:pt x="217931" y="120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17664" y="3745991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70419" y="3070859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3528" y="70103"/>
                </a:moveTo>
                <a:lnTo>
                  <a:pt x="20574" y="67198"/>
                </a:lnTo>
                <a:lnTo>
                  <a:pt x="9906" y="59435"/>
                </a:lnTo>
                <a:lnTo>
                  <a:pt x="2667" y="48244"/>
                </a:lnTo>
                <a:lnTo>
                  <a:pt x="0" y="35051"/>
                </a:lnTo>
                <a:lnTo>
                  <a:pt x="2667" y="21216"/>
                </a:lnTo>
                <a:lnTo>
                  <a:pt x="9906" y="10096"/>
                </a:lnTo>
                <a:lnTo>
                  <a:pt x="20574" y="2690"/>
                </a:lnTo>
                <a:lnTo>
                  <a:pt x="33528" y="0"/>
                </a:lnTo>
                <a:lnTo>
                  <a:pt x="47363" y="2690"/>
                </a:lnTo>
                <a:lnTo>
                  <a:pt x="58483" y="10096"/>
                </a:lnTo>
                <a:lnTo>
                  <a:pt x="65889" y="21216"/>
                </a:lnTo>
                <a:lnTo>
                  <a:pt x="68580" y="35051"/>
                </a:lnTo>
                <a:lnTo>
                  <a:pt x="65889" y="48244"/>
                </a:lnTo>
                <a:lnTo>
                  <a:pt x="58483" y="59435"/>
                </a:lnTo>
                <a:lnTo>
                  <a:pt x="47363" y="67198"/>
                </a:lnTo>
                <a:lnTo>
                  <a:pt x="3352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165847" y="306628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53339" y="3048"/>
                </a:move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3339" y="3048"/>
                </a:lnTo>
                <a:close/>
              </a:path>
              <a:path w="78104" h="79375">
                <a:moveTo>
                  <a:pt x="54864" y="76200"/>
                </a:moveTo>
                <a:lnTo>
                  <a:pt x="22859" y="76200"/>
                </a:lnTo>
                <a:lnTo>
                  <a:pt x="16764" y="73152"/>
                </a:lnTo>
                <a:lnTo>
                  <a:pt x="16764" y="71628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0" y="47244"/>
                </a:lnTo>
                <a:lnTo>
                  <a:pt x="0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16764" y="6096"/>
                </a:lnTo>
                <a:lnTo>
                  <a:pt x="22859" y="3048"/>
                </a:lnTo>
                <a:lnTo>
                  <a:pt x="54864" y="3048"/>
                </a:lnTo>
                <a:lnTo>
                  <a:pt x="60960" y="6096"/>
                </a:lnTo>
                <a:lnTo>
                  <a:pt x="64008" y="9144"/>
                </a:lnTo>
                <a:lnTo>
                  <a:pt x="33528" y="9144"/>
                </a:lnTo>
                <a:lnTo>
                  <a:pt x="29718" y="10668"/>
                </a:lnTo>
                <a:lnTo>
                  <a:pt x="27432" y="10668"/>
                </a:lnTo>
                <a:lnTo>
                  <a:pt x="23368" y="13716"/>
                </a:lnTo>
                <a:lnTo>
                  <a:pt x="22859" y="13716"/>
                </a:lnTo>
                <a:lnTo>
                  <a:pt x="16764" y="18288"/>
                </a:lnTo>
                <a:lnTo>
                  <a:pt x="18288" y="18288"/>
                </a:lnTo>
                <a:lnTo>
                  <a:pt x="15239" y="21336"/>
                </a:lnTo>
                <a:lnTo>
                  <a:pt x="13716" y="21336"/>
                </a:lnTo>
                <a:lnTo>
                  <a:pt x="10668" y="27432"/>
                </a:lnTo>
                <a:lnTo>
                  <a:pt x="9525" y="32004"/>
                </a:lnTo>
                <a:lnTo>
                  <a:pt x="9144" y="32004"/>
                </a:lnTo>
                <a:lnTo>
                  <a:pt x="9144" y="45720"/>
                </a:lnTo>
                <a:lnTo>
                  <a:pt x="9448" y="45720"/>
                </a:lnTo>
                <a:lnTo>
                  <a:pt x="10668" y="51816"/>
                </a:lnTo>
                <a:lnTo>
                  <a:pt x="11429" y="51816"/>
                </a:lnTo>
                <a:lnTo>
                  <a:pt x="13716" y="56388"/>
                </a:lnTo>
                <a:lnTo>
                  <a:pt x="18288" y="60960"/>
                </a:lnTo>
                <a:lnTo>
                  <a:pt x="16764" y="60960"/>
                </a:lnTo>
                <a:lnTo>
                  <a:pt x="22859" y="64008"/>
                </a:lnTo>
                <a:lnTo>
                  <a:pt x="21336" y="64008"/>
                </a:lnTo>
                <a:lnTo>
                  <a:pt x="27432" y="67056"/>
                </a:lnTo>
                <a:lnTo>
                  <a:pt x="25908" y="67056"/>
                </a:lnTo>
                <a:lnTo>
                  <a:pt x="33528" y="68580"/>
                </a:lnTo>
                <a:lnTo>
                  <a:pt x="32004" y="68580"/>
                </a:lnTo>
                <a:lnTo>
                  <a:pt x="38862" y="69951"/>
                </a:lnTo>
                <a:lnTo>
                  <a:pt x="38100" y="70104"/>
                </a:lnTo>
                <a:lnTo>
                  <a:pt x="62484" y="70104"/>
                </a:lnTo>
                <a:lnTo>
                  <a:pt x="60960" y="71628"/>
                </a:lnTo>
                <a:lnTo>
                  <a:pt x="60960" y="73152"/>
                </a:lnTo>
                <a:lnTo>
                  <a:pt x="54864" y="76200"/>
                </a:lnTo>
                <a:close/>
              </a:path>
              <a:path w="78104" h="79375">
                <a:moveTo>
                  <a:pt x="50292" y="12192"/>
                </a:moveTo>
                <a:lnTo>
                  <a:pt x="44195" y="9144"/>
                </a:lnTo>
                <a:lnTo>
                  <a:pt x="64008" y="9144"/>
                </a:lnTo>
                <a:lnTo>
                  <a:pt x="65532" y="10668"/>
                </a:lnTo>
                <a:lnTo>
                  <a:pt x="50292" y="10668"/>
                </a:lnTo>
                <a:lnTo>
                  <a:pt x="50292" y="12192"/>
                </a:lnTo>
                <a:close/>
              </a:path>
              <a:path w="78104" h="79375">
                <a:moveTo>
                  <a:pt x="25908" y="12192"/>
                </a:moveTo>
                <a:lnTo>
                  <a:pt x="27432" y="10668"/>
                </a:lnTo>
                <a:lnTo>
                  <a:pt x="29718" y="10668"/>
                </a:lnTo>
                <a:lnTo>
                  <a:pt x="25908" y="12192"/>
                </a:lnTo>
                <a:close/>
              </a:path>
              <a:path w="78104" h="79375">
                <a:moveTo>
                  <a:pt x="56387" y="15240"/>
                </a:move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3716"/>
                </a:lnTo>
                <a:lnTo>
                  <a:pt x="54864" y="13716"/>
                </a:lnTo>
                <a:lnTo>
                  <a:pt x="56387" y="15240"/>
                </a:lnTo>
                <a:close/>
              </a:path>
              <a:path w="78104" h="79375">
                <a:moveTo>
                  <a:pt x="21336" y="15240"/>
                </a:moveTo>
                <a:lnTo>
                  <a:pt x="22859" y="13716"/>
                </a:lnTo>
                <a:lnTo>
                  <a:pt x="23368" y="13716"/>
                </a:lnTo>
                <a:lnTo>
                  <a:pt x="21336" y="15240"/>
                </a:lnTo>
                <a:close/>
              </a:path>
              <a:path w="78104" h="79375">
                <a:moveTo>
                  <a:pt x="74676" y="22860"/>
                </a:moveTo>
                <a:lnTo>
                  <a:pt x="64008" y="22860"/>
                </a:lnTo>
                <a:lnTo>
                  <a:pt x="54864" y="13716"/>
                </a:lnTo>
                <a:lnTo>
                  <a:pt x="68580" y="13716"/>
                </a:lnTo>
                <a:lnTo>
                  <a:pt x="71628" y="16764"/>
                </a:lnTo>
                <a:lnTo>
                  <a:pt x="74676" y="22860"/>
                </a:lnTo>
                <a:close/>
              </a:path>
              <a:path w="78104" h="79375">
                <a:moveTo>
                  <a:pt x="13716" y="22860"/>
                </a:moveTo>
                <a:lnTo>
                  <a:pt x="13716" y="21336"/>
                </a:lnTo>
                <a:lnTo>
                  <a:pt x="15239" y="21336"/>
                </a:lnTo>
                <a:lnTo>
                  <a:pt x="13716" y="22860"/>
                </a:lnTo>
                <a:close/>
              </a:path>
              <a:path w="78104" h="79375">
                <a:moveTo>
                  <a:pt x="68580" y="33528"/>
                </a:moveTo>
                <a:lnTo>
                  <a:pt x="65532" y="27432"/>
                </a:lnTo>
                <a:lnTo>
                  <a:pt x="67056" y="27432"/>
                </a:lnTo>
                <a:lnTo>
                  <a:pt x="62484" y="21336"/>
                </a:lnTo>
                <a:lnTo>
                  <a:pt x="64008" y="22860"/>
                </a:lnTo>
                <a:lnTo>
                  <a:pt x="74676" y="22860"/>
                </a:lnTo>
                <a:lnTo>
                  <a:pt x="74676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8104" h="79375">
                <a:moveTo>
                  <a:pt x="9144" y="33528"/>
                </a:moveTo>
                <a:lnTo>
                  <a:pt x="9144" y="32004"/>
                </a:lnTo>
                <a:lnTo>
                  <a:pt x="9525" y="32004"/>
                </a:lnTo>
                <a:lnTo>
                  <a:pt x="9144" y="33528"/>
                </a:lnTo>
                <a:close/>
              </a:path>
              <a:path w="78104" h="79375">
                <a:moveTo>
                  <a:pt x="77724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78104" h="79375">
                <a:moveTo>
                  <a:pt x="9448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9448" y="45720"/>
                </a:lnTo>
                <a:close/>
              </a:path>
              <a:path w="78104" h="79375">
                <a:moveTo>
                  <a:pt x="65532" y="51816"/>
                </a:moveTo>
                <a:lnTo>
                  <a:pt x="68580" y="44196"/>
                </a:lnTo>
                <a:lnTo>
                  <a:pt x="68580" y="45720"/>
                </a:lnTo>
                <a:lnTo>
                  <a:pt x="77724" y="45720"/>
                </a:lnTo>
                <a:lnTo>
                  <a:pt x="77724" y="47244"/>
                </a:lnTo>
                <a:lnTo>
                  <a:pt x="76504" y="50292"/>
                </a:lnTo>
                <a:lnTo>
                  <a:pt x="67056" y="50292"/>
                </a:lnTo>
                <a:lnTo>
                  <a:pt x="65532" y="51816"/>
                </a:lnTo>
                <a:close/>
              </a:path>
              <a:path w="78104" h="79375">
                <a:moveTo>
                  <a:pt x="11429" y="51816"/>
                </a:moveTo>
                <a:lnTo>
                  <a:pt x="10668" y="51816"/>
                </a:lnTo>
                <a:lnTo>
                  <a:pt x="10668" y="50292"/>
                </a:lnTo>
                <a:lnTo>
                  <a:pt x="11429" y="51816"/>
                </a:lnTo>
                <a:close/>
              </a:path>
              <a:path w="78104" h="79375">
                <a:moveTo>
                  <a:pt x="62484" y="70104"/>
                </a:moveTo>
                <a:lnTo>
                  <a:pt x="39624" y="70104"/>
                </a:lnTo>
                <a:lnTo>
                  <a:pt x="38862" y="69951"/>
                </a:lnTo>
                <a:lnTo>
                  <a:pt x="45719" y="68580"/>
                </a:lnTo>
                <a:lnTo>
                  <a:pt x="44195" y="68580"/>
                </a:lnTo>
                <a:lnTo>
                  <a:pt x="50292" y="67056"/>
                </a:lnTo>
                <a:lnTo>
                  <a:pt x="56387" y="64008"/>
                </a:lnTo>
                <a:lnTo>
                  <a:pt x="54864" y="64008"/>
                </a:lnTo>
                <a:lnTo>
                  <a:pt x="60960" y="60960"/>
                </a:lnTo>
                <a:lnTo>
                  <a:pt x="59436" y="60960"/>
                </a:lnTo>
                <a:lnTo>
                  <a:pt x="64008" y="56388"/>
                </a:lnTo>
                <a:lnTo>
                  <a:pt x="62484" y="56388"/>
                </a:lnTo>
                <a:lnTo>
                  <a:pt x="67056" y="50292"/>
                </a:lnTo>
                <a:lnTo>
                  <a:pt x="76504" y="50292"/>
                </a:lnTo>
                <a:lnTo>
                  <a:pt x="74676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7056" y="67056"/>
                </a:lnTo>
                <a:lnTo>
                  <a:pt x="65532" y="67056"/>
                </a:lnTo>
                <a:lnTo>
                  <a:pt x="62484" y="70104"/>
                </a:lnTo>
                <a:close/>
              </a:path>
              <a:path w="78104" h="79375">
                <a:moveTo>
                  <a:pt x="39624" y="70104"/>
                </a:moveTo>
                <a:lnTo>
                  <a:pt x="38100" y="70104"/>
                </a:lnTo>
                <a:lnTo>
                  <a:pt x="38862" y="69951"/>
                </a:lnTo>
                <a:lnTo>
                  <a:pt x="39624" y="70104"/>
                </a:lnTo>
                <a:close/>
              </a:path>
              <a:path w="78104" h="79375">
                <a:moveTo>
                  <a:pt x="47244" y="77724"/>
                </a:move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7244" y="77724"/>
                </a:lnTo>
                <a:close/>
              </a:path>
              <a:path w="78104" h="79375">
                <a:moveTo>
                  <a:pt x="39624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22947" y="3630167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942844" y="2090927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514855" y="3651503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218376" y="3177508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94937" y="3317704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09200" y="3450347"/>
            <a:ext cx="6794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92823" y="4258055"/>
            <a:ext cx="600710" cy="0"/>
          </a:xfrm>
          <a:custGeom>
            <a:avLst/>
            <a:gdLst/>
            <a:ahLst/>
            <a:cxnLst/>
            <a:rect l="l" t="t" r="r" b="b"/>
            <a:pathLst>
              <a:path w="600709" h="0">
                <a:moveTo>
                  <a:pt x="0" y="0"/>
                </a:moveTo>
                <a:lnTo>
                  <a:pt x="60045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47103" y="3070859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5052" y="70103"/>
                </a:moveTo>
                <a:lnTo>
                  <a:pt x="21216" y="67198"/>
                </a:lnTo>
                <a:lnTo>
                  <a:pt x="10096" y="59435"/>
                </a:lnTo>
                <a:lnTo>
                  <a:pt x="2690" y="48244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006" y="2690"/>
                </a:lnTo>
                <a:lnTo>
                  <a:pt x="58674" y="10096"/>
                </a:lnTo>
                <a:lnTo>
                  <a:pt x="65913" y="21216"/>
                </a:lnTo>
                <a:lnTo>
                  <a:pt x="68580" y="35051"/>
                </a:lnTo>
                <a:lnTo>
                  <a:pt x="65913" y="48244"/>
                </a:lnTo>
                <a:lnTo>
                  <a:pt x="58674" y="59435"/>
                </a:lnTo>
                <a:lnTo>
                  <a:pt x="48006" y="67198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42532" y="306628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53339" y="3048"/>
                </a:move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3339" y="3048"/>
                </a:lnTo>
                <a:close/>
              </a:path>
              <a:path w="78104" h="79375">
                <a:moveTo>
                  <a:pt x="54864" y="76200"/>
                </a:moveTo>
                <a:lnTo>
                  <a:pt x="22859" y="76200"/>
                </a:lnTo>
                <a:lnTo>
                  <a:pt x="16764" y="73152"/>
                </a:lnTo>
                <a:lnTo>
                  <a:pt x="16764" y="71628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0" y="47244"/>
                </a:lnTo>
                <a:lnTo>
                  <a:pt x="0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16764" y="6096"/>
                </a:lnTo>
                <a:lnTo>
                  <a:pt x="22859" y="3048"/>
                </a:lnTo>
                <a:lnTo>
                  <a:pt x="54864" y="3048"/>
                </a:lnTo>
                <a:lnTo>
                  <a:pt x="60960" y="6096"/>
                </a:lnTo>
                <a:lnTo>
                  <a:pt x="65023" y="9144"/>
                </a:lnTo>
                <a:lnTo>
                  <a:pt x="33528" y="9144"/>
                </a:lnTo>
                <a:lnTo>
                  <a:pt x="30480" y="10668"/>
                </a:lnTo>
                <a:lnTo>
                  <a:pt x="27432" y="10668"/>
                </a:lnTo>
                <a:lnTo>
                  <a:pt x="23368" y="13716"/>
                </a:lnTo>
                <a:lnTo>
                  <a:pt x="22859" y="13716"/>
                </a:lnTo>
                <a:lnTo>
                  <a:pt x="15240" y="21336"/>
                </a:lnTo>
                <a:lnTo>
                  <a:pt x="13716" y="21336"/>
                </a:lnTo>
                <a:lnTo>
                  <a:pt x="10668" y="27432"/>
                </a:lnTo>
                <a:lnTo>
                  <a:pt x="12192" y="27432"/>
                </a:lnTo>
                <a:lnTo>
                  <a:pt x="9906" y="32004"/>
                </a:lnTo>
                <a:lnTo>
                  <a:pt x="9144" y="32004"/>
                </a:lnTo>
                <a:lnTo>
                  <a:pt x="9144" y="45720"/>
                </a:lnTo>
                <a:lnTo>
                  <a:pt x="9753" y="45720"/>
                </a:lnTo>
                <a:lnTo>
                  <a:pt x="11582" y="50292"/>
                </a:lnTo>
                <a:lnTo>
                  <a:pt x="10668" y="50292"/>
                </a:lnTo>
                <a:lnTo>
                  <a:pt x="13716" y="56388"/>
                </a:lnTo>
                <a:lnTo>
                  <a:pt x="18288" y="60960"/>
                </a:lnTo>
                <a:lnTo>
                  <a:pt x="16764" y="60960"/>
                </a:lnTo>
                <a:lnTo>
                  <a:pt x="22859" y="64008"/>
                </a:lnTo>
                <a:lnTo>
                  <a:pt x="21336" y="64008"/>
                </a:lnTo>
                <a:lnTo>
                  <a:pt x="27432" y="67056"/>
                </a:lnTo>
                <a:lnTo>
                  <a:pt x="33528" y="68580"/>
                </a:lnTo>
                <a:lnTo>
                  <a:pt x="32004" y="68580"/>
                </a:lnTo>
                <a:lnTo>
                  <a:pt x="38862" y="69951"/>
                </a:lnTo>
                <a:lnTo>
                  <a:pt x="38100" y="70104"/>
                </a:lnTo>
                <a:lnTo>
                  <a:pt x="62991" y="70104"/>
                </a:lnTo>
                <a:lnTo>
                  <a:pt x="60960" y="71628"/>
                </a:lnTo>
                <a:lnTo>
                  <a:pt x="60960" y="73152"/>
                </a:lnTo>
                <a:lnTo>
                  <a:pt x="54864" y="76200"/>
                </a:lnTo>
                <a:close/>
              </a:path>
              <a:path w="78104" h="79375">
                <a:moveTo>
                  <a:pt x="50292" y="12192"/>
                </a:moveTo>
                <a:lnTo>
                  <a:pt x="44195" y="9144"/>
                </a:lnTo>
                <a:lnTo>
                  <a:pt x="65023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0292" y="12192"/>
                </a:lnTo>
                <a:close/>
              </a:path>
              <a:path w="78104" h="79375">
                <a:moveTo>
                  <a:pt x="27432" y="12192"/>
                </a:moveTo>
                <a:lnTo>
                  <a:pt x="27432" y="10668"/>
                </a:lnTo>
                <a:lnTo>
                  <a:pt x="30480" y="10668"/>
                </a:lnTo>
                <a:lnTo>
                  <a:pt x="27432" y="12192"/>
                </a:lnTo>
                <a:close/>
              </a:path>
              <a:path w="78104" h="79375">
                <a:moveTo>
                  <a:pt x="56387" y="15240"/>
                </a:move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3716"/>
                </a:lnTo>
                <a:lnTo>
                  <a:pt x="54864" y="13716"/>
                </a:lnTo>
                <a:lnTo>
                  <a:pt x="56387" y="15240"/>
                </a:lnTo>
                <a:close/>
              </a:path>
              <a:path w="78104" h="79375">
                <a:moveTo>
                  <a:pt x="21336" y="15240"/>
                </a:moveTo>
                <a:lnTo>
                  <a:pt x="22859" y="13716"/>
                </a:lnTo>
                <a:lnTo>
                  <a:pt x="23368" y="13716"/>
                </a:lnTo>
                <a:lnTo>
                  <a:pt x="21336" y="15240"/>
                </a:lnTo>
                <a:close/>
              </a:path>
              <a:path w="78104" h="79375">
                <a:moveTo>
                  <a:pt x="64008" y="22860"/>
                </a:moveTo>
                <a:lnTo>
                  <a:pt x="59436" y="18288"/>
                </a:lnTo>
                <a:lnTo>
                  <a:pt x="60960" y="18288"/>
                </a:lnTo>
                <a:lnTo>
                  <a:pt x="54864" y="13716"/>
                </a:lnTo>
                <a:lnTo>
                  <a:pt x="68580" y="13716"/>
                </a:lnTo>
                <a:lnTo>
                  <a:pt x="71628" y="16764"/>
                </a:lnTo>
                <a:lnTo>
                  <a:pt x="73914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8104" h="79375">
                <a:moveTo>
                  <a:pt x="13716" y="22860"/>
                </a:moveTo>
                <a:lnTo>
                  <a:pt x="13716" y="21336"/>
                </a:lnTo>
                <a:lnTo>
                  <a:pt x="15240" y="21336"/>
                </a:lnTo>
                <a:lnTo>
                  <a:pt x="13716" y="22860"/>
                </a:lnTo>
                <a:close/>
              </a:path>
              <a:path w="78104" h="79375">
                <a:moveTo>
                  <a:pt x="68580" y="33528"/>
                </a:moveTo>
                <a:lnTo>
                  <a:pt x="65532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73914" y="21336"/>
                </a:lnTo>
                <a:lnTo>
                  <a:pt x="74676" y="22860"/>
                </a:lnTo>
                <a:lnTo>
                  <a:pt x="74676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8104" h="79375">
                <a:moveTo>
                  <a:pt x="9144" y="33528"/>
                </a:moveTo>
                <a:lnTo>
                  <a:pt x="9144" y="32004"/>
                </a:lnTo>
                <a:lnTo>
                  <a:pt x="9906" y="32004"/>
                </a:lnTo>
                <a:lnTo>
                  <a:pt x="9144" y="33528"/>
                </a:lnTo>
                <a:close/>
              </a:path>
              <a:path w="78104" h="79375">
                <a:moveTo>
                  <a:pt x="77724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78104" h="79375">
                <a:moveTo>
                  <a:pt x="9753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9753" y="45720"/>
                </a:lnTo>
                <a:close/>
              </a:path>
              <a:path w="78104" h="79375">
                <a:moveTo>
                  <a:pt x="65532" y="51816"/>
                </a:moveTo>
                <a:lnTo>
                  <a:pt x="68580" y="44196"/>
                </a:lnTo>
                <a:lnTo>
                  <a:pt x="68580" y="45720"/>
                </a:lnTo>
                <a:lnTo>
                  <a:pt x="77724" y="45720"/>
                </a:lnTo>
                <a:lnTo>
                  <a:pt x="77724" y="47244"/>
                </a:lnTo>
                <a:lnTo>
                  <a:pt x="76504" y="50292"/>
                </a:lnTo>
                <a:lnTo>
                  <a:pt x="67056" y="50292"/>
                </a:lnTo>
                <a:lnTo>
                  <a:pt x="65532" y="51816"/>
                </a:lnTo>
                <a:close/>
              </a:path>
              <a:path w="78104" h="79375">
                <a:moveTo>
                  <a:pt x="12192" y="51816"/>
                </a:moveTo>
                <a:lnTo>
                  <a:pt x="10668" y="50292"/>
                </a:lnTo>
                <a:lnTo>
                  <a:pt x="11582" y="50292"/>
                </a:lnTo>
                <a:lnTo>
                  <a:pt x="12192" y="51816"/>
                </a:lnTo>
                <a:close/>
              </a:path>
              <a:path w="78104" h="79375">
                <a:moveTo>
                  <a:pt x="62991" y="70104"/>
                </a:moveTo>
                <a:lnTo>
                  <a:pt x="39624" y="70104"/>
                </a:lnTo>
                <a:lnTo>
                  <a:pt x="38862" y="69951"/>
                </a:lnTo>
                <a:lnTo>
                  <a:pt x="45719" y="68580"/>
                </a:lnTo>
                <a:lnTo>
                  <a:pt x="44195" y="68580"/>
                </a:lnTo>
                <a:lnTo>
                  <a:pt x="50292" y="67056"/>
                </a:lnTo>
                <a:lnTo>
                  <a:pt x="56387" y="64008"/>
                </a:lnTo>
                <a:lnTo>
                  <a:pt x="54864" y="64008"/>
                </a:lnTo>
                <a:lnTo>
                  <a:pt x="60960" y="60960"/>
                </a:lnTo>
                <a:lnTo>
                  <a:pt x="59436" y="60960"/>
                </a:lnTo>
                <a:lnTo>
                  <a:pt x="64008" y="56388"/>
                </a:lnTo>
                <a:lnTo>
                  <a:pt x="67056" y="50292"/>
                </a:lnTo>
                <a:lnTo>
                  <a:pt x="76504" y="50292"/>
                </a:lnTo>
                <a:lnTo>
                  <a:pt x="74676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7056" y="67056"/>
                </a:lnTo>
                <a:lnTo>
                  <a:pt x="62991" y="70104"/>
                </a:lnTo>
                <a:close/>
              </a:path>
              <a:path w="78104" h="79375">
                <a:moveTo>
                  <a:pt x="39624" y="70104"/>
                </a:moveTo>
                <a:lnTo>
                  <a:pt x="38100" y="70104"/>
                </a:lnTo>
                <a:lnTo>
                  <a:pt x="38862" y="69951"/>
                </a:lnTo>
                <a:lnTo>
                  <a:pt x="39624" y="70104"/>
                </a:lnTo>
                <a:close/>
              </a:path>
              <a:path w="78104" h="79375">
                <a:moveTo>
                  <a:pt x="47244" y="77724"/>
                </a:moveTo>
                <a:lnTo>
                  <a:pt x="30480" y="77724"/>
                </a:lnTo>
                <a:lnTo>
                  <a:pt x="24384" y="76200"/>
                </a:lnTo>
                <a:lnTo>
                  <a:pt x="53339" y="76200"/>
                </a:lnTo>
                <a:lnTo>
                  <a:pt x="47244" y="77724"/>
                </a:lnTo>
                <a:close/>
              </a:path>
              <a:path w="78104" h="79375">
                <a:moveTo>
                  <a:pt x="39624" y="79248"/>
                </a:moveTo>
                <a:lnTo>
                  <a:pt x="38100" y="79248"/>
                </a:lnTo>
                <a:lnTo>
                  <a:pt x="32004" y="77724"/>
                </a:lnTo>
                <a:lnTo>
                  <a:pt x="45719" y="77724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53684" y="243992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859" y="67413"/>
                </a:lnTo>
                <a:lnTo>
                  <a:pt x="10667" y="60007"/>
                </a:lnTo>
                <a:lnTo>
                  <a:pt x="2905" y="48887"/>
                </a:lnTo>
                <a:lnTo>
                  <a:pt x="0" y="35051"/>
                </a:lnTo>
                <a:lnTo>
                  <a:pt x="2905" y="21859"/>
                </a:lnTo>
                <a:lnTo>
                  <a:pt x="10667" y="10667"/>
                </a:lnTo>
                <a:lnTo>
                  <a:pt x="21859" y="2905"/>
                </a:lnTo>
                <a:lnTo>
                  <a:pt x="35052" y="0"/>
                </a:lnTo>
                <a:lnTo>
                  <a:pt x="48887" y="2905"/>
                </a:lnTo>
                <a:lnTo>
                  <a:pt x="60007" y="10667"/>
                </a:lnTo>
                <a:lnTo>
                  <a:pt x="67413" y="21859"/>
                </a:lnTo>
                <a:lnTo>
                  <a:pt x="70104" y="35051"/>
                </a:lnTo>
                <a:lnTo>
                  <a:pt x="67413" y="48887"/>
                </a:lnTo>
                <a:lnTo>
                  <a:pt x="60007" y="60007"/>
                </a:lnTo>
                <a:lnTo>
                  <a:pt x="48887" y="67413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49111" y="243535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3048"/>
                </a:lnTo>
                <a:lnTo>
                  <a:pt x="60960" y="7620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12192" y="67056"/>
                </a:lnTo>
                <a:lnTo>
                  <a:pt x="7620" y="62484"/>
                </a:lnTo>
                <a:lnTo>
                  <a:pt x="4572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3048" y="24384"/>
                </a:lnTo>
                <a:lnTo>
                  <a:pt x="4572" y="24384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2484" y="7620"/>
                </a:lnTo>
                <a:lnTo>
                  <a:pt x="64008" y="9144"/>
                </a:lnTo>
                <a:lnTo>
                  <a:pt x="39624" y="9144"/>
                </a:lnTo>
                <a:lnTo>
                  <a:pt x="40301" y="9313"/>
                </a:lnTo>
                <a:lnTo>
                  <a:pt x="33528" y="10668"/>
                </a:lnTo>
                <a:lnTo>
                  <a:pt x="35052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59" y="15240"/>
                </a:lnTo>
                <a:lnTo>
                  <a:pt x="18288" y="18288"/>
                </a:lnTo>
                <a:lnTo>
                  <a:pt x="19812" y="18288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383" y="57912"/>
                </a:lnTo>
                <a:lnTo>
                  <a:pt x="18669" y="60960"/>
                </a:lnTo>
                <a:lnTo>
                  <a:pt x="18288" y="60960"/>
                </a:lnTo>
                <a:lnTo>
                  <a:pt x="22859" y="65532"/>
                </a:lnTo>
                <a:lnTo>
                  <a:pt x="24892" y="65532"/>
                </a:lnTo>
                <a:lnTo>
                  <a:pt x="28956" y="68580"/>
                </a:lnTo>
                <a:lnTo>
                  <a:pt x="31242" y="68580"/>
                </a:lnTo>
                <a:lnTo>
                  <a:pt x="35052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79375">
                <a:moveTo>
                  <a:pt x="40301" y="9313"/>
                </a:moveTo>
                <a:lnTo>
                  <a:pt x="39624" y="9144"/>
                </a:lnTo>
                <a:lnTo>
                  <a:pt x="41148" y="9144"/>
                </a:lnTo>
                <a:lnTo>
                  <a:pt x="40301" y="9313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65532" y="22860"/>
                </a:lnTo>
                <a:lnTo>
                  <a:pt x="60960" y="18288"/>
                </a:lnTo>
                <a:lnTo>
                  <a:pt x="51816" y="12192"/>
                </a:lnTo>
                <a:lnTo>
                  <a:pt x="40301" y="9313"/>
                </a:lnTo>
                <a:lnTo>
                  <a:pt x="41148" y="9144"/>
                </a:lnTo>
                <a:lnTo>
                  <a:pt x="64008" y="9144"/>
                </a:lnTo>
                <a:lnTo>
                  <a:pt x="67056" y="12192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8288"/>
                </a:lnTo>
                <a:lnTo>
                  <a:pt x="76200" y="24384"/>
                </a:lnTo>
                <a:lnTo>
                  <a:pt x="76809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35052"/>
                </a:moveTo>
                <a:lnTo>
                  <a:pt x="67056" y="27432"/>
                </a:lnTo>
                <a:lnTo>
                  <a:pt x="76809" y="27432"/>
                </a:lnTo>
                <a:lnTo>
                  <a:pt x="77724" y="32004"/>
                </a:lnTo>
                <a:lnTo>
                  <a:pt x="79248" y="32004"/>
                </a:lnTo>
                <a:lnTo>
                  <a:pt x="79248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69951" y="40386"/>
                </a:moveTo>
                <a:lnTo>
                  <a:pt x="68580" y="33528"/>
                </a:lnTo>
                <a:lnTo>
                  <a:pt x="79248" y="33528"/>
                </a:lnTo>
                <a:lnTo>
                  <a:pt x="79248" y="39624"/>
                </a:lnTo>
                <a:lnTo>
                  <a:pt x="70104" y="39624"/>
                </a:lnTo>
                <a:lnTo>
                  <a:pt x="69951" y="40386"/>
                </a:lnTo>
                <a:close/>
              </a:path>
              <a:path w="79375" h="79375">
                <a:moveTo>
                  <a:pt x="70104" y="41148"/>
                </a:moveTo>
                <a:lnTo>
                  <a:pt x="69951" y="40386"/>
                </a:lnTo>
                <a:lnTo>
                  <a:pt x="70104" y="39624"/>
                </a:lnTo>
                <a:lnTo>
                  <a:pt x="7010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70104" y="41148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79248" y="47244"/>
                </a:moveTo>
                <a:lnTo>
                  <a:pt x="68580" y="47244"/>
                </a:lnTo>
                <a:lnTo>
                  <a:pt x="69951" y="40386"/>
                </a:lnTo>
                <a:lnTo>
                  <a:pt x="70104" y="41148"/>
                </a:lnTo>
                <a:lnTo>
                  <a:pt x="79248" y="41148"/>
                </a:lnTo>
                <a:lnTo>
                  <a:pt x="79248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64008" y="57912"/>
                </a:move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9248" y="47244"/>
                </a:lnTo>
                <a:lnTo>
                  <a:pt x="79248" y="48768"/>
                </a:lnTo>
                <a:lnTo>
                  <a:pt x="77724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65532" y="56388"/>
                </a:lnTo>
                <a:lnTo>
                  <a:pt x="64008" y="57912"/>
                </a:lnTo>
                <a:close/>
              </a:path>
              <a:path w="79375" h="79375">
                <a:moveTo>
                  <a:pt x="16383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383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5532" y="56388"/>
                </a:lnTo>
                <a:lnTo>
                  <a:pt x="76200" y="56388"/>
                </a:lnTo>
                <a:lnTo>
                  <a:pt x="73152" y="62484"/>
                </a:lnTo>
                <a:close/>
              </a:path>
              <a:path w="79375" h="79375">
                <a:moveTo>
                  <a:pt x="19812" y="62484"/>
                </a:moveTo>
                <a:lnTo>
                  <a:pt x="18288" y="60960"/>
                </a:lnTo>
                <a:lnTo>
                  <a:pt x="18669" y="60960"/>
                </a:lnTo>
                <a:lnTo>
                  <a:pt x="19812" y="62484"/>
                </a:lnTo>
                <a:close/>
              </a:path>
              <a:path w="79375" h="79375">
                <a:moveTo>
                  <a:pt x="68580" y="68580"/>
                </a:moveTo>
                <a:lnTo>
                  <a:pt x="51816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79375">
                <a:moveTo>
                  <a:pt x="24892" y="65532"/>
                </a:moveTo>
                <a:lnTo>
                  <a:pt x="22859" y="65532"/>
                </a:lnTo>
                <a:lnTo>
                  <a:pt x="22859" y="64008"/>
                </a:lnTo>
                <a:lnTo>
                  <a:pt x="24892" y="65532"/>
                </a:lnTo>
                <a:close/>
              </a:path>
              <a:path w="79375" h="79375">
                <a:moveTo>
                  <a:pt x="31242" y="68580"/>
                </a:moveTo>
                <a:lnTo>
                  <a:pt x="28956" y="68580"/>
                </a:lnTo>
                <a:lnTo>
                  <a:pt x="27432" y="67056"/>
                </a:lnTo>
                <a:lnTo>
                  <a:pt x="31242" y="68580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19" y="70104"/>
                </a:lnTo>
                <a:lnTo>
                  <a:pt x="51816" y="67056"/>
                </a:lnTo>
                <a:lnTo>
                  <a:pt x="51816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4384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6200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04759" y="3436620"/>
            <a:ext cx="678180" cy="988060"/>
          </a:xfrm>
          <a:custGeom>
            <a:avLst/>
            <a:gdLst/>
            <a:ahLst/>
            <a:cxnLst/>
            <a:rect l="l" t="t" r="r" b="b"/>
            <a:pathLst>
              <a:path w="678179" h="988060">
                <a:moveTo>
                  <a:pt x="678179" y="987552"/>
                </a:moveTo>
                <a:lnTo>
                  <a:pt x="0" y="987552"/>
                </a:lnTo>
                <a:lnTo>
                  <a:pt x="0" y="0"/>
                </a:lnTo>
                <a:lnTo>
                  <a:pt x="678179" y="0"/>
                </a:lnTo>
                <a:lnTo>
                  <a:pt x="678179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978408"/>
                </a:lnTo>
                <a:lnTo>
                  <a:pt x="4572" y="978408"/>
                </a:lnTo>
                <a:lnTo>
                  <a:pt x="9144" y="982979"/>
                </a:lnTo>
                <a:lnTo>
                  <a:pt x="678179" y="982979"/>
                </a:lnTo>
                <a:lnTo>
                  <a:pt x="678179" y="987552"/>
                </a:lnTo>
                <a:close/>
              </a:path>
              <a:path w="678179" h="9880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678179" h="988060">
                <a:moveTo>
                  <a:pt x="66751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667512" y="6096"/>
                </a:lnTo>
                <a:lnTo>
                  <a:pt x="667512" y="10668"/>
                </a:lnTo>
                <a:close/>
              </a:path>
              <a:path w="678179" h="988060">
                <a:moveTo>
                  <a:pt x="667512" y="982979"/>
                </a:moveTo>
                <a:lnTo>
                  <a:pt x="667512" y="6096"/>
                </a:lnTo>
                <a:lnTo>
                  <a:pt x="673608" y="10668"/>
                </a:lnTo>
                <a:lnTo>
                  <a:pt x="678179" y="10668"/>
                </a:lnTo>
                <a:lnTo>
                  <a:pt x="678179" y="978408"/>
                </a:lnTo>
                <a:lnTo>
                  <a:pt x="673608" y="978408"/>
                </a:lnTo>
                <a:lnTo>
                  <a:pt x="667512" y="982979"/>
                </a:lnTo>
                <a:close/>
              </a:path>
              <a:path w="678179" h="988060">
                <a:moveTo>
                  <a:pt x="678179" y="10668"/>
                </a:moveTo>
                <a:lnTo>
                  <a:pt x="673608" y="10668"/>
                </a:lnTo>
                <a:lnTo>
                  <a:pt x="667512" y="6096"/>
                </a:lnTo>
                <a:lnTo>
                  <a:pt x="678179" y="6096"/>
                </a:lnTo>
                <a:lnTo>
                  <a:pt x="678179" y="10668"/>
                </a:lnTo>
                <a:close/>
              </a:path>
              <a:path w="678179" h="988060">
                <a:moveTo>
                  <a:pt x="9144" y="982979"/>
                </a:moveTo>
                <a:lnTo>
                  <a:pt x="4572" y="978408"/>
                </a:lnTo>
                <a:lnTo>
                  <a:pt x="9144" y="978408"/>
                </a:lnTo>
                <a:lnTo>
                  <a:pt x="9144" y="982979"/>
                </a:lnTo>
                <a:close/>
              </a:path>
              <a:path w="678179" h="988060">
                <a:moveTo>
                  <a:pt x="667512" y="982979"/>
                </a:moveTo>
                <a:lnTo>
                  <a:pt x="9144" y="982979"/>
                </a:lnTo>
                <a:lnTo>
                  <a:pt x="9144" y="978408"/>
                </a:lnTo>
                <a:lnTo>
                  <a:pt x="667512" y="978408"/>
                </a:lnTo>
                <a:lnTo>
                  <a:pt x="667512" y="982979"/>
                </a:lnTo>
                <a:close/>
              </a:path>
              <a:path w="678179" h="988060">
                <a:moveTo>
                  <a:pt x="678179" y="982979"/>
                </a:moveTo>
                <a:lnTo>
                  <a:pt x="667512" y="982979"/>
                </a:lnTo>
                <a:lnTo>
                  <a:pt x="673608" y="978408"/>
                </a:lnTo>
                <a:lnTo>
                  <a:pt x="678179" y="978408"/>
                </a:lnTo>
                <a:lnTo>
                  <a:pt x="678179" y="982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92896" y="4280915"/>
            <a:ext cx="117475" cy="256540"/>
          </a:xfrm>
          <a:custGeom>
            <a:avLst/>
            <a:gdLst/>
            <a:ahLst/>
            <a:cxnLst/>
            <a:rect l="l" t="t" r="r" b="b"/>
            <a:pathLst>
              <a:path w="117475" h="256539">
                <a:moveTo>
                  <a:pt x="0" y="0"/>
                </a:moveTo>
                <a:lnTo>
                  <a:pt x="117348" y="0"/>
                </a:lnTo>
                <a:lnTo>
                  <a:pt x="117348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688323" y="4274820"/>
            <a:ext cx="127000" cy="266700"/>
          </a:xfrm>
          <a:custGeom>
            <a:avLst/>
            <a:gdLst/>
            <a:ahLst/>
            <a:cxnLst/>
            <a:rect l="l" t="t" r="r" b="b"/>
            <a:pathLst>
              <a:path w="127000" h="266700">
                <a:moveTo>
                  <a:pt x="126491" y="266700"/>
                </a:moveTo>
                <a:lnTo>
                  <a:pt x="0" y="266700"/>
                </a:lnTo>
                <a:lnTo>
                  <a:pt x="0" y="0"/>
                </a:lnTo>
                <a:lnTo>
                  <a:pt x="126491" y="0"/>
                </a:lnTo>
                <a:lnTo>
                  <a:pt x="126491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57556"/>
                </a:lnTo>
                <a:lnTo>
                  <a:pt x="4572" y="257556"/>
                </a:lnTo>
                <a:lnTo>
                  <a:pt x="9144" y="262128"/>
                </a:lnTo>
                <a:lnTo>
                  <a:pt x="126491" y="262128"/>
                </a:lnTo>
                <a:lnTo>
                  <a:pt x="126491" y="266700"/>
                </a:lnTo>
                <a:close/>
              </a:path>
              <a:path w="127000" h="26670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27000" h="266700">
                <a:moveTo>
                  <a:pt x="115824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15824" y="6096"/>
                </a:lnTo>
                <a:lnTo>
                  <a:pt x="115824" y="10668"/>
                </a:lnTo>
                <a:close/>
              </a:path>
              <a:path w="127000" h="266700">
                <a:moveTo>
                  <a:pt x="115824" y="262128"/>
                </a:moveTo>
                <a:lnTo>
                  <a:pt x="115824" y="6096"/>
                </a:lnTo>
                <a:lnTo>
                  <a:pt x="121920" y="10668"/>
                </a:lnTo>
                <a:lnTo>
                  <a:pt x="126491" y="10668"/>
                </a:lnTo>
                <a:lnTo>
                  <a:pt x="126491" y="257556"/>
                </a:lnTo>
                <a:lnTo>
                  <a:pt x="121920" y="257556"/>
                </a:lnTo>
                <a:lnTo>
                  <a:pt x="115824" y="262128"/>
                </a:lnTo>
                <a:close/>
              </a:path>
              <a:path w="127000" h="266700">
                <a:moveTo>
                  <a:pt x="126491" y="10668"/>
                </a:moveTo>
                <a:lnTo>
                  <a:pt x="121920" y="10668"/>
                </a:lnTo>
                <a:lnTo>
                  <a:pt x="115824" y="6096"/>
                </a:lnTo>
                <a:lnTo>
                  <a:pt x="126491" y="6096"/>
                </a:lnTo>
                <a:lnTo>
                  <a:pt x="126491" y="10668"/>
                </a:lnTo>
                <a:close/>
              </a:path>
              <a:path w="127000" h="266700">
                <a:moveTo>
                  <a:pt x="9144" y="262128"/>
                </a:moveTo>
                <a:lnTo>
                  <a:pt x="4572" y="257556"/>
                </a:lnTo>
                <a:lnTo>
                  <a:pt x="9144" y="257556"/>
                </a:lnTo>
                <a:lnTo>
                  <a:pt x="9144" y="262128"/>
                </a:lnTo>
                <a:close/>
              </a:path>
              <a:path w="127000" h="266700">
                <a:moveTo>
                  <a:pt x="115824" y="262128"/>
                </a:moveTo>
                <a:lnTo>
                  <a:pt x="9144" y="262128"/>
                </a:lnTo>
                <a:lnTo>
                  <a:pt x="9144" y="257556"/>
                </a:lnTo>
                <a:lnTo>
                  <a:pt x="115824" y="257556"/>
                </a:lnTo>
                <a:lnTo>
                  <a:pt x="115824" y="262128"/>
                </a:lnTo>
                <a:close/>
              </a:path>
              <a:path w="127000" h="266700">
                <a:moveTo>
                  <a:pt x="126491" y="262128"/>
                </a:moveTo>
                <a:lnTo>
                  <a:pt x="115824" y="262128"/>
                </a:lnTo>
                <a:lnTo>
                  <a:pt x="121920" y="257556"/>
                </a:lnTo>
                <a:lnTo>
                  <a:pt x="126491" y="257556"/>
                </a:lnTo>
                <a:lnTo>
                  <a:pt x="126491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860792" y="4283964"/>
            <a:ext cx="250190" cy="292735"/>
          </a:xfrm>
          <a:custGeom>
            <a:avLst/>
            <a:gdLst/>
            <a:ahLst/>
            <a:cxnLst/>
            <a:rect l="l" t="t" r="r" b="b"/>
            <a:pathLst>
              <a:path w="250190" h="292735">
                <a:moveTo>
                  <a:pt x="249935" y="292608"/>
                </a:moveTo>
                <a:lnTo>
                  <a:pt x="0" y="146303"/>
                </a:lnTo>
                <a:lnTo>
                  <a:pt x="249935" y="0"/>
                </a:lnTo>
                <a:lnTo>
                  <a:pt x="249935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851647" y="4276344"/>
            <a:ext cx="264160" cy="307975"/>
          </a:xfrm>
          <a:custGeom>
            <a:avLst/>
            <a:gdLst/>
            <a:ahLst/>
            <a:cxnLst/>
            <a:rect l="l" t="t" r="r" b="b"/>
            <a:pathLst>
              <a:path w="264159" h="307975">
                <a:moveTo>
                  <a:pt x="263651" y="307848"/>
                </a:moveTo>
                <a:lnTo>
                  <a:pt x="0" y="153924"/>
                </a:lnTo>
                <a:lnTo>
                  <a:pt x="263651" y="0"/>
                </a:lnTo>
                <a:lnTo>
                  <a:pt x="263651" y="7620"/>
                </a:lnTo>
                <a:lnTo>
                  <a:pt x="252983" y="7620"/>
                </a:lnTo>
                <a:lnTo>
                  <a:pt x="252983" y="16679"/>
                </a:lnTo>
                <a:lnTo>
                  <a:pt x="27717" y="149352"/>
                </a:lnTo>
                <a:lnTo>
                  <a:pt x="12191" y="149352"/>
                </a:lnTo>
                <a:lnTo>
                  <a:pt x="12191" y="158495"/>
                </a:lnTo>
                <a:lnTo>
                  <a:pt x="27717" y="158495"/>
                </a:lnTo>
                <a:lnTo>
                  <a:pt x="252983" y="291168"/>
                </a:lnTo>
                <a:lnTo>
                  <a:pt x="252983" y="300228"/>
                </a:lnTo>
                <a:lnTo>
                  <a:pt x="263651" y="300228"/>
                </a:lnTo>
                <a:lnTo>
                  <a:pt x="263651" y="307848"/>
                </a:lnTo>
                <a:close/>
              </a:path>
              <a:path w="264159" h="307975">
                <a:moveTo>
                  <a:pt x="252983" y="16679"/>
                </a:moveTo>
                <a:lnTo>
                  <a:pt x="252983" y="7620"/>
                </a:lnTo>
                <a:lnTo>
                  <a:pt x="260603" y="12192"/>
                </a:lnTo>
                <a:lnTo>
                  <a:pt x="252983" y="16679"/>
                </a:lnTo>
                <a:close/>
              </a:path>
              <a:path w="264159" h="307975">
                <a:moveTo>
                  <a:pt x="263651" y="300228"/>
                </a:moveTo>
                <a:lnTo>
                  <a:pt x="252983" y="300228"/>
                </a:lnTo>
                <a:lnTo>
                  <a:pt x="260603" y="295656"/>
                </a:lnTo>
                <a:lnTo>
                  <a:pt x="252983" y="291168"/>
                </a:lnTo>
                <a:lnTo>
                  <a:pt x="252983" y="16679"/>
                </a:lnTo>
                <a:lnTo>
                  <a:pt x="260603" y="12192"/>
                </a:lnTo>
                <a:lnTo>
                  <a:pt x="252983" y="7620"/>
                </a:lnTo>
                <a:lnTo>
                  <a:pt x="263651" y="7620"/>
                </a:lnTo>
                <a:lnTo>
                  <a:pt x="263651" y="300228"/>
                </a:lnTo>
                <a:close/>
              </a:path>
              <a:path w="264159" h="307975">
                <a:moveTo>
                  <a:pt x="12191" y="158495"/>
                </a:moveTo>
                <a:lnTo>
                  <a:pt x="12191" y="149352"/>
                </a:lnTo>
                <a:lnTo>
                  <a:pt x="19954" y="153923"/>
                </a:lnTo>
                <a:lnTo>
                  <a:pt x="12191" y="158495"/>
                </a:lnTo>
                <a:close/>
              </a:path>
              <a:path w="264159" h="307975">
                <a:moveTo>
                  <a:pt x="19954" y="153923"/>
                </a:moveTo>
                <a:lnTo>
                  <a:pt x="12191" y="149352"/>
                </a:lnTo>
                <a:lnTo>
                  <a:pt x="27717" y="149352"/>
                </a:lnTo>
                <a:lnTo>
                  <a:pt x="19954" y="153923"/>
                </a:lnTo>
                <a:close/>
              </a:path>
              <a:path w="264159" h="307975">
                <a:moveTo>
                  <a:pt x="27717" y="158495"/>
                </a:moveTo>
                <a:lnTo>
                  <a:pt x="12191" y="158495"/>
                </a:lnTo>
                <a:lnTo>
                  <a:pt x="19954" y="153924"/>
                </a:lnTo>
                <a:lnTo>
                  <a:pt x="27717" y="158495"/>
                </a:lnTo>
                <a:close/>
              </a:path>
              <a:path w="264159" h="307975">
                <a:moveTo>
                  <a:pt x="252983" y="300228"/>
                </a:moveTo>
                <a:lnTo>
                  <a:pt x="252983" y="291168"/>
                </a:lnTo>
                <a:lnTo>
                  <a:pt x="260603" y="295656"/>
                </a:lnTo>
                <a:lnTo>
                  <a:pt x="252983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861554" y="42809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860792" y="3307080"/>
            <a:ext cx="250190" cy="291465"/>
          </a:xfrm>
          <a:custGeom>
            <a:avLst/>
            <a:gdLst/>
            <a:ahLst/>
            <a:cxnLst/>
            <a:rect l="l" t="t" r="r" b="b"/>
            <a:pathLst>
              <a:path w="250190" h="291464">
                <a:moveTo>
                  <a:pt x="0" y="291083"/>
                </a:moveTo>
                <a:lnTo>
                  <a:pt x="0" y="0"/>
                </a:lnTo>
                <a:lnTo>
                  <a:pt x="249935" y="144779"/>
                </a:lnTo>
                <a:lnTo>
                  <a:pt x="0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56219" y="3297935"/>
            <a:ext cx="264160" cy="307975"/>
          </a:xfrm>
          <a:custGeom>
            <a:avLst/>
            <a:gdLst/>
            <a:ahLst/>
            <a:cxnLst/>
            <a:rect l="l" t="t" r="r" b="b"/>
            <a:pathLst>
              <a:path w="264159" h="307975">
                <a:moveTo>
                  <a:pt x="0" y="307848"/>
                </a:moveTo>
                <a:lnTo>
                  <a:pt x="0" y="0"/>
                </a:lnTo>
                <a:lnTo>
                  <a:pt x="15662" y="9144"/>
                </a:lnTo>
                <a:lnTo>
                  <a:pt x="10668" y="9144"/>
                </a:lnTo>
                <a:lnTo>
                  <a:pt x="3048" y="12192"/>
                </a:lnTo>
                <a:lnTo>
                  <a:pt x="10667" y="16679"/>
                </a:lnTo>
                <a:lnTo>
                  <a:pt x="10668" y="291214"/>
                </a:lnTo>
                <a:lnTo>
                  <a:pt x="3048" y="295656"/>
                </a:lnTo>
                <a:lnTo>
                  <a:pt x="10668" y="300228"/>
                </a:lnTo>
                <a:lnTo>
                  <a:pt x="13052" y="300228"/>
                </a:lnTo>
                <a:lnTo>
                  <a:pt x="0" y="307848"/>
                </a:lnTo>
                <a:close/>
              </a:path>
              <a:path w="264159" h="307975">
                <a:moveTo>
                  <a:pt x="10668" y="16679"/>
                </a:moveTo>
                <a:lnTo>
                  <a:pt x="3048" y="12192"/>
                </a:lnTo>
                <a:lnTo>
                  <a:pt x="10668" y="9144"/>
                </a:lnTo>
                <a:lnTo>
                  <a:pt x="10668" y="16679"/>
                </a:lnTo>
                <a:close/>
              </a:path>
              <a:path w="264159" h="307975">
                <a:moveTo>
                  <a:pt x="244957" y="154666"/>
                </a:moveTo>
                <a:lnTo>
                  <a:pt x="10668" y="16679"/>
                </a:lnTo>
                <a:lnTo>
                  <a:pt x="10668" y="9144"/>
                </a:lnTo>
                <a:lnTo>
                  <a:pt x="15662" y="9144"/>
                </a:lnTo>
                <a:lnTo>
                  <a:pt x="258431" y="150876"/>
                </a:lnTo>
                <a:lnTo>
                  <a:pt x="251459" y="150876"/>
                </a:lnTo>
                <a:lnTo>
                  <a:pt x="244957" y="154666"/>
                </a:lnTo>
                <a:close/>
              </a:path>
              <a:path w="264159" h="307975">
                <a:moveTo>
                  <a:pt x="251459" y="158495"/>
                </a:moveTo>
                <a:lnTo>
                  <a:pt x="244957" y="154666"/>
                </a:lnTo>
                <a:lnTo>
                  <a:pt x="251459" y="150876"/>
                </a:lnTo>
                <a:lnTo>
                  <a:pt x="251459" y="158495"/>
                </a:lnTo>
                <a:close/>
              </a:path>
              <a:path w="264159" h="307975">
                <a:moveTo>
                  <a:pt x="255820" y="158495"/>
                </a:moveTo>
                <a:lnTo>
                  <a:pt x="251459" y="158495"/>
                </a:lnTo>
                <a:lnTo>
                  <a:pt x="251459" y="150876"/>
                </a:lnTo>
                <a:lnTo>
                  <a:pt x="258431" y="150876"/>
                </a:lnTo>
                <a:lnTo>
                  <a:pt x="263652" y="153924"/>
                </a:lnTo>
                <a:lnTo>
                  <a:pt x="255820" y="158495"/>
                </a:lnTo>
                <a:close/>
              </a:path>
              <a:path w="264159" h="307975">
                <a:moveTo>
                  <a:pt x="13052" y="300228"/>
                </a:moveTo>
                <a:lnTo>
                  <a:pt x="10668" y="300228"/>
                </a:lnTo>
                <a:lnTo>
                  <a:pt x="10668" y="291214"/>
                </a:lnTo>
                <a:lnTo>
                  <a:pt x="244957" y="154666"/>
                </a:lnTo>
                <a:lnTo>
                  <a:pt x="251459" y="158495"/>
                </a:lnTo>
                <a:lnTo>
                  <a:pt x="255820" y="158495"/>
                </a:lnTo>
                <a:lnTo>
                  <a:pt x="13052" y="300228"/>
                </a:lnTo>
                <a:close/>
              </a:path>
              <a:path w="264159" h="307975">
                <a:moveTo>
                  <a:pt x="10668" y="300228"/>
                </a:moveTo>
                <a:lnTo>
                  <a:pt x="3048" y="295656"/>
                </a:lnTo>
                <a:lnTo>
                  <a:pt x="10668" y="291214"/>
                </a:lnTo>
                <a:lnTo>
                  <a:pt x="1066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09966" y="330250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7828243" y="3691076"/>
            <a:ext cx="2667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828243" y="3965440"/>
            <a:ext cx="1905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992837" y="409804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531363" y="4468367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528316" y="4469891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5" h="131445">
                <a:moveTo>
                  <a:pt x="6095" y="131064"/>
                </a:moveTo>
                <a:lnTo>
                  <a:pt x="0" y="123443"/>
                </a:lnTo>
                <a:lnTo>
                  <a:pt x="179832" y="0"/>
                </a:lnTo>
                <a:lnTo>
                  <a:pt x="185927" y="7619"/>
                </a:lnTo>
                <a:lnTo>
                  <a:pt x="6095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529840" y="4753355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59911" y="60089"/>
                </a:moveTo>
                <a:lnTo>
                  <a:pt x="0" y="9144"/>
                </a:lnTo>
                <a:lnTo>
                  <a:pt x="3048" y="0"/>
                </a:lnTo>
                <a:lnTo>
                  <a:pt x="162785" y="50889"/>
                </a:lnTo>
                <a:lnTo>
                  <a:pt x="159911" y="60089"/>
                </a:lnTo>
                <a:close/>
              </a:path>
              <a:path w="234950" h="79375">
                <a:moveTo>
                  <a:pt x="215670" y="64008"/>
                </a:moveTo>
                <a:lnTo>
                  <a:pt x="172212" y="64008"/>
                </a:lnTo>
                <a:lnTo>
                  <a:pt x="175260" y="54864"/>
                </a:lnTo>
                <a:lnTo>
                  <a:pt x="162785" y="50889"/>
                </a:lnTo>
                <a:lnTo>
                  <a:pt x="169164" y="30480"/>
                </a:lnTo>
                <a:lnTo>
                  <a:pt x="215670" y="64008"/>
                </a:lnTo>
                <a:close/>
              </a:path>
              <a:path w="234950" h="79375">
                <a:moveTo>
                  <a:pt x="172212" y="64008"/>
                </a:moveTo>
                <a:lnTo>
                  <a:pt x="159911" y="60089"/>
                </a:lnTo>
                <a:lnTo>
                  <a:pt x="162785" y="50889"/>
                </a:lnTo>
                <a:lnTo>
                  <a:pt x="175260" y="54864"/>
                </a:lnTo>
                <a:lnTo>
                  <a:pt x="172212" y="64008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59911" y="60089"/>
                </a:lnTo>
                <a:lnTo>
                  <a:pt x="172212" y="64008"/>
                </a:lnTo>
                <a:lnTo>
                  <a:pt x="215670" y="64008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301228" y="3954779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 h="0">
                <a:moveTo>
                  <a:pt x="0" y="0"/>
                </a:moveTo>
                <a:lnTo>
                  <a:pt x="11551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746498" y="5003292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660647" y="3302508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740140" y="5399532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877311" y="4350258"/>
            <a:ext cx="1545590" cy="0"/>
          </a:xfrm>
          <a:custGeom>
            <a:avLst/>
            <a:gdLst/>
            <a:ahLst/>
            <a:cxnLst/>
            <a:rect l="l" t="t" r="r" b="b"/>
            <a:pathLst>
              <a:path w="1545589" h="0">
                <a:moveTo>
                  <a:pt x="0" y="0"/>
                </a:moveTo>
                <a:lnTo>
                  <a:pt x="1545336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92895" y="2069592"/>
            <a:ext cx="0" cy="814069"/>
          </a:xfrm>
          <a:custGeom>
            <a:avLst/>
            <a:gdLst/>
            <a:ahLst/>
            <a:cxnLst/>
            <a:rect l="l" t="t" r="r" b="b"/>
            <a:pathLst>
              <a:path w="0" h="814069">
                <a:moveTo>
                  <a:pt x="0" y="0"/>
                </a:moveTo>
                <a:lnTo>
                  <a:pt x="0" y="8138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39384" y="3092958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 h="0">
                <a:moveTo>
                  <a:pt x="0" y="0"/>
                </a:moveTo>
                <a:lnTo>
                  <a:pt x="279349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217664" y="3116580"/>
            <a:ext cx="0" cy="349250"/>
          </a:xfrm>
          <a:custGeom>
            <a:avLst/>
            <a:gdLst/>
            <a:ahLst/>
            <a:cxnLst/>
            <a:rect l="l" t="t" r="r" b="b"/>
            <a:pathLst>
              <a:path w="0" h="349250">
                <a:moveTo>
                  <a:pt x="0" y="0"/>
                </a:moveTo>
                <a:lnTo>
                  <a:pt x="0" y="3489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14116" y="4143755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77311" y="3954780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79">
                <a:moveTo>
                  <a:pt x="0" y="0"/>
                </a:moveTo>
                <a:lnTo>
                  <a:pt x="0" y="3733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591300" y="2628900"/>
            <a:ext cx="0" cy="582295"/>
          </a:xfrm>
          <a:custGeom>
            <a:avLst/>
            <a:gdLst/>
            <a:ahLst/>
            <a:cxnLst/>
            <a:rect l="l" t="t" r="r" b="b"/>
            <a:pathLst>
              <a:path w="0" h="582294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91300" y="3442715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591300" y="4000500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186172" y="5469635"/>
            <a:ext cx="0" cy="768350"/>
          </a:xfrm>
          <a:custGeom>
            <a:avLst/>
            <a:gdLst/>
            <a:ahLst/>
            <a:cxnLst/>
            <a:rect l="l" t="t" r="r" b="b"/>
            <a:pathLst>
              <a:path w="0" h="768350">
                <a:moveTo>
                  <a:pt x="0" y="0"/>
                </a:moveTo>
                <a:lnTo>
                  <a:pt x="0" y="7680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747259" y="5002530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 h="0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92823" y="362940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 h="0">
                <a:moveTo>
                  <a:pt x="0" y="0"/>
                </a:moveTo>
                <a:lnTo>
                  <a:pt x="41605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23260" y="5561076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 h="0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206751" y="4677155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 h="0">
                <a:moveTo>
                  <a:pt x="0" y="0"/>
                </a:moveTo>
                <a:lnTo>
                  <a:pt x="32461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9456419" y="6190487"/>
            <a:ext cx="68580" cy="71755"/>
          </a:xfrm>
          <a:custGeom>
            <a:avLst/>
            <a:gdLst/>
            <a:ahLst/>
            <a:cxnLst/>
            <a:rect l="l" t="t" r="r" b="b"/>
            <a:pathLst>
              <a:path w="68579" h="71754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006" y="2690"/>
                </a:lnTo>
                <a:lnTo>
                  <a:pt x="58674" y="10096"/>
                </a:lnTo>
                <a:lnTo>
                  <a:pt x="65913" y="21216"/>
                </a:lnTo>
                <a:lnTo>
                  <a:pt x="68580" y="35051"/>
                </a:lnTo>
                <a:lnTo>
                  <a:pt x="65913" y="49125"/>
                </a:lnTo>
                <a:lnTo>
                  <a:pt x="58674" y="60769"/>
                </a:lnTo>
                <a:lnTo>
                  <a:pt x="48006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451847" y="6185915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53339" y="3048"/>
                </a:move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3339" y="3048"/>
                </a:lnTo>
                <a:close/>
              </a:path>
              <a:path w="78104" h="81279">
                <a:moveTo>
                  <a:pt x="27432" y="12192"/>
                </a:moveTo>
                <a:lnTo>
                  <a:pt x="27432" y="10668"/>
                </a:lnTo>
                <a:lnTo>
                  <a:pt x="12192" y="10668"/>
                </a:lnTo>
                <a:lnTo>
                  <a:pt x="16764" y="6096"/>
                </a:lnTo>
                <a:lnTo>
                  <a:pt x="22859" y="3048"/>
                </a:lnTo>
                <a:lnTo>
                  <a:pt x="54864" y="3048"/>
                </a:lnTo>
                <a:lnTo>
                  <a:pt x="60960" y="6096"/>
                </a:lnTo>
                <a:lnTo>
                  <a:pt x="65023" y="9144"/>
                </a:lnTo>
                <a:lnTo>
                  <a:pt x="33528" y="9144"/>
                </a:lnTo>
                <a:lnTo>
                  <a:pt x="27432" y="12192"/>
                </a:lnTo>
                <a:close/>
              </a:path>
              <a:path w="78104" h="81279">
                <a:moveTo>
                  <a:pt x="51816" y="12192"/>
                </a:moveTo>
                <a:lnTo>
                  <a:pt x="44195" y="9144"/>
                </a:lnTo>
                <a:lnTo>
                  <a:pt x="65023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1816" y="12192"/>
                </a:lnTo>
                <a:close/>
              </a:path>
              <a:path w="78104" h="81279">
                <a:moveTo>
                  <a:pt x="54864" y="77724"/>
                </a:moveTo>
                <a:lnTo>
                  <a:pt x="22859" y="77724"/>
                </a:lnTo>
                <a:lnTo>
                  <a:pt x="16764" y="73152"/>
                </a:lnTo>
                <a:lnTo>
                  <a:pt x="12192" y="68580"/>
                </a:lnTo>
                <a:lnTo>
                  <a:pt x="10668" y="68580"/>
                </a:lnTo>
                <a:lnTo>
                  <a:pt x="6096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0" y="48768"/>
                </a:lnTo>
                <a:lnTo>
                  <a:pt x="0" y="30480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27432" y="10668"/>
                </a:lnTo>
                <a:lnTo>
                  <a:pt x="21336" y="13716"/>
                </a:lnTo>
                <a:lnTo>
                  <a:pt x="22859" y="13716"/>
                </a:lnTo>
                <a:lnTo>
                  <a:pt x="13716" y="22860"/>
                </a:lnTo>
                <a:lnTo>
                  <a:pt x="14478" y="22860"/>
                </a:lnTo>
                <a:lnTo>
                  <a:pt x="9144" y="33528"/>
                </a:lnTo>
                <a:lnTo>
                  <a:pt x="9144" y="47244"/>
                </a:lnTo>
                <a:lnTo>
                  <a:pt x="9906" y="47244"/>
                </a:lnTo>
                <a:lnTo>
                  <a:pt x="14478" y="56388"/>
                </a:lnTo>
                <a:lnTo>
                  <a:pt x="13716" y="56388"/>
                </a:lnTo>
                <a:lnTo>
                  <a:pt x="18288" y="62484"/>
                </a:lnTo>
                <a:lnTo>
                  <a:pt x="19811" y="62484"/>
                </a:lnTo>
                <a:lnTo>
                  <a:pt x="22859" y="65532"/>
                </a:lnTo>
                <a:lnTo>
                  <a:pt x="21336" y="65532"/>
                </a:lnTo>
                <a:lnTo>
                  <a:pt x="27432" y="68580"/>
                </a:lnTo>
                <a:lnTo>
                  <a:pt x="33528" y="70104"/>
                </a:lnTo>
                <a:lnTo>
                  <a:pt x="65023" y="70104"/>
                </a:lnTo>
                <a:lnTo>
                  <a:pt x="60960" y="73152"/>
                </a:lnTo>
                <a:lnTo>
                  <a:pt x="54864" y="76200"/>
                </a:lnTo>
                <a:lnTo>
                  <a:pt x="54864" y="77724"/>
                </a:lnTo>
                <a:close/>
              </a:path>
              <a:path w="78104" h="81279">
                <a:moveTo>
                  <a:pt x="64008" y="22860"/>
                </a:moveTo>
                <a:lnTo>
                  <a:pt x="59436" y="18288"/>
                </a:lnTo>
                <a:lnTo>
                  <a:pt x="60960" y="18288"/>
                </a:lnTo>
                <a:lnTo>
                  <a:pt x="54864" y="13716"/>
                </a:lnTo>
                <a:lnTo>
                  <a:pt x="56387" y="13716"/>
                </a:ln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8104" h="81279">
                <a:moveTo>
                  <a:pt x="14478" y="22860"/>
                </a:moveTo>
                <a:lnTo>
                  <a:pt x="13716" y="22860"/>
                </a:lnTo>
                <a:lnTo>
                  <a:pt x="15240" y="21336"/>
                </a:lnTo>
                <a:lnTo>
                  <a:pt x="14478" y="22860"/>
                </a:lnTo>
                <a:close/>
              </a:path>
              <a:path w="78104" h="81279">
                <a:moveTo>
                  <a:pt x="77724" y="47244"/>
                </a:moveTo>
                <a:lnTo>
                  <a:pt x="68580" y="47244"/>
                </a:lnTo>
                <a:lnTo>
                  <a:pt x="68580" y="33528"/>
                </a:lnTo>
                <a:lnTo>
                  <a:pt x="67056" y="27432"/>
                </a:lnTo>
                <a:lnTo>
                  <a:pt x="64008" y="21336"/>
                </a:lnTo>
                <a:lnTo>
                  <a:pt x="73152" y="21336"/>
                </a:lnTo>
                <a:lnTo>
                  <a:pt x="74676" y="24384"/>
                </a:lnTo>
                <a:lnTo>
                  <a:pt x="76200" y="24384"/>
                </a:lnTo>
                <a:lnTo>
                  <a:pt x="77724" y="32004"/>
                </a:lnTo>
                <a:lnTo>
                  <a:pt x="77724" y="47244"/>
                </a:lnTo>
                <a:close/>
              </a:path>
              <a:path w="78104" h="81279">
                <a:moveTo>
                  <a:pt x="9906" y="47244"/>
                </a:moveTo>
                <a:lnTo>
                  <a:pt x="9144" y="47244"/>
                </a:lnTo>
                <a:lnTo>
                  <a:pt x="9144" y="45720"/>
                </a:lnTo>
                <a:lnTo>
                  <a:pt x="9906" y="47244"/>
                </a:lnTo>
                <a:close/>
              </a:path>
              <a:path w="78104" h="81279">
                <a:moveTo>
                  <a:pt x="73914" y="57912"/>
                </a:moveTo>
                <a:lnTo>
                  <a:pt x="64008" y="57912"/>
                </a:ln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4676" y="56388"/>
                </a:lnTo>
                <a:lnTo>
                  <a:pt x="73914" y="57912"/>
                </a:lnTo>
                <a:close/>
              </a:path>
              <a:path w="78104" h="81279">
                <a:moveTo>
                  <a:pt x="15240" y="57912"/>
                </a:moveTo>
                <a:lnTo>
                  <a:pt x="13716" y="56388"/>
                </a:lnTo>
                <a:lnTo>
                  <a:pt x="14478" y="56388"/>
                </a:lnTo>
                <a:lnTo>
                  <a:pt x="15240" y="57912"/>
                </a:lnTo>
                <a:close/>
              </a:path>
              <a:path w="78104" h="81279">
                <a:moveTo>
                  <a:pt x="60089" y="61613"/>
                </a:moveTo>
                <a:lnTo>
                  <a:pt x="64008" y="56388"/>
                </a:lnTo>
                <a:lnTo>
                  <a:pt x="64008" y="57912"/>
                </a:lnTo>
                <a:lnTo>
                  <a:pt x="73914" y="57912"/>
                </a:lnTo>
                <a:lnTo>
                  <a:pt x="72389" y="60960"/>
                </a:lnTo>
                <a:lnTo>
                  <a:pt x="60960" y="60960"/>
                </a:lnTo>
                <a:lnTo>
                  <a:pt x="60089" y="61613"/>
                </a:lnTo>
                <a:close/>
              </a:path>
              <a:path w="78104" h="81279">
                <a:moveTo>
                  <a:pt x="19811" y="62484"/>
                </a:moveTo>
                <a:lnTo>
                  <a:pt x="18288" y="62484"/>
                </a:lnTo>
                <a:lnTo>
                  <a:pt x="18288" y="60960"/>
                </a:lnTo>
                <a:lnTo>
                  <a:pt x="19811" y="62484"/>
                </a:lnTo>
                <a:close/>
              </a:path>
              <a:path w="78104" h="81279">
                <a:moveTo>
                  <a:pt x="59436" y="62484"/>
                </a:moveTo>
                <a:lnTo>
                  <a:pt x="60089" y="61613"/>
                </a:lnTo>
                <a:lnTo>
                  <a:pt x="60960" y="60960"/>
                </a:lnTo>
                <a:lnTo>
                  <a:pt x="59436" y="62484"/>
                </a:lnTo>
                <a:close/>
              </a:path>
              <a:path w="78104" h="81279">
                <a:moveTo>
                  <a:pt x="71628" y="62484"/>
                </a:moveTo>
                <a:lnTo>
                  <a:pt x="59436" y="62484"/>
                </a:lnTo>
                <a:lnTo>
                  <a:pt x="60960" y="60960"/>
                </a:lnTo>
                <a:lnTo>
                  <a:pt x="72389" y="60960"/>
                </a:lnTo>
                <a:lnTo>
                  <a:pt x="71628" y="62484"/>
                </a:lnTo>
                <a:close/>
              </a:path>
              <a:path w="78104" h="81279">
                <a:moveTo>
                  <a:pt x="65023" y="70104"/>
                </a:moveTo>
                <a:lnTo>
                  <a:pt x="44195" y="70104"/>
                </a:lnTo>
                <a:lnTo>
                  <a:pt x="51816" y="68580"/>
                </a:lnTo>
                <a:lnTo>
                  <a:pt x="50292" y="68580"/>
                </a:lnTo>
                <a:lnTo>
                  <a:pt x="56387" y="65532"/>
                </a:lnTo>
                <a:lnTo>
                  <a:pt x="54864" y="65532"/>
                </a:lnTo>
                <a:lnTo>
                  <a:pt x="60089" y="61613"/>
                </a:lnTo>
                <a:lnTo>
                  <a:pt x="59436" y="62484"/>
                </a:lnTo>
                <a:lnTo>
                  <a:pt x="71628" y="62484"/>
                </a:lnTo>
                <a:lnTo>
                  <a:pt x="67056" y="68580"/>
                </a:lnTo>
                <a:lnTo>
                  <a:pt x="65023" y="70104"/>
                </a:lnTo>
                <a:close/>
              </a:path>
              <a:path w="78104" h="81279">
                <a:moveTo>
                  <a:pt x="39624" y="80772"/>
                </a:moveTo>
                <a:lnTo>
                  <a:pt x="38100" y="80772"/>
                </a:lnTo>
                <a:lnTo>
                  <a:pt x="32004" y="79248"/>
                </a:lnTo>
                <a:lnTo>
                  <a:pt x="30480" y="79248"/>
                </a:lnTo>
                <a:lnTo>
                  <a:pt x="24384" y="77724"/>
                </a:lnTo>
                <a:lnTo>
                  <a:pt x="53339" y="77724"/>
                </a:lnTo>
                <a:lnTo>
                  <a:pt x="47244" y="79248"/>
                </a:lnTo>
                <a:lnTo>
                  <a:pt x="39624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53611" y="553974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35052" y="68579"/>
                </a:moveTo>
                <a:lnTo>
                  <a:pt x="21216" y="65912"/>
                </a:lnTo>
                <a:lnTo>
                  <a:pt x="10096" y="58673"/>
                </a:lnTo>
                <a:lnTo>
                  <a:pt x="2690" y="4800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006" y="2690"/>
                </a:lnTo>
                <a:lnTo>
                  <a:pt x="58674" y="10096"/>
                </a:lnTo>
                <a:lnTo>
                  <a:pt x="65913" y="21216"/>
                </a:lnTo>
                <a:lnTo>
                  <a:pt x="68580" y="35051"/>
                </a:lnTo>
                <a:lnTo>
                  <a:pt x="65913" y="48005"/>
                </a:lnTo>
                <a:lnTo>
                  <a:pt x="58674" y="58673"/>
                </a:lnTo>
                <a:lnTo>
                  <a:pt x="48006" y="65912"/>
                </a:lnTo>
                <a:lnTo>
                  <a:pt x="35052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49040" y="55351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18288" y="18288"/>
                </a:moveTo>
                <a:lnTo>
                  <a:pt x="18288" y="16764"/>
                </a:lnTo>
                <a:lnTo>
                  <a:pt x="7620" y="16764"/>
                </a:lnTo>
                <a:lnTo>
                  <a:pt x="10668" y="10668"/>
                </a:lnTo>
                <a:lnTo>
                  <a:pt x="12192" y="10668"/>
                </a:lnTo>
                <a:lnTo>
                  <a:pt x="16764" y="6096"/>
                </a:lnTo>
                <a:lnTo>
                  <a:pt x="18288" y="6096"/>
                </a:lnTo>
                <a:lnTo>
                  <a:pt x="22859" y="3048"/>
                </a:lnTo>
                <a:lnTo>
                  <a:pt x="24384" y="3048"/>
                </a:lnTo>
                <a:lnTo>
                  <a:pt x="24384" y="1524"/>
                </a:lnTo>
                <a:lnTo>
                  <a:pt x="30480" y="0"/>
                </a:lnTo>
                <a:lnTo>
                  <a:pt x="47244" y="0"/>
                </a:lnTo>
                <a:lnTo>
                  <a:pt x="54864" y="1524"/>
                </a:lnTo>
                <a:lnTo>
                  <a:pt x="54864" y="3048"/>
                </a:lnTo>
                <a:lnTo>
                  <a:pt x="60960" y="6096"/>
                </a:lnTo>
                <a:lnTo>
                  <a:pt x="65023" y="9144"/>
                </a:lnTo>
                <a:lnTo>
                  <a:pt x="33528" y="9144"/>
                </a:lnTo>
                <a:lnTo>
                  <a:pt x="27432" y="10668"/>
                </a:lnTo>
                <a:lnTo>
                  <a:pt x="22859" y="13716"/>
                </a:lnTo>
                <a:lnTo>
                  <a:pt x="18288" y="18288"/>
                </a:lnTo>
                <a:close/>
              </a:path>
              <a:path w="79375" h="79375">
                <a:moveTo>
                  <a:pt x="60089" y="17634"/>
                </a:moveTo>
                <a:lnTo>
                  <a:pt x="54864" y="13716"/>
                </a:lnTo>
                <a:lnTo>
                  <a:pt x="56387" y="13716"/>
                </a:lnTo>
                <a:lnTo>
                  <a:pt x="50292" y="10668"/>
                </a:lnTo>
                <a:lnTo>
                  <a:pt x="51816" y="10668"/>
                </a:lnTo>
                <a:lnTo>
                  <a:pt x="44195" y="9144"/>
                </a:lnTo>
                <a:lnTo>
                  <a:pt x="65023" y="9144"/>
                </a:lnTo>
                <a:lnTo>
                  <a:pt x="67056" y="10668"/>
                </a:lnTo>
                <a:lnTo>
                  <a:pt x="71628" y="16764"/>
                </a:lnTo>
                <a:lnTo>
                  <a:pt x="59436" y="16764"/>
                </a:lnTo>
                <a:lnTo>
                  <a:pt x="60089" y="17634"/>
                </a:lnTo>
                <a:close/>
              </a:path>
              <a:path w="79375" h="79375">
                <a:moveTo>
                  <a:pt x="18288" y="60960"/>
                </a:moveTo>
                <a:lnTo>
                  <a:pt x="6096" y="60960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7244"/>
                </a:lnTo>
                <a:lnTo>
                  <a:pt x="0" y="47244"/>
                </a:lnTo>
                <a:lnTo>
                  <a:pt x="0" y="30480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6764"/>
                </a:lnTo>
                <a:lnTo>
                  <a:pt x="18288" y="16764"/>
                </a:lnTo>
                <a:lnTo>
                  <a:pt x="13716" y="22860"/>
                </a:lnTo>
                <a:lnTo>
                  <a:pt x="14478" y="22860"/>
                </a:lnTo>
                <a:lnTo>
                  <a:pt x="9144" y="33528"/>
                </a:lnTo>
                <a:lnTo>
                  <a:pt x="10363" y="33528"/>
                </a:lnTo>
                <a:lnTo>
                  <a:pt x="9448" y="38100"/>
                </a:lnTo>
                <a:lnTo>
                  <a:pt x="9144" y="38100"/>
                </a:lnTo>
                <a:lnTo>
                  <a:pt x="9144" y="39624"/>
                </a:lnTo>
                <a:lnTo>
                  <a:pt x="9448" y="39624"/>
                </a:lnTo>
                <a:lnTo>
                  <a:pt x="10363" y="44196"/>
                </a:lnTo>
                <a:lnTo>
                  <a:pt x="9144" y="44196"/>
                </a:lnTo>
                <a:lnTo>
                  <a:pt x="12192" y="51816"/>
                </a:lnTo>
                <a:lnTo>
                  <a:pt x="12954" y="51816"/>
                </a:lnTo>
                <a:lnTo>
                  <a:pt x="14478" y="54864"/>
                </a:lnTo>
                <a:lnTo>
                  <a:pt x="13716" y="54864"/>
                </a:lnTo>
                <a:lnTo>
                  <a:pt x="18288" y="60960"/>
                </a:lnTo>
                <a:close/>
              </a:path>
              <a:path w="79375" h="79375">
                <a:moveTo>
                  <a:pt x="60960" y="18288"/>
                </a:moveTo>
                <a:lnTo>
                  <a:pt x="60089" y="17634"/>
                </a:lnTo>
                <a:lnTo>
                  <a:pt x="59436" y="16764"/>
                </a:lnTo>
                <a:lnTo>
                  <a:pt x="60960" y="18288"/>
                </a:lnTo>
                <a:close/>
              </a:path>
              <a:path w="79375" h="79375">
                <a:moveTo>
                  <a:pt x="72389" y="18288"/>
                </a:moveTo>
                <a:lnTo>
                  <a:pt x="60960" y="18288"/>
                </a:lnTo>
                <a:lnTo>
                  <a:pt x="59436" y="16764"/>
                </a:lnTo>
                <a:lnTo>
                  <a:pt x="71628" y="16764"/>
                </a:lnTo>
                <a:lnTo>
                  <a:pt x="72389" y="18288"/>
                </a:lnTo>
                <a:close/>
              </a:path>
              <a:path w="79375" h="79375">
                <a:moveTo>
                  <a:pt x="64008" y="22860"/>
                </a:moveTo>
                <a:lnTo>
                  <a:pt x="60089" y="17634"/>
                </a:lnTo>
                <a:lnTo>
                  <a:pt x="60960" y="18288"/>
                </a:lnTo>
                <a:lnTo>
                  <a:pt x="72389" y="18288"/>
                </a:lnTo>
                <a:lnTo>
                  <a:pt x="73914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9375" h="79375">
                <a:moveTo>
                  <a:pt x="14478" y="22860"/>
                </a:moveTo>
                <a:lnTo>
                  <a:pt x="13716" y="22860"/>
                </a:lnTo>
                <a:lnTo>
                  <a:pt x="15240" y="21336"/>
                </a:lnTo>
                <a:lnTo>
                  <a:pt x="14478" y="22860"/>
                </a:lnTo>
                <a:close/>
              </a:path>
              <a:path w="79375" h="79375">
                <a:moveTo>
                  <a:pt x="68580" y="33528"/>
                </a:moveTo>
                <a:lnTo>
                  <a:pt x="67056" y="27432"/>
                </a:lnTo>
                <a:lnTo>
                  <a:pt x="64008" y="21336"/>
                </a:lnTo>
                <a:lnTo>
                  <a:pt x="73914" y="21336"/>
                </a:lnTo>
                <a:lnTo>
                  <a:pt x="74676" y="22860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9375" h="79375">
                <a:moveTo>
                  <a:pt x="10363" y="33528"/>
                </a:moveTo>
                <a:lnTo>
                  <a:pt x="9144" y="33528"/>
                </a:lnTo>
                <a:lnTo>
                  <a:pt x="10668" y="32004"/>
                </a:lnTo>
                <a:lnTo>
                  <a:pt x="10363" y="33528"/>
                </a:lnTo>
                <a:close/>
              </a:path>
              <a:path w="79375" h="79375">
                <a:moveTo>
                  <a:pt x="77724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39624"/>
                </a:lnTo>
                <a:lnTo>
                  <a:pt x="77724" y="45720"/>
                </a:lnTo>
                <a:close/>
              </a:path>
              <a:path w="79375" h="79375">
                <a:moveTo>
                  <a:pt x="9144" y="39624"/>
                </a:moveTo>
                <a:lnTo>
                  <a:pt x="9144" y="38100"/>
                </a:lnTo>
                <a:lnTo>
                  <a:pt x="9296" y="38862"/>
                </a:lnTo>
                <a:lnTo>
                  <a:pt x="9144" y="39624"/>
                </a:lnTo>
                <a:close/>
              </a:path>
              <a:path w="79375" h="79375">
                <a:moveTo>
                  <a:pt x="9296" y="38862"/>
                </a:moveTo>
                <a:lnTo>
                  <a:pt x="9144" y="38100"/>
                </a:lnTo>
                <a:lnTo>
                  <a:pt x="9448" y="38100"/>
                </a:lnTo>
                <a:lnTo>
                  <a:pt x="9296" y="38862"/>
                </a:lnTo>
                <a:close/>
              </a:path>
              <a:path w="79375" h="79375">
                <a:moveTo>
                  <a:pt x="9448" y="39624"/>
                </a:moveTo>
                <a:lnTo>
                  <a:pt x="9144" y="39624"/>
                </a:lnTo>
                <a:lnTo>
                  <a:pt x="9296" y="38862"/>
                </a:lnTo>
                <a:lnTo>
                  <a:pt x="9448" y="39624"/>
                </a:lnTo>
                <a:close/>
              </a:path>
              <a:path w="79375" h="79375">
                <a:moveTo>
                  <a:pt x="10668" y="45720"/>
                </a:moveTo>
                <a:lnTo>
                  <a:pt x="9144" y="44196"/>
                </a:lnTo>
                <a:lnTo>
                  <a:pt x="10363" y="44196"/>
                </a:lnTo>
                <a:lnTo>
                  <a:pt x="10668" y="45720"/>
                </a:lnTo>
                <a:close/>
              </a:path>
              <a:path w="79375" h="79375">
                <a:moveTo>
                  <a:pt x="76580" y="51816"/>
                </a:moveTo>
                <a:lnTo>
                  <a:pt x="67056" y="51816"/>
                </a:lnTo>
                <a:lnTo>
                  <a:pt x="68580" y="44196"/>
                </a:lnTo>
                <a:lnTo>
                  <a:pt x="68580" y="45720"/>
                </a:lnTo>
                <a:lnTo>
                  <a:pt x="77724" y="45720"/>
                </a:lnTo>
                <a:lnTo>
                  <a:pt x="77724" y="47244"/>
                </a:lnTo>
                <a:lnTo>
                  <a:pt x="76580" y="51816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73914" y="56388"/>
                </a:move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580" y="51816"/>
                </a:lnTo>
                <a:lnTo>
                  <a:pt x="76200" y="53340"/>
                </a:lnTo>
                <a:lnTo>
                  <a:pt x="76200" y="54864"/>
                </a:lnTo>
                <a:lnTo>
                  <a:pt x="74676" y="54864"/>
                </a:lnTo>
                <a:lnTo>
                  <a:pt x="73914" y="56388"/>
                </a:lnTo>
                <a:close/>
              </a:path>
              <a:path w="79375" h="79375">
                <a:moveTo>
                  <a:pt x="15240" y="56388"/>
                </a:moveTo>
                <a:lnTo>
                  <a:pt x="13716" y="54864"/>
                </a:lnTo>
                <a:lnTo>
                  <a:pt x="14478" y="54864"/>
                </a:lnTo>
                <a:lnTo>
                  <a:pt x="15240" y="56388"/>
                </a:lnTo>
                <a:close/>
              </a:path>
              <a:path w="79375" h="79375">
                <a:moveTo>
                  <a:pt x="59436" y="60960"/>
                </a:moveTo>
                <a:lnTo>
                  <a:pt x="64008" y="54864"/>
                </a:lnTo>
                <a:lnTo>
                  <a:pt x="64008" y="56388"/>
                </a:lnTo>
                <a:lnTo>
                  <a:pt x="73914" y="56388"/>
                </a:lnTo>
                <a:lnTo>
                  <a:pt x="72389" y="59436"/>
                </a:lnTo>
                <a:lnTo>
                  <a:pt x="60960" y="59436"/>
                </a:lnTo>
                <a:lnTo>
                  <a:pt x="59436" y="60960"/>
                </a:lnTo>
                <a:close/>
              </a:path>
              <a:path w="79375" h="79375">
                <a:moveTo>
                  <a:pt x="39624" y="79248"/>
                </a:moveTo>
                <a:lnTo>
                  <a:pt x="32004" y="77724"/>
                </a:lnTo>
                <a:lnTo>
                  <a:pt x="30480" y="77724"/>
                </a:lnTo>
                <a:lnTo>
                  <a:pt x="24384" y="76200"/>
                </a:lnTo>
                <a:lnTo>
                  <a:pt x="22859" y="74676"/>
                </a:lnTo>
                <a:lnTo>
                  <a:pt x="18288" y="71628"/>
                </a:lnTo>
                <a:lnTo>
                  <a:pt x="16764" y="71628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0960"/>
                </a:lnTo>
                <a:lnTo>
                  <a:pt x="18288" y="60960"/>
                </a:lnTo>
                <a:lnTo>
                  <a:pt x="18288" y="59436"/>
                </a:lnTo>
                <a:lnTo>
                  <a:pt x="22859" y="64008"/>
                </a:lnTo>
                <a:lnTo>
                  <a:pt x="27432" y="67056"/>
                </a:lnTo>
                <a:lnTo>
                  <a:pt x="33528" y="68580"/>
                </a:lnTo>
                <a:lnTo>
                  <a:pt x="65023" y="68580"/>
                </a:lnTo>
                <a:lnTo>
                  <a:pt x="60960" y="71628"/>
                </a:lnTo>
                <a:lnTo>
                  <a:pt x="54864" y="74676"/>
                </a:lnTo>
                <a:lnTo>
                  <a:pt x="54864" y="76200"/>
                </a:lnTo>
                <a:lnTo>
                  <a:pt x="39624" y="79248"/>
                </a:lnTo>
                <a:close/>
              </a:path>
              <a:path w="79375" h="79375">
                <a:moveTo>
                  <a:pt x="65023" y="68580"/>
                </a:moveTo>
                <a:lnTo>
                  <a:pt x="44195" y="68580"/>
                </a:lnTo>
                <a:lnTo>
                  <a:pt x="51816" y="67056"/>
                </a:lnTo>
                <a:lnTo>
                  <a:pt x="50292" y="67056"/>
                </a:lnTo>
                <a:lnTo>
                  <a:pt x="56387" y="64008"/>
                </a:lnTo>
                <a:lnTo>
                  <a:pt x="60960" y="59436"/>
                </a:lnTo>
                <a:lnTo>
                  <a:pt x="72389" y="59436"/>
                </a:lnTo>
                <a:lnTo>
                  <a:pt x="71628" y="60960"/>
                </a:lnTo>
                <a:lnTo>
                  <a:pt x="67056" y="67056"/>
                </a:lnTo>
                <a:lnTo>
                  <a:pt x="65023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691383" y="523646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216" y="67198"/>
                </a:lnTo>
                <a:lnTo>
                  <a:pt x="10096" y="59435"/>
                </a:lnTo>
                <a:lnTo>
                  <a:pt x="2690" y="48244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244" y="2690"/>
                </a:lnTo>
                <a:lnTo>
                  <a:pt x="59436" y="10096"/>
                </a:lnTo>
                <a:lnTo>
                  <a:pt x="67198" y="21216"/>
                </a:lnTo>
                <a:lnTo>
                  <a:pt x="70104" y="35051"/>
                </a:lnTo>
                <a:lnTo>
                  <a:pt x="67198" y="48244"/>
                </a:lnTo>
                <a:lnTo>
                  <a:pt x="59436" y="59435"/>
                </a:lnTo>
                <a:lnTo>
                  <a:pt x="48244" y="67198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86811" y="523189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4864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18288" y="18288"/>
                </a:moveTo>
                <a:lnTo>
                  <a:pt x="18288" y="16764"/>
                </a:lnTo>
                <a:lnTo>
                  <a:pt x="7620" y="16764"/>
                </a:lnTo>
                <a:lnTo>
                  <a:pt x="10668" y="10668"/>
                </a:lnTo>
                <a:lnTo>
                  <a:pt x="12192" y="10668"/>
                </a:lnTo>
                <a:lnTo>
                  <a:pt x="16764" y="6096"/>
                </a:lnTo>
                <a:lnTo>
                  <a:pt x="62484" y="6096"/>
                </a:lnTo>
                <a:lnTo>
                  <a:pt x="65532" y="9144"/>
                </a:lnTo>
                <a:lnTo>
                  <a:pt x="33528" y="9144"/>
                </a:lnTo>
                <a:lnTo>
                  <a:pt x="27432" y="10668"/>
                </a:lnTo>
                <a:lnTo>
                  <a:pt x="22859" y="13716"/>
                </a:lnTo>
                <a:lnTo>
                  <a:pt x="18288" y="18288"/>
                </a:lnTo>
                <a:close/>
              </a:path>
              <a:path w="79375" h="79375">
                <a:moveTo>
                  <a:pt x="72771" y="18288"/>
                </a:moveTo>
                <a:lnTo>
                  <a:pt x="60960" y="18288"/>
                </a:lnTo>
                <a:lnTo>
                  <a:pt x="56387" y="13716"/>
                </a:lnTo>
                <a:lnTo>
                  <a:pt x="50292" y="10668"/>
                </a:lnTo>
                <a:lnTo>
                  <a:pt x="51816" y="10668"/>
                </a:lnTo>
                <a:lnTo>
                  <a:pt x="44195" y="9144"/>
                </a:lnTo>
                <a:lnTo>
                  <a:pt x="65532" y="9144"/>
                </a:lnTo>
                <a:lnTo>
                  <a:pt x="67056" y="10668"/>
                </a:lnTo>
                <a:lnTo>
                  <a:pt x="72771" y="18288"/>
                </a:lnTo>
                <a:close/>
              </a:path>
              <a:path w="79375" h="79375">
                <a:moveTo>
                  <a:pt x="18288" y="60960"/>
                </a:moveTo>
                <a:lnTo>
                  <a:pt x="6096" y="60960"/>
                </a:lnTo>
                <a:lnTo>
                  <a:pt x="3048" y="54864"/>
                </a:lnTo>
                <a:lnTo>
                  <a:pt x="1524" y="47244"/>
                </a:lnTo>
                <a:lnTo>
                  <a:pt x="0" y="47244"/>
                </a:lnTo>
                <a:lnTo>
                  <a:pt x="0" y="30480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6764"/>
                </a:lnTo>
                <a:lnTo>
                  <a:pt x="18288" y="16764"/>
                </a:lnTo>
                <a:lnTo>
                  <a:pt x="13716" y="22860"/>
                </a:lnTo>
                <a:lnTo>
                  <a:pt x="14478" y="22860"/>
                </a:lnTo>
                <a:lnTo>
                  <a:pt x="12192" y="27432"/>
                </a:lnTo>
                <a:lnTo>
                  <a:pt x="11049" y="32004"/>
                </a:lnTo>
                <a:lnTo>
                  <a:pt x="10668" y="32004"/>
                </a:lnTo>
                <a:lnTo>
                  <a:pt x="9448" y="38100"/>
                </a:lnTo>
                <a:lnTo>
                  <a:pt x="9144" y="38100"/>
                </a:lnTo>
                <a:lnTo>
                  <a:pt x="9144" y="39624"/>
                </a:lnTo>
                <a:lnTo>
                  <a:pt x="9448" y="39624"/>
                </a:lnTo>
                <a:lnTo>
                  <a:pt x="10668" y="45720"/>
                </a:lnTo>
                <a:lnTo>
                  <a:pt x="10972" y="45720"/>
                </a:lnTo>
                <a:lnTo>
                  <a:pt x="12192" y="51816"/>
                </a:lnTo>
                <a:lnTo>
                  <a:pt x="12954" y="51816"/>
                </a:lnTo>
                <a:lnTo>
                  <a:pt x="14478" y="54864"/>
                </a:lnTo>
                <a:lnTo>
                  <a:pt x="13716" y="54864"/>
                </a:lnTo>
                <a:lnTo>
                  <a:pt x="18288" y="60960"/>
                </a:lnTo>
                <a:close/>
              </a:path>
              <a:path w="79375" h="79375">
                <a:moveTo>
                  <a:pt x="64008" y="22860"/>
                </a:moveTo>
                <a:lnTo>
                  <a:pt x="59436" y="16764"/>
                </a:lnTo>
                <a:lnTo>
                  <a:pt x="60960" y="18288"/>
                </a:lnTo>
                <a:lnTo>
                  <a:pt x="72771" y="18288"/>
                </a:lnTo>
                <a:lnTo>
                  <a:pt x="75057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9375" h="79375">
                <a:moveTo>
                  <a:pt x="14478" y="22860"/>
                </a:moveTo>
                <a:lnTo>
                  <a:pt x="13716" y="22860"/>
                </a:lnTo>
                <a:lnTo>
                  <a:pt x="15240" y="21336"/>
                </a:lnTo>
                <a:lnTo>
                  <a:pt x="14478" y="22860"/>
                </a:lnTo>
                <a:close/>
              </a:path>
              <a:path w="79375" h="79375">
                <a:moveTo>
                  <a:pt x="68580" y="33528"/>
                </a:moveTo>
                <a:lnTo>
                  <a:pt x="67056" y="27432"/>
                </a:lnTo>
                <a:lnTo>
                  <a:pt x="64008" y="21336"/>
                </a:lnTo>
                <a:lnTo>
                  <a:pt x="75057" y="21336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9375" h="79375">
                <a:moveTo>
                  <a:pt x="10668" y="33528"/>
                </a:moveTo>
                <a:lnTo>
                  <a:pt x="10668" y="32004"/>
                </a:lnTo>
                <a:lnTo>
                  <a:pt x="11049" y="32004"/>
                </a:lnTo>
                <a:lnTo>
                  <a:pt x="10668" y="33528"/>
                </a:lnTo>
                <a:close/>
              </a:path>
              <a:path w="79375" h="79375">
                <a:moveTo>
                  <a:pt x="78028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39624"/>
                </a:lnTo>
                <a:lnTo>
                  <a:pt x="78028" y="45720"/>
                </a:lnTo>
                <a:close/>
              </a:path>
              <a:path w="79375" h="79375">
                <a:moveTo>
                  <a:pt x="9144" y="39624"/>
                </a:moveTo>
                <a:lnTo>
                  <a:pt x="9144" y="38100"/>
                </a:lnTo>
                <a:lnTo>
                  <a:pt x="9296" y="38862"/>
                </a:lnTo>
                <a:lnTo>
                  <a:pt x="9144" y="39624"/>
                </a:lnTo>
                <a:close/>
              </a:path>
              <a:path w="79375" h="79375">
                <a:moveTo>
                  <a:pt x="9296" y="38862"/>
                </a:moveTo>
                <a:lnTo>
                  <a:pt x="9144" y="38100"/>
                </a:lnTo>
                <a:lnTo>
                  <a:pt x="9448" y="38100"/>
                </a:lnTo>
                <a:lnTo>
                  <a:pt x="9296" y="38862"/>
                </a:lnTo>
                <a:close/>
              </a:path>
              <a:path w="79375" h="79375">
                <a:moveTo>
                  <a:pt x="9448" y="39624"/>
                </a:moveTo>
                <a:lnTo>
                  <a:pt x="9144" y="39624"/>
                </a:lnTo>
                <a:lnTo>
                  <a:pt x="9296" y="38862"/>
                </a:lnTo>
                <a:lnTo>
                  <a:pt x="9448" y="39624"/>
                </a:lnTo>
                <a:close/>
              </a:path>
              <a:path w="79375" h="79375">
                <a:moveTo>
                  <a:pt x="10972" y="45720"/>
                </a:moveTo>
                <a:lnTo>
                  <a:pt x="10668" y="45720"/>
                </a:lnTo>
                <a:lnTo>
                  <a:pt x="10668" y="44196"/>
                </a:lnTo>
                <a:lnTo>
                  <a:pt x="10972" y="45720"/>
                </a:lnTo>
                <a:close/>
              </a:path>
              <a:path w="79375" h="79375">
                <a:moveTo>
                  <a:pt x="76580" y="51816"/>
                </a:moveTo>
                <a:lnTo>
                  <a:pt x="67056" y="51816"/>
                </a:lnTo>
                <a:lnTo>
                  <a:pt x="68580" y="44196"/>
                </a:lnTo>
                <a:lnTo>
                  <a:pt x="68580" y="45720"/>
                </a:lnTo>
                <a:lnTo>
                  <a:pt x="78028" y="45720"/>
                </a:lnTo>
                <a:lnTo>
                  <a:pt x="77724" y="47244"/>
                </a:lnTo>
                <a:lnTo>
                  <a:pt x="76580" y="51816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75057" y="56388"/>
                </a:move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580" y="51816"/>
                </a:lnTo>
                <a:lnTo>
                  <a:pt x="76200" y="53340"/>
                </a:lnTo>
                <a:lnTo>
                  <a:pt x="76200" y="54864"/>
                </a:lnTo>
                <a:lnTo>
                  <a:pt x="75057" y="56388"/>
                </a:lnTo>
                <a:close/>
              </a:path>
              <a:path w="79375" h="79375">
                <a:moveTo>
                  <a:pt x="15240" y="56388"/>
                </a:moveTo>
                <a:lnTo>
                  <a:pt x="13716" y="54864"/>
                </a:lnTo>
                <a:lnTo>
                  <a:pt x="14478" y="54864"/>
                </a:lnTo>
                <a:lnTo>
                  <a:pt x="15240" y="56388"/>
                </a:lnTo>
                <a:close/>
              </a:path>
              <a:path w="79375" h="79375">
                <a:moveTo>
                  <a:pt x="59436" y="60960"/>
                </a:moveTo>
                <a:lnTo>
                  <a:pt x="64008" y="54864"/>
                </a:lnTo>
                <a:lnTo>
                  <a:pt x="64008" y="56388"/>
                </a:lnTo>
                <a:lnTo>
                  <a:pt x="75057" y="56388"/>
                </a:lnTo>
                <a:lnTo>
                  <a:pt x="72771" y="59436"/>
                </a:lnTo>
                <a:lnTo>
                  <a:pt x="60960" y="59436"/>
                </a:lnTo>
                <a:lnTo>
                  <a:pt x="59436" y="60960"/>
                </a:lnTo>
                <a:close/>
              </a:path>
              <a:path w="79375" h="79375">
                <a:moveTo>
                  <a:pt x="62484" y="71628"/>
                </a:moveTo>
                <a:lnTo>
                  <a:pt x="16764" y="71628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0960"/>
                </a:lnTo>
                <a:lnTo>
                  <a:pt x="18288" y="60960"/>
                </a:lnTo>
                <a:lnTo>
                  <a:pt x="18288" y="59436"/>
                </a:lnTo>
                <a:lnTo>
                  <a:pt x="22859" y="64008"/>
                </a:lnTo>
                <a:lnTo>
                  <a:pt x="27432" y="67056"/>
                </a:lnTo>
                <a:lnTo>
                  <a:pt x="33528" y="68580"/>
                </a:lnTo>
                <a:lnTo>
                  <a:pt x="65532" y="68580"/>
                </a:lnTo>
                <a:lnTo>
                  <a:pt x="62484" y="71628"/>
                </a:lnTo>
                <a:close/>
              </a:path>
              <a:path w="79375" h="79375">
                <a:moveTo>
                  <a:pt x="65532" y="68580"/>
                </a:moveTo>
                <a:lnTo>
                  <a:pt x="44195" y="68580"/>
                </a:lnTo>
                <a:lnTo>
                  <a:pt x="51816" y="67056"/>
                </a:lnTo>
                <a:lnTo>
                  <a:pt x="50292" y="67056"/>
                </a:lnTo>
                <a:lnTo>
                  <a:pt x="56387" y="64008"/>
                </a:lnTo>
                <a:lnTo>
                  <a:pt x="60960" y="59436"/>
                </a:lnTo>
                <a:lnTo>
                  <a:pt x="72771" y="59436"/>
                </a:lnTo>
                <a:lnTo>
                  <a:pt x="67056" y="67056"/>
                </a:lnTo>
                <a:lnTo>
                  <a:pt x="65532" y="68580"/>
                </a:lnTo>
                <a:close/>
              </a:path>
              <a:path w="79375" h="79375">
                <a:moveTo>
                  <a:pt x="39624" y="79248"/>
                </a:moveTo>
                <a:lnTo>
                  <a:pt x="32004" y="77724"/>
                </a:lnTo>
                <a:lnTo>
                  <a:pt x="30480" y="77724"/>
                </a:lnTo>
                <a:lnTo>
                  <a:pt x="24384" y="76200"/>
                </a:lnTo>
                <a:lnTo>
                  <a:pt x="22859" y="74676"/>
                </a:lnTo>
                <a:lnTo>
                  <a:pt x="18288" y="71628"/>
                </a:lnTo>
                <a:lnTo>
                  <a:pt x="60960" y="71628"/>
                </a:lnTo>
                <a:lnTo>
                  <a:pt x="54864" y="74676"/>
                </a:lnTo>
                <a:lnTo>
                  <a:pt x="54864" y="76200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692896" y="390905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2" y="70103"/>
                </a:moveTo>
                <a:lnTo>
                  <a:pt x="21216" y="67198"/>
                </a:lnTo>
                <a:lnTo>
                  <a:pt x="10096" y="59435"/>
                </a:lnTo>
                <a:lnTo>
                  <a:pt x="2690" y="48244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244" y="2690"/>
                </a:lnTo>
                <a:lnTo>
                  <a:pt x="59436" y="10096"/>
                </a:lnTo>
                <a:lnTo>
                  <a:pt x="67198" y="21216"/>
                </a:lnTo>
                <a:lnTo>
                  <a:pt x="70104" y="35051"/>
                </a:lnTo>
                <a:lnTo>
                  <a:pt x="67198" y="48244"/>
                </a:lnTo>
                <a:lnTo>
                  <a:pt x="59436" y="59435"/>
                </a:lnTo>
                <a:lnTo>
                  <a:pt x="48244" y="67198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688323" y="39044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30480" y="0"/>
                </a:lnTo>
                <a:lnTo>
                  <a:pt x="47244" y="0"/>
                </a:lnTo>
                <a:lnTo>
                  <a:pt x="54864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10668" y="33528"/>
                </a:moveTo>
                <a:lnTo>
                  <a:pt x="10668" y="32004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6764" y="6096"/>
                </a:lnTo>
                <a:lnTo>
                  <a:pt x="62484" y="6096"/>
                </a:lnTo>
                <a:lnTo>
                  <a:pt x="65532" y="9144"/>
                </a:lnTo>
                <a:lnTo>
                  <a:pt x="33528" y="9144"/>
                </a:lnTo>
                <a:lnTo>
                  <a:pt x="30480" y="10668"/>
                </a:lnTo>
                <a:lnTo>
                  <a:pt x="28956" y="10668"/>
                </a:lnTo>
                <a:lnTo>
                  <a:pt x="24891" y="13716"/>
                </a:lnTo>
                <a:lnTo>
                  <a:pt x="22859" y="13716"/>
                </a:lnTo>
                <a:lnTo>
                  <a:pt x="13716" y="22860"/>
                </a:lnTo>
                <a:lnTo>
                  <a:pt x="14478" y="22860"/>
                </a:lnTo>
                <a:lnTo>
                  <a:pt x="12192" y="27432"/>
                </a:lnTo>
                <a:lnTo>
                  <a:pt x="10668" y="33528"/>
                </a:lnTo>
                <a:close/>
              </a:path>
              <a:path w="79375" h="79375">
                <a:moveTo>
                  <a:pt x="51816" y="12192"/>
                </a:moveTo>
                <a:lnTo>
                  <a:pt x="45719" y="9144"/>
                </a:lnTo>
                <a:lnTo>
                  <a:pt x="65532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1816" y="12192"/>
                </a:lnTo>
                <a:close/>
              </a:path>
              <a:path w="79375" h="79375">
                <a:moveTo>
                  <a:pt x="27432" y="12192"/>
                </a:moveTo>
                <a:lnTo>
                  <a:pt x="28956" y="10668"/>
                </a:lnTo>
                <a:lnTo>
                  <a:pt x="30480" y="10668"/>
                </a:lnTo>
                <a:lnTo>
                  <a:pt x="27432" y="12192"/>
                </a:lnTo>
                <a:close/>
              </a:path>
              <a:path w="79375" h="79375">
                <a:moveTo>
                  <a:pt x="56387" y="15240"/>
                </a:move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3716"/>
                </a:lnTo>
                <a:lnTo>
                  <a:pt x="56387" y="13716"/>
                </a:lnTo>
                <a:lnTo>
                  <a:pt x="56387" y="15240"/>
                </a:lnTo>
                <a:close/>
              </a:path>
              <a:path w="79375" h="79375">
                <a:moveTo>
                  <a:pt x="22859" y="15240"/>
                </a:moveTo>
                <a:lnTo>
                  <a:pt x="22859" y="13716"/>
                </a:lnTo>
                <a:lnTo>
                  <a:pt x="24891" y="13716"/>
                </a:lnTo>
                <a:lnTo>
                  <a:pt x="22859" y="15240"/>
                </a:lnTo>
                <a:close/>
              </a:path>
              <a:path w="79375" h="79375">
                <a:moveTo>
                  <a:pt x="64008" y="22860"/>
                </a:moveTo>
                <a:lnTo>
                  <a:pt x="60960" y="18288"/>
                </a:lnTo>
                <a:lnTo>
                  <a:pt x="56387" y="13716"/>
                </a:lnTo>
                <a:lnTo>
                  <a:pt x="68580" y="13716"/>
                </a:lnTo>
                <a:lnTo>
                  <a:pt x="71628" y="16764"/>
                </a:lnTo>
                <a:lnTo>
                  <a:pt x="75057" y="21336"/>
                </a:lnTo>
                <a:lnTo>
                  <a:pt x="64008" y="21336"/>
                </a:lnTo>
                <a:lnTo>
                  <a:pt x="64008" y="22860"/>
                </a:lnTo>
                <a:close/>
              </a:path>
              <a:path w="79375" h="79375">
                <a:moveTo>
                  <a:pt x="14478" y="22860"/>
                </a:moveTo>
                <a:lnTo>
                  <a:pt x="13716" y="22860"/>
                </a:lnTo>
                <a:lnTo>
                  <a:pt x="15240" y="21336"/>
                </a:lnTo>
                <a:lnTo>
                  <a:pt x="14478" y="22860"/>
                </a:lnTo>
                <a:close/>
              </a:path>
              <a:path w="79375" h="79375">
                <a:moveTo>
                  <a:pt x="68580" y="33528"/>
                </a:moveTo>
                <a:lnTo>
                  <a:pt x="67056" y="27432"/>
                </a:lnTo>
                <a:lnTo>
                  <a:pt x="64008" y="21336"/>
                </a:lnTo>
                <a:lnTo>
                  <a:pt x="75057" y="21336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9375" h="79375">
                <a:moveTo>
                  <a:pt x="28956" y="67056"/>
                </a:move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1524" y="47244"/>
                </a:lnTo>
                <a:lnTo>
                  <a:pt x="0" y="47244"/>
                </a:lnTo>
                <a:lnTo>
                  <a:pt x="0" y="32004"/>
                </a:lnTo>
                <a:lnTo>
                  <a:pt x="10668" y="32004"/>
                </a:lnTo>
                <a:lnTo>
                  <a:pt x="9448" y="38100"/>
                </a:lnTo>
                <a:lnTo>
                  <a:pt x="9144" y="38100"/>
                </a:lnTo>
                <a:lnTo>
                  <a:pt x="9144" y="39624"/>
                </a:lnTo>
                <a:lnTo>
                  <a:pt x="9448" y="39624"/>
                </a:lnTo>
                <a:lnTo>
                  <a:pt x="10668" y="45720"/>
                </a:lnTo>
                <a:lnTo>
                  <a:pt x="10972" y="45720"/>
                </a:lnTo>
                <a:lnTo>
                  <a:pt x="12192" y="51816"/>
                </a:lnTo>
                <a:lnTo>
                  <a:pt x="12954" y="51816"/>
                </a:lnTo>
                <a:lnTo>
                  <a:pt x="15240" y="56388"/>
                </a:lnTo>
                <a:lnTo>
                  <a:pt x="13716" y="56388"/>
                </a:lnTo>
                <a:lnTo>
                  <a:pt x="18288" y="60960"/>
                </a:lnTo>
                <a:lnTo>
                  <a:pt x="22859" y="64008"/>
                </a:lnTo>
                <a:lnTo>
                  <a:pt x="28956" y="67056"/>
                </a:lnTo>
                <a:close/>
              </a:path>
              <a:path w="79375" h="79375">
                <a:moveTo>
                  <a:pt x="78028" y="45720"/>
                </a:move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9248" y="38100"/>
                </a:lnTo>
                <a:lnTo>
                  <a:pt x="79248" y="39624"/>
                </a:lnTo>
                <a:lnTo>
                  <a:pt x="78028" y="45720"/>
                </a:lnTo>
                <a:close/>
              </a:path>
              <a:path w="79375" h="79375">
                <a:moveTo>
                  <a:pt x="9144" y="39624"/>
                </a:moveTo>
                <a:lnTo>
                  <a:pt x="9144" y="38100"/>
                </a:lnTo>
                <a:lnTo>
                  <a:pt x="9296" y="38862"/>
                </a:lnTo>
                <a:lnTo>
                  <a:pt x="9144" y="39624"/>
                </a:lnTo>
                <a:close/>
              </a:path>
              <a:path w="79375" h="79375">
                <a:moveTo>
                  <a:pt x="9296" y="38862"/>
                </a:moveTo>
                <a:lnTo>
                  <a:pt x="9144" y="38100"/>
                </a:lnTo>
                <a:lnTo>
                  <a:pt x="9448" y="38100"/>
                </a:lnTo>
                <a:lnTo>
                  <a:pt x="9296" y="38862"/>
                </a:lnTo>
                <a:close/>
              </a:path>
              <a:path w="79375" h="79375">
                <a:moveTo>
                  <a:pt x="9448" y="39624"/>
                </a:moveTo>
                <a:lnTo>
                  <a:pt x="9144" y="39624"/>
                </a:lnTo>
                <a:lnTo>
                  <a:pt x="9296" y="38862"/>
                </a:lnTo>
                <a:lnTo>
                  <a:pt x="9448" y="39624"/>
                </a:lnTo>
                <a:close/>
              </a:path>
              <a:path w="79375" h="79375">
                <a:moveTo>
                  <a:pt x="10972" y="45720"/>
                </a:moveTo>
                <a:lnTo>
                  <a:pt x="10668" y="45720"/>
                </a:lnTo>
                <a:lnTo>
                  <a:pt x="10668" y="44196"/>
                </a:lnTo>
                <a:lnTo>
                  <a:pt x="10972" y="45720"/>
                </a:lnTo>
                <a:close/>
              </a:path>
              <a:path w="79375" h="79375">
                <a:moveTo>
                  <a:pt x="76809" y="51816"/>
                </a:moveTo>
                <a:lnTo>
                  <a:pt x="67056" y="51816"/>
                </a:lnTo>
                <a:lnTo>
                  <a:pt x="68580" y="44196"/>
                </a:lnTo>
                <a:lnTo>
                  <a:pt x="68580" y="45720"/>
                </a:lnTo>
                <a:lnTo>
                  <a:pt x="78028" y="45720"/>
                </a:lnTo>
                <a:lnTo>
                  <a:pt x="76809" y="51816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64008" y="70104"/>
                </a:moveTo>
                <a:lnTo>
                  <a:pt x="39624" y="70104"/>
                </a:lnTo>
                <a:lnTo>
                  <a:pt x="51816" y="67056"/>
                </a:lnTo>
                <a:lnTo>
                  <a:pt x="50292" y="67056"/>
                </a:lnTo>
                <a:lnTo>
                  <a:pt x="56387" y="64008"/>
                </a:lnTo>
                <a:lnTo>
                  <a:pt x="60960" y="60960"/>
                </a:ln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809" y="51816"/>
                </a:lnTo>
                <a:lnTo>
                  <a:pt x="76200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4008" y="70104"/>
                </a:lnTo>
                <a:close/>
              </a:path>
              <a:path w="79375" h="79375">
                <a:moveTo>
                  <a:pt x="39624" y="79248"/>
                </a:moveTo>
                <a:lnTo>
                  <a:pt x="32004" y="77724"/>
                </a:lnTo>
                <a:lnTo>
                  <a:pt x="30480" y="77724"/>
                </a:lnTo>
                <a:lnTo>
                  <a:pt x="24384" y="76200"/>
                </a:lnTo>
                <a:lnTo>
                  <a:pt x="18288" y="73152"/>
                </a:lnTo>
                <a:lnTo>
                  <a:pt x="12192" y="67056"/>
                </a:lnTo>
                <a:lnTo>
                  <a:pt x="27432" y="67056"/>
                </a:lnTo>
                <a:lnTo>
                  <a:pt x="39624" y="70104"/>
                </a:lnTo>
                <a:lnTo>
                  <a:pt x="64008" y="70104"/>
                </a:lnTo>
                <a:lnTo>
                  <a:pt x="62484" y="71628"/>
                </a:lnTo>
                <a:lnTo>
                  <a:pt x="60960" y="71628"/>
                </a:lnTo>
                <a:lnTo>
                  <a:pt x="60960" y="73152"/>
                </a:lnTo>
                <a:lnTo>
                  <a:pt x="54864" y="76200"/>
                </a:lnTo>
                <a:lnTo>
                  <a:pt x="396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532876" y="2883408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529828" y="2884932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4" h="132714">
                <a:moveTo>
                  <a:pt x="6095" y="132587"/>
                </a:moveTo>
                <a:lnTo>
                  <a:pt x="0" y="124967"/>
                </a:lnTo>
                <a:lnTo>
                  <a:pt x="179832" y="0"/>
                </a:lnTo>
                <a:lnTo>
                  <a:pt x="185927" y="7619"/>
                </a:lnTo>
                <a:lnTo>
                  <a:pt x="6095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531352" y="3169919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086" y="60144"/>
                </a:moveTo>
                <a:lnTo>
                  <a:pt x="0" y="9144"/>
                </a:lnTo>
                <a:lnTo>
                  <a:pt x="3048" y="0"/>
                </a:lnTo>
                <a:lnTo>
                  <a:pt x="163045" y="50972"/>
                </a:lnTo>
                <a:lnTo>
                  <a:pt x="160086" y="60144"/>
                </a:lnTo>
                <a:close/>
              </a:path>
              <a:path w="234950" h="79375">
                <a:moveTo>
                  <a:pt x="213556" y="64008"/>
                </a:moveTo>
                <a:lnTo>
                  <a:pt x="172212" y="64008"/>
                </a:lnTo>
                <a:lnTo>
                  <a:pt x="175260" y="54864"/>
                </a:lnTo>
                <a:lnTo>
                  <a:pt x="163045" y="50972"/>
                </a:lnTo>
                <a:lnTo>
                  <a:pt x="169164" y="32004"/>
                </a:lnTo>
                <a:lnTo>
                  <a:pt x="213556" y="64008"/>
                </a:lnTo>
                <a:close/>
              </a:path>
              <a:path w="234950" h="79375">
                <a:moveTo>
                  <a:pt x="172212" y="64008"/>
                </a:moveTo>
                <a:lnTo>
                  <a:pt x="160086" y="60144"/>
                </a:lnTo>
                <a:lnTo>
                  <a:pt x="163045" y="50972"/>
                </a:lnTo>
                <a:lnTo>
                  <a:pt x="175260" y="54864"/>
                </a:lnTo>
                <a:lnTo>
                  <a:pt x="172212" y="64008"/>
                </a:lnTo>
                <a:close/>
              </a:path>
              <a:path w="234950" h="79375">
                <a:moveTo>
                  <a:pt x="234696" y="79248"/>
                </a:moveTo>
                <a:lnTo>
                  <a:pt x="153924" y="79248"/>
                </a:lnTo>
                <a:lnTo>
                  <a:pt x="160086" y="60144"/>
                </a:lnTo>
                <a:lnTo>
                  <a:pt x="172212" y="64008"/>
                </a:lnTo>
                <a:lnTo>
                  <a:pt x="213556" y="64008"/>
                </a:lnTo>
                <a:lnTo>
                  <a:pt x="23469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31208" y="5422392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29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31208" y="5958839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39996" y="5120639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58640" y="5122164"/>
            <a:ext cx="184785" cy="132715"/>
          </a:xfrm>
          <a:custGeom>
            <a:avLst/>
            <a:gdLst/>
            <a:ahLst/>
            <a:cxnLst/>
            <a:rect l="l" t="t" r="r" b="b"/>
            <a:pathLst>
              <a:path w="184785" h="132714">
                <a:moveTo>
                  <a:pt x="179832" y="132587"/>
                </a:moveTo>
                <a:lnTo>
                  <a:pt x="0" y="7619"/>
                </a:lnTo>
                <a:lnTo>
                  <a:pt x="4571" y="0"/>
                </a:lnTo>
                <a:lnTo>
                  <a:pt x="184403" y="123443"/>
                </a:lnTo>
                <a:lnTo>
                  <a:pt x="17983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08348" y="5405628"/>
            <a:ext cx="233679" cy="79375"/>
          </a:xfrm>
          <a:custGeom>
            <a:avLst/>
            <a:gdLst/>
            <a:ahLst/>
            <a:cxnLst/>
            <a:rect l="l" t="t" r="r" b="b"/>
            <a:pathLst>
              <a:path w="233679" h="79375">
                <a:moveTo>
                  <a:pt x="73260" y="60089"/>
                </a:moveTo>
                <a:lnTo>
                  <a:pt x="70386" y="50889"/>
                </a:lnTo>
                <a:lnTo>
                  <a:pt x="230124" y="0"/>
                </a:lnTo>
                <a:lnTo>
                  <a:pt x="233172" y="9144"/>
                </a:lnTo>
                <a:lnTo>
                  <a:pt x="73260" y="60089"/>
                </a:lnTo>
                <a:close/>
              </a:path>
              <a:path w="233679" h="79375">
                <a:moveTo>
                  <a:pt x="79248" y="79248"/>
                </a:moveTo>
                <a:lnTo>
                  <a:pt x="0" y="77724"/>
                </a:lnTo>
                <a:lnTo>
                  <a:pt x="64007" y="30480"/>
                </a:lnTo>
                <a:lnTo>
                  <a:pt x="70386" y="50889"/>
                </a:lnTo>
                <a:lnTo>
                  <a:pt x="57912" y="54864"/>
                </a:lnTo>
                <a:lnTo>
                  <a:pt x="60960" y="64008"/>
                </a:lnTo>
                <a:lnTo>
                  <a:pt x="74485" y="64008"/>
                </a:lnTo>
                <a:lnTo>
                  <a:pt x="79248" y="79248"/>
                </a:lnTo>
                <a:close/>
              </a:path>
              <a:path w="233679" h="79375">
                <a:moveTo>
                  <a:pt x="60960" y="64008"/>
                </a:moveTo>
                <a:lnTo>
                  <a:pt x="57912" y="54864"/>
                </a:lnTo>
                <a:lnTo>
                  <a:pt x="70386" y="50889"/>
                </a:lnTo>
                <a:lnTo>
                  <a:pt x="73260" y="60089"/>
                </a:lnTo>
                <a:lnTo>
                  <a:pt x="60960" y="64008"/>
                </a:lnTo>
                <a:close/>
              </a:path>
              <a:path w="233679" h="79375">
                <a:moveTo>
                  <a:pt x="74485" y="64008"/>
                </a:moveTo>
                <a:lnTo>
                  <a:pt x="60960" y="64008"/>
                </a:lnTo>
                <a:lnTo>
                  <a:pt x="73260" y="60089"/>
                </a:lnTo>
                <a:lnTo>
                  <a:pt x="74485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38400" y="52593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 h="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161788" y="2627376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161788" y="3698748"/>
            <a:ext cx="0" cy="1419225"/>
          </a:xfrm>
          <a:custGeom>
            <a:avLst/>
            <a:gdLst/>
            <a:ahLst/>
            <a:cxnLst/>
            <a:rect l="l" t="t" r="r" b="b"/>
            <a:pathLst>
              <a:path w="0" h="1419225">
                <a:moveTo>
                  <a:pt x="0" y="0"/>
                </a:moveTo>
                <a:lnTo>
                  <a:pt x="0" y="1418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46119" y="4701539"/>
            <a:ext cx="2677795" cy="0"/>
          </a:xfrm>
          <a:custGeom>
            <a:avLst/>
            <a:gdLst/>
            <a:ahLst/>
            <a:cxnLst/>
            <a:rect l="l" t="t" r="r" b="b"/>
            <a:pathLst>
              <a:path w="2677795" h="0">
                <a:moveTo>
                  <a:pt x="0" y="0"/>
                </a:moveTo>
                <a:lnTo>
                  <a:pt x="26776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183129" y="542239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79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183129" y="5888735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79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9605246" y="3712507"/>
            <a:ext cx="2159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3154679" y="2278379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970275" y="2548127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5" h="131444">
                <a:moveTo>
                  <a:pt x="6096" y="131064"/>
                </a:moveTo>
                <a:lnTo>
                  <a:pt x="0" y="123444"/>
                </a:lnTo>
                <a:lnTo>
                  <a:pt x="181356" y="0"/>
                </a:lnTo>
                <a:lnTo>
                  <a:pt x="185927" y="7620"/>
                </a:lnTo>
                <a:lnTo>
                  <a:pt x="6096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918460" y="2313432"/>
            <a:ext cx="236220" cy="79375"/>
          </a:xfrm>
          <a:custGeom>
            <a:avLst/>
            <a:gdLst/>
            <a:ahLst/>
            <a:cxnLst/>
            <a:rect l="l" t="t" r="r" b="b"/>
            <a:pathLst>
              <a:path w="236219" h="79375">
                <a:moveTo>
                  <a:pt x="161425" y="60120"/>
                </a:moveTo>
                <a:lnTo>
                  <a:pt x="0" y="9144"/>
                </a:lnTo>
                <a:lnTo>
                  <a:pt x="3048" y="0"/>
                </a:lnTo>
                <a:lnTo>
                  <a:pt x="164299" y="50921"/>
                </a:lnTo>
                <a:lnTo>
                  <a:pt x="161425" y="60120"/>
                </a:lnTo>
                <a:close/>
              </a:path>
              <a:path w="236219" h="79375">
                <a:moveTo>
                  <a:pt x="217194" y="64008"/>
                </a:moveTo>
                <a:lnTo>
                  <a:pt x="173736" y="64008"/>
                </a:lnTo>
                <a:lnTo>
                  <a:pt x="176784" y="54864"/>
                </a:lnTo>
                <a:lnTo>
                  <a:pt x="164299" y="50921"/>
                </a:lnTo>
                <a:lnTo>
                  <a:pt x="170688" y="30480"/>
                </a:lnTo>
                <a:lnTo>
                  <a:pt x="217194" y="64008"/>
                </a:lnTo>
                <a:close/>
              </a:path>
              <a:path w="236219" h="79375">
                <a:moveTo>
                  <a:pt x="173736" y="64008"/>
                </a:moveTo>
                <a:lnTo>
                  <a:pt x="161425" y="60120"/>
                </a:lnTo>
                <a:lnTo>
                  <a:pt x="164299" y="50921"/>
                </a:lnTo>
                <a:lnTo>
                  <a:pt x="176784" y="54864"/>
                </a:lnTo>
                <a:lnTo>
                  <a:pt x="173736" y="64008"/>
                </a:lnTo>
                <a:close/>
              </a:path>
              <a:path w="236219" h="79375">
                <a:moveTo>
                  <a:pt x="155448" y="79248"/>
                </a:moveTo>
                <a:lnTo>
                  <a:pt x="161425" y="60120"/>
                </a:lnTo>
                <a:lnTo>
                  <a:pt x="173736" y="64008"/>
                </a:lnTo>
                <a:lnTo>
                  <a:pt x="217194" y="64008"/>
                </a:lnTo>
                <a:lnTo>
                  <a:pt x="236220" y="77724"/>
                </a:lnTo>
                <a:lnTo>
                  <a:pt x="1554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36720" y="2278379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33672" y="2548127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4" h="131444">
                <a:moveTo>
                  <a:pt x="179831" y="131064"/>
                </a:moveTo>
                <a:lnTo>
                  <a:pt x="0" y="7620"/>
                </a:lnTo>
                <a:lnTo>
                  <a:pt x="6095" y="0"/>
                </a:lnTo>
                <a:lnTo>
                  <a:pt x="185927" y="123444"/>
                </a:lnTo>
                <a:lnTo>
                  <a:pt x="179831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36719" y="2313432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74381" y="58798"/>
                </a:moveTo>
                <a:lnTo>
                  <a:pt x="71910" y="50889"/>
                </a:lnTo>
                <a:lnTo>
                  <a:pt x="231648" y="0"/>
                </a:lnTo>
                <a:lnTo>
                  <a:pt x="234696" y="9144"/>
                </a:lnTo>
                <a:lnTo>
                  <a:pt x="74381" y="58798"/>
                </a:lnTo>
                <a:close/>
              </a:path>
              <a:path w="234950" h="79375">
                <a:moveTo>
                  <a:pt x="80772" y="79248"/>
                </a:moveTo>
                <a:lnTo>
                  <a:pt x="0" y="77724"/>
                </a:lnTo>
                <a:lnTo>
                  <a:pt x="65532" y="30480"/>
                </a:lnTo>
                <a:lnTo>
                  <a:pt x="71910" y="50889"/>
                </a:lnTo>
                <a:lnTo>
                  <a:pt x="59436" y="54864"/>
                </a:lnTo>
                <a:lnTo>
                  <a:pt x="62484" y="62484"/>
                </a:lnTo>
                <a:lnTo>
                  <a:pt x="75533" y="62484"/>
                </a:lnTo>
                <a:lnTo>
                  <a:pt x="80772" y="79248"/>
                </a:lnTo>
                <a:close/>
              </a:path>
              <a:path w="234950" h="79375">
                <a:moveTo>
                  <a:pt x="62484" y="62484"/>
                </a:moveTo>
                <a:lnTo>
                  <a:pt x="59436" y="54864"/>
                </a:lnTo>
                <a:lnTo>
                  <a:pt x="71910" y="50889"/>
                </a:lnTo>
                <a:lnTo>
                  <a:pt x="74381" y="58798"/>
                </a:lnTo>
                <a:lnTo>
                  <a:pt x="62484" y="62484"/>
                </a:lnTo>
                <a:close/>
              </a:path>
              <a:path w="234950" h="79375">
                <a:moveTo>
                  <a:pt x="75533" y="62484"/>
                </a:moveTo>
                <a:lnTo>
                  <a:pt x="62484" y="62484"/>
                </a:lnTo>
                <a:lnTo>
                  <a:pt x="74381" y="58798"/>
                </a:lnTo>
                <a:lnTo>
                  <a:pt x="7553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394204" y="3791711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211324" y="4061459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5" h="132714">
                <a:moveTo>
                  <a:pt x="6095" y="132588"/>
                </a:moveTo>
                <a:lnTo>
                  <a:pt x="0" y="124967"/>
                </a:lnTo>
                <a:lnTo>
                  <a:pt x="179831" y="0"/>
                </a:lnTo>
                <a:lnTo>
                  <a:pt x="185927" y="7620"/>
                </a:lnTo>
                <a:lnTo>
                  <a:pt x="6095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159508" y="3826764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3188" y="49601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3340"/>
                </a:lnTo>
                <a:lnTo>
                  <a:pt x="163188" y="49601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3188" y="49601"/>
                </a:lnTo>
                <a:lnTo>
                  <a:pt x="175260" y="53340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490472" y="3630167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4" h="68579">
                <a:moveTo>
                  <a:pt x="35052" y="68579"/>
                </a:moveTo>
                <a:lnTo>
                  <a:pt x="21216" y="65889"/>
                </a:lnTo>
                <a:lnTo>
                  <a:pt x="10096" y="58483"/>
                </a:lnTo>
                <a:lnTo>
                  <a:pt x="2690" y="47363"/>
                </a:lnTo>
                <a:lnTo>
                  <a:pt x="0" y="33527"/>
                </a:lnTo>
                <a:lnTo>
                  <a:pt x="2690" y="20573"/>
                </a:lnTo>
                <a:lnTo>
                  <a:pt x="10096" y="9905"/>
                </a:lnTo>
                <a:lnTo>
                  <a:pt x="21216" y="2666"/>
                </a:lnTo>
                <a:lnTo>
                  <a:pt x="35052" y="0"/>
                </a:lnTo>
                <a:lnTo>
                  <a:pt x="48887" y="2666"/>
                </a:lnTo>
                <a:lnTo>
                  <a:pt x="60007" y="9905"/>
                </a:lnTo>
                <a:lnTo>
                  <a:pt x="67413" y="20573"/>
                </a:lnTo>
                <a:lnTo>
                  <a:pt x="70104" y="33527"/>
                </a:lnTo>
                <a:lnTo>
                  <a:pt x="67413" y="47363"/>
                </a:lnTo>
                <a:lnTo>
                  <a:pt x="60007" y="58483"/>
                </a:lnTo>
                <a:lnTo>
                  <a:pt x="48887" y="65889"/>
                </a:lnTo>
                <a:lnTo>
                  <a:pt x="35052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485900" y="362407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7620"/>
                </a:moveTo>
                <a:lnTo>
                  <a:pt x="18288" y="7620"/>
                </a:lnTo>
                <a:lnTo>
                  <a:pt x="24384" y="4572"/>
                </a:lnTo>
                <a:lnTo>
                  <a:pt x="24384" y="3048"/>
                </a:lnTo>
                <a:lnTo>
                  <a:pt x="39624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4864" y="4572"/>
                </a:lnTo>
                <a:lnTo>
                  <a:pt x="60960" y="7620"/>
                </a:lnTo>
                <a:close/>
              </a:path>
              <a:path w="79375" h="79375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5532" y="10668"/>
                </a:lnTo>
                <a:lnTo>
                  <a:pt x="33528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59" y="15240"/>
                </a:lnTo>
                <a:lnTo>
                  <a:pt x="18288" y="19812"/>
                </a:lnTo>
                <a:close/>
              </a:path>
              <a:path w="79375" h="79375">
                <a:moveTo>
                  <a:pt x="67056" y="12192"/>
                </a:moveTo>
                <a:lnTo>
                  <a:pt x="51816" y="12192"/>
                </a:lnTo>
                <a:lnTo>
                  <a:pt x="45719" y="10668"/>
                </a:lnTo>
                <a:lnTo>
                  <a:pt x="65532" y="10668"/>
                </a:lnTo>
                <a:lnTo>
                  <a:pt x="67056" y="12192"/>
                </a:lnTo>
                <a:close/>
              </a:path>
              <a:path w="79375" h="79375">
                <a:moveTo>
                  <a:pt x="60960" y="19812"/>
                </a:moveTo>
                <a:lnTo>
                  <a:pt x="56387" y="15240"/>
                </a:lnTo>
                <a:lnTo>
                  <a:pt x="50292" y="12192"/>
                </a:lnTo>
                <a:lnTo>
                  <a:pt x="68580" y="12192"/>
                </a:lnTo>
                <a:lnTo>
                  <a:pt x="71628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79375" h="79375">
                <a:moveTo>
                  <a:pt x="18288" y="62484"/>
                </a:moveTo>
                <a:lnTo>
                  <a:pt x="6096" y="62484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6002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9448" y="39624"/>
                </a:lnTo>
                <a:lnTo>
                  <a:pt x="9144" y="39624"/>
                </a:lnTo>
                <a:lnTo>
                  <a:pt x="9144" y="41148"/>
                </a:lnTo>
                <a:lnTo>
                  <a:pt x="9448" y="4114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002" y="57912"/>
                </a:lnTo>
                <a:lnTo>
                  <a:pt x="18288" y="62484"/>
                </a:lnTo>
                <a:close/>
              </a:path>
              <a:path w="79375" h="79375">
                <a:moveTo>
                  <a:pt x="64008" y="24384"/>
                </a:moveTo>
                <a:lnTo>
                  <a:pt x="60960" y="18288"/>
                </a:lnTo>
                <a:lnTo>
                  <a:pt x="73152" y="18288"/>
                </a:lnTo>
                <a:lnTo>
                  <a:pt x="75438" y="22860"/>
                </a:lnTo>
                <a:lnTo>
                  <a:pt x="64008" y="22860"/>
                </a:lnTo>
                <a:lnTo>
                  <a:pt x="64008" y="24384"/>
                </a:lnTo>
                <a:close/>
              </a:path>
              <a:path w="79375" h="79375">
                <a:moveTo>
                  <a:pt x="15240" y="24384"/>
                </a:moveTo>
                <a:lnTo>
                  <a:pt x="15240" y="22860"/>
                </a:lnTo>
                <a:lnTo>
                  <a:pt x="16002" y="22860"/>
                </a:lnTo>
                <a:lnTo>
                  <a:pt x="15240" y="24384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75438" y="22860"/>
                </a:lnTo>
                <a:lnTo>
                  <a:pt x="76200" y="24384"/>
                </a:lnTo>
                <a:lnTo>
                  <a:pt x="76200" y="25908"/>
                </a:lnTo>
                <a:lnTo>
                  <a:pt x="76581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35052"/>
                </a:moveTo>
                <a:lnTo>
                  <a:pt x="67056" y="27432"/>
                </a:lnTo>
                <a:lnTo>
                  <a:pt x="76581" y="27432"/>
                </a:lnTo>
                <a:lnTo>
                  <a:pt x="77724" y="32004"/>
                </a:lnTo>
                <a:lnTo>
                  <a:pt x="77724" y="33528"/>
                </a:lnTo>
                <a:lnTo>
                  <a:pt x="68580" y="33528"/>
                </a:lnTo>
                <a:lnTo>
                  <a:pt x="68580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69951" y="40386"/>
                </a:moveTo>
                <a:lnTo>
                  <a:pt x="68580" y="33528"/>
                </a:lnTo>
                <a:lnTo>
                  <a:pt x="77724" y="33528"/>
                </a:lnTo>
                <a:lnTo>
                  <a:pt x="79248" y="39624"/>
                </a:lnTo>
                <a:lnTo>
                  <a:pt x="70104" y="39624"/>
                </a:lnTo>
                <a:lnTo>
                  <a:pt x="69951" y="40386"/>
                </a:lnTo>
                <a:close/>
              </a:path>
              <a:path w="79375" h="79375">
                <a:moveTo>
                  <a:pt x="9144" y="41148"/>
                </a:moveTo>
                <a:lnTo>
                  <a:pt x="9144" y="39624"/>
                </a:lnTo>
                <a:lnTo>
                  <a:pt x="9296" y="40386"/>
                </a:lnTo>
                <a:lnTo>
                  <a:pt x="9144" y="41148"/>
                </a:lnTo>
                <a:close/>
              </a:path>
              <a:path w="79375" h="79375">
                <a:moveTo>
                  <a:pt x="9296" y="40386"/>
                </a:moveTo>
                <a:lnTo>
                  <a:pt x="9144" y="39624"/>
                </a:lnTo>
                <a:lnTo>
                  <a:pt x="9448" y="39624"/>
                </a:lnTo>
                <a:lnTo>
                  <a:pt x="9296" y="40386"/>
                </a:lnTo>
                <a:close/>
              </a:path>
              <a:path w="79375" h="79375">
                <a:moveTo>
                  <a:pt x="70104" y="41148"/>
                </a:moveTo>
                <a:lnTo>
                  <a:pt x="69951" y="40386"/>
                </a:lnTo>
                <a:lnTo>
                  <a:pt x="70104" y="39624"/>
                </a:lnTo>
                <a:lnTo>
                  <a:pt x="7010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70104" y="41148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9448" y="41148"/>
                </a:moveTo>
                <a:lnTo>
                  <a:pt x="9144" y="41148"/>
                </a:lnTo>
                <a:lnTo>
                  <a:pt x="9296" y="40386"/>
                </a:lnTo>
                <a:lnTo>
                  <a:pt x="9448" y="41148"/>
                </a:lnTo>
                <a:close/>
              </a:path>
              <a:path w="79375" h="79375">
                <a:moveTo>
                  <a:pt x="77724" y="47244"/>
                </a:moveTo>
                <a:lnTo>
                  <a:pt x="68580" y="47244"/>
                </a:lnTo>
                <a:lnTo>
                  <a:pt x="69951" y="40386"/>
                </a:lnTo>
                <a:lnTo>
                  <a:pt x="70104" y="41148"/>
                </a:lnTo>
                <a:lnTo>
                  <a:pt x="79248" y="41148"/>
                </a:lnTo>
                <a:lnTo>
                  <a:pt x="77724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75438" y="57912"/>
                </a:moveTo>
                <a:lnTo>
                  <a:pt x="64008" y="57912"/>
                </a:lnTo>
                <a:lnTo>
                  <a:pt x="67056" y="51816"/>
                </a:lnTo>
                <a:lnTo>
                  <a:pt x="68580" y="45720"/>
                </a:lnTo>
                <a:lnTo>
                  <a:pt x="68580" y="4724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75438" y="57912"/>
                </a:lnTo>
                <a:close/>
              </a:path>
              <a:path w="79375" h="79375">
                <a:moveTo>
                  <a:pt x="16002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002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4008" y="56388"/>
                </a:lnTo>
                <a:lnTo>
                  <a:pt x="64008" y="57912"/>
                </a:lnTo>
                <a:lnTo>
                  <a:pt x="75438" y="57912"/>
                </a:lnTo>
                <a:lnTo>
                  <a:pt x="73152" y="62484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7620" y="62484"/>
                </a:lnTo>
                <a:lnTo>
                  <a:pt x="18288" y="62484"/>
                </a:lnTo>
                <a:lnTo>
                  <a:pt x="18288" y="60960"/>
                </a:lnTo>
                <a:lnTo>
                  <a:pt x="22859" y="65532"/>
                </a:lnTo>
                <a:lnTo>
                  <a:pt x="28956" y="68580"/>
                </a:lnTo>
                <a:lnTo>
                  <a:pt x="27432" y="68580"/>
                </a:lnTo>
                <a:lnTo>
                  <a:pt x="33528" y="70104"/>
                </a:lnTo>
                <a:lnTo>
                  <a:pt x="65532" y="70104"/>
                </a:lnTo>
                <a:lnTo>
                  <a:pt x="62484" y="73152"/>
                </a:lnTo>
                <a:close/>
              </a:path>
              <a:path w="79375" h="79375">
                <a:moveTo>
                  <a:pt x="68580" y="68580"/>
                </a:moveTo>
                <a:lnTo>
                  <a:pt x="50292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1628" y="62484"/>
                </a:lnTo>
                <a:lnTo>
                  <a:pt x="68580" y="68580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19" y="70104"/>
                </a:lnTo>
                <a:lnTo>
                  <a:pt x="51816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4384" y="77724"/>
                </a:lnTo>
                <a:lnTo>
                  <a:pt x="24384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4864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093207" y="3465576"/>
            <a:ext cx="114300" cy="233679"/>
          </a:xfrm>
          <a:custGeom>
            <a:avLst/>
            <a:gdLst/>
            <a:ahLst/>
            <a:cxnLst/>
            <a:rect l="l" t="t" r="r" b="b"/>
            <a:pathLst>
              <a:path w="114300" h="233679">
                <a:moveTo>
                  <a:pt x="0" y="0"/>
                </a:moveTo>
                <a:lnTo>
                  <a:pt x="114300" y="0"/>
                </a:lnTo>
                <a:lnTo>
                  <a:pt x="114300" y="233172"/>
                </a:lnTo>
                <a:lnTo>
                  <a:pt x="0" y="233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88635" y="3461003"/>
            <a:ext cx="123825" cy="242570"/>
          </a:xfrm>
          <a:custGeom>
            <a:avLst/>
            <a:gdLst/>
            <a:ahLst/>
            <a:cxnLst/>
            <a:rect l="l" t="t" r="r" b="b"/>
            <a:pathLst>
              <a:path w="123825" h="242570">
                <a:moveTo>
                  <a:pt x="123444" y="242316"/>
                </a:moveTo>
                <a:lnTo>
                  <a:pt x="0" y="242316"/>
                </a:lnTo>
                <a:lnTo>
                  <a:pt x="0" y="0"/>
                </a:lnTo>
                <a:lnTo>
                  <a:pt x="123444" y="0"/>
                </a:lnTo>
                <a:lnTo>
                  <a:pt x="123444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3172"/>
                </a:lnTo>
                <a:lnTo>
                  <a:pt x="4572" y="233172"/>
                </a:lnTo>
                <a:lnTo>
                  <a:pt x="9144" y="237743"/>
                </a:lnTo>
                <a:lnTo>
                  <a:pt x="123444" y="237743"/>
                </a:lnTo>
                <a:lnTo>
                  <a:pt x="123444" y="242316"/>
                </a:lnTo>
                <a:close/>
              </a:path>
              <a:path w="123825" h="2425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23825" h="242570">
                <a:moveTo>
                  <a:pt x="11430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14300" y="4572"/>
                </a:lnTo>
                <a:lnTo>
                  <a:pt x="114300" y="9144"/>
                </a:lnTo>
                <a:close/>
              </a:path>
              <a:path w="123825" h="242570">
                <a:moveTo>
                  <a:pt x="114300" y="237743"/>
                </a:moveTo>
                <a:lnTo>
                  <a:pt x="114300" y="4572"/>
                </a:lnTo>
                <a:lnTo>
                  <a:pt x="118872" y="9144"/>
                </a:lnTo>
                <a:lnTo>
                  <a:pt x="123444" y="9144"/>
                </a:lnTo>
                <a:lnTo>
                  <a:pt x="123444" y="233172"/>
                </a:lnTo>
                <a:lnTo>
                  <a:pt x="118872" y="233172"/>
                </a:lnTo>
                <a:lnTo>
                  <a:pt x="114300" y="237743"/>
                </a:lnTo>
                <a:close/>
              </a:path>
              <a:path w="123825" h="242570">
                <a:moveTo>
                  <a:pt x="123444" y="9144"/>
                </a:moveTo>
                <a:lnTo>
                  <a:pt x="118872" y="9144"/>
                </a:lnTo>
                <a:lnTo>
                  <a:pt x="114300" y="4572"/>
                </a:lnTo>
                <a:lnTo>
                  <a:pt x="123444" y="4571"/>
                </a:lnTo>
                <a:lnTo>
                  <a:pt x="123444" y="9144"/>
                </a:lnTo>
                <a:close/>
              </a:path>
              <a:path w="123825" h="242570">
                <a:moveTo>
                  <a:pt x="9144" y="237743"/>
                </a:moveTo>
                <a:lnTo>
                  <a:pt x="4572" y="233172"/>
                </a:lnTo>
                <a:lnTo>
                  <a:pt x="9144" y="233172"/>
                </a:lnTo>
                <a:lnTo>
                  <a:pt x="9144" y="237743"/>
                </a:lnTo>
                <a:close/>
              </a:path>
              <a:path w="123825" h="242570">
                <a:moveTo>
                  <a:pt x="114300" y="237743"/>
                </a:moveTo>
                <a:lnTo>
                  <a:pt x="9144" y="237743"/>
                </a:lnTo>
                <a:lnTo>
                  <a:pt x="9144" y="233172"/>
                </a:lnTo>
                <a:lnTo>
                  <a:pt x="114300" y="233172"/>
                </a:lnTo>
                <a:lnTo>
                  <a:pt x="114300" y="237743"/>
                </a:lnTo>
                <a:close/>
              </a:path>
              <a:path w="123825" h="242570">
                <a:moveTo>
                  <a:pt x="123444" y="237743"/>
                </a:moveTo>
                <a:lnTo>
                  <a:pt x="114300" y="237743"/>
                </a:lnTo>
                <a:lnTo>
                  <a:pt x="118872" y="233172"/>
                </a:lnTo>
                <a:lnTo>
                  <a:pt x="123444" y="233172"/>
                </a:lnTo>
                <a:lnTo>
                  <a:pt x="123444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522719" y="3768852"/>
            <a:ext cx="117475" cy="231775"/>
          </a:xfrm>
          <a:custGeom>
            <a:avLst/>
            <a:gdLst/>
            <a:ahLst/>
            <a:cxnLst/>
            <a:rect l="l" t="t" r="r" b="b"/>
            <a:pathLst>
              <a:path w="117475" h="231775">
                <a:moveTo>
                  <a:pt x="0" y="0"/>
                </a:moveTo>
                <a:lnTo>
                  <a:pt x="117348" y="0"/>
                </a:lnTo>
                <a:lnTo>
                  <a:pt x="117348" y="231648"/>
                </a:lnTo>
                <a:lnTo>
                  <a:pt x="0" y="23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18147" y="3764280"/>
            <a:ext cx="127000" cy="241300"/>
          </a:xfrm>
          <a:custGeom>
            <a:avLst/>
            <a:gdLst/>
            <a:ahLst/>
            <a:cxnLst/>
            <a:rect l="l" t="t" r="r" b="b"/>
            <a:pathLst>
              <a:path w="127000" h="241300">
                <a:moveTo>
                  <a:pt x="126491" y="240792"/>
                </a:moveTo>
                <a:lnTo>
                  <a:pt x="0" y="240792"/>
                </a:lnTo>
                <a:lnTo>
                  <a:pt x="0" y="0"/>
                </a:lnTo>
                <a:lnTo>
                  <a:pt x="126491" y="0"/>
                </a:lnTo>
                <a:lnTo>
                  <a:pt x="12649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231648"/>
                </a:lnTo>
                <a:lnTo>
                  <a:pt x="4572" y="231648"/>
                </a:lnTo>
                <a:lnTo>
                  <a:pt x="9144" y="236219"/>
                </a:lnTo>
                <a:lnTo>
                  <a:pt x="126491" y="236219"/>
                </a:lnTo>
                <a:lnTo>
                  <a:pt x="126491" y="240792"/>
                </a:lnTo>
                <a:close/>
              </a:path>
              <a:path w="127000" h="241300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127000" h="241300">
                <a:moveTo>
                  <a:pt x="117348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117348" y="4572"/>
                </a:lnTo>
                <a:lnTo>
                  <a:pt x="117348" y="9143"/>
                </a:lnTo>
                <a:close/>
              </a:path>
              <a:path w="127000" h="241300">
                <a:moveTo>
                  <a:pt x="117348" y="236219"/>
                </a:moveTo>
                <a:lnTo>
                  <a:pt x="117348" y="4572"/>
                </a:lnTo>
                <a:lnTo>
                  <a:pt x="121920" y="9144"/>
                </a:lnTo>
                <a:lnTo>
                  <a:pt x="126491" y="9143"/>
                </a:lnTo>
                <a:lnTo>
                  <a:pt x="126491" y="231648"/>
                </a:lnTo>
                <a:lnTo>
                  <a:pt x="121920" y="231648"/>
                </a:lnTo>
                <a:lnTo>
                  <a:pt x="117348" y="236219"/>
                </a:lnTo>
                <a:close/>
              </a:path>
              <a:path w="127000" h="241300">
                <a:moveTo>
                  <a:pt x="126491" y="9143"/>
                </a:moveTo>
                <a:lnTo>
                  <a:pt x="121920" y="9144"/>
                </a:lnTo>
                <a:lnTo>
                  <a:pt x="117348" y="4572"/>
                </a:lnTo>
                <a:lnTo>
                  <a:pt x="126491" y="4572"/>
                </a:lnTo>
                <a:lnTo>
                  <a:pt x="126491" y="9143"/>
                </a:lnTo>
                <a:close/>
              </a:path>
              <a:path w="127000" h="241300">
                <a:moveTo>
                  <a:pt x="9144" y="236219"/>
                </a:moveTo>
                <a:lnTo>
                  <a:pt x="4572" y="231648"/>
                </a:lnTo>
                <a:lnTo>
                  <a:pt x="9144" y="231648"/>
                </a:lnTo>
                <a:lnTo>
                  <a:pt x="9144" y="236219"/>
                </a:lnTo>
                <a:close/>
              </a:path>
              <a:path w="127000" h="241300">
                <a:moveTo>
                  <a:pt x="117348" y="236219"/>
                </a:moveTo>
                <a:lnTo>
                  <a:pt x="9144" y="236219"/>
                </a:lnTo>
                <a:lnTo>
                  <a:pt x="9144" y="231648"/>
                </a:lnTo>
                <a:lnTo>
                  <a:pt x="117348" y="231648"/>
                </a:lnTo>
                <a:lnTo>
                  <a:pt x="117348" y="236219"/>
                </a:lnTo>
                <a:close/>
              </a:path>
              <a:path w="127000" h="241300">
                <a:moveTo>
                  <a:pt x="126491" y="236219"/>
                </a:moveTo>
                <a:lnTo>
                  <a:pt x="117348" y="236219"/>
                </a:lnTo>
                <a:lnTo>
                  <a:pt x="121920" y="231648"/>
                </a:lnTo>
                <a:lnTo>
                  <a:pt x="126491" y="231648"/>
                </a:lnTo>
                <a:lnTo>
                  <a:pt x="12649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262627" y="5725667"/>
            <a:ext cx="114300" cy="233679"/>
          </a:xfrm>
          <a:custGeom>
            <a:avLst/>
            <a:gdLst/>
            <a:ahLst/>
            <a:cxnLst/>
            <a:rect l="l" t="t" r="r" b="b"/>
            <a:pathLst>
              <a:path w="114300" h="233679">
                <a:moveTo>
                  <a:pt x="0" y="0"/>
                </a:moveTo>
                <a:lnTo>
                  <a:pt x="114300" y="0"/>
                </a:lnTo>
                <a:lnTo>
                  <a:pt x="114300" y="233171"/>
                </a:lnTo>
                <a:lnTo>
                  <a:pt x="0" y="233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256532" y="5719571"/>
            <a:ext cx="125095" cy="243840"/>
          </a:xfrm>
          <a:custGeom>
            <a:avLst/>
            <a:gdLst/>
            <a:ahLst/>
            <a:cxnLst/>
            <a:rect l="l" t="t" r="r" b="b"/>
            <a:pathLst>
              <a:path w="125095" h="243839">
                <a:moveTo>
                  <a:pt x="124968" y="243840"/>
                </a:moveTo>
                <a:lnTo>
                  <a:pt x="0" y="243840"/>
                </a:lnTo>
                <a:lnTo>
                  <a:pt x="0" y="0"/>
                </a:lnTo>
                <a:lnTo>
                  <a:pt x="124968" y="0"/>
                </a:lnTo>
                <a:lnTo>
                  <a:pt x="124968" y="6096"/>
                </a:lnTo>
                <a:lnTo>
                  <a:pt x="10668" y="6096"/>
                </a:lnTo>
                <a:lnTo>
                  <a:pt x="6096" y="10668"/>
                </a:lnTo>
                <a:lnTo>
                  <a:pt x="10668" y="10667"/>
                </a:lnTo>
                <a:lnTo>
                  <a:pt x="10668" y="234695"/>
                </a:lnTo>
                <a:lnTo>
                  <a:pt x="6096" y="234695"/>
                </a:lnTo>
                <a:lnTo>
                  <a:pt x="10668" y="239268"/>
                </a:lnTo>
                <a:lnTo>
                  <a:pt x="124968" y="239268"/>
                </a:lnTo>
                <a:lnTo>
                  <a:pt x="124968" y="243840"/>
                </a:lnTo>
                <a:close/>
              </a:path>
              <a:path w="125095" h="243839">
                <a:moveTo>
                  <a:pt x="10668" y="10667"/>
                </a:moveTo>
                <a:lnTo>
                  <a:pt x="6096" y="10668"/>
                </a:lnTo>
                <a:lnTo>
                  <a:pt x="10668" y="6096"/>
                </a:lnTo>
                <a:lnTo>
                  <a:pt x="10668" y="10667"/>
                </a:lnTo>
                <a:close/>
              </a:path>
              <a:path w="125095" h="243839">
                <a:moveTo>
                  <a:pt x="115824" y="10667"/>
                </a:moveTo>
                <a:lnTo>
                  <a:pt x="10668" y="10667"/>
                </a:lnTo>
                <a:lnTo>
                  <a:pt x="10668" y="6096"/>
                </a:lnTo>
                <a:lnTo>
                  <a:pt x="115824" y="6096"/>
                </a:lnTo>
                <a:lnTo>
                  <a:pt x="115824" y="10667"/>
                </a:lnTo>
                <a:close/>
              </a:path>
              <a:path w="125095" h="243839">
                <a:moveTo>
                  <a:pt x="115824" y="239268"/>
                </a:moveTo>
                <a:lnTo>
                  <a:pt x="115824" y="6096"/>
                </a:lnTo>
                <a:lnTo>
                  <a:pt x="120396" y="10668"/>
                </a:lnTo>
                <a:lnTo>
                  <a:pt x="124968" y="10667"/>
                </a:lnTo>
                <a:lnTo>
                  <a:pt x="124968" y="234695"/>
                </a:lnTo>
                <a:lnTo>
                  <a:pt x="120396" y="234695"/>
                </a:lnTo>
                <a:lnTo>
                  <a:pt x="115824" y="239268"/>
                </a:lnTo>
                <a:close/>
              </a:path>
              <a:path w="125095" h="243839">
                <a:moveTo>
                  <a:pt x="124968" y="10667"/>
                </a:moveTo>
                <a:lnTo>
                  <a:pt x="120396" y="10668"/>
                </a:lnTo>
                <a:lnTo>
                  <a:pt x="115824" y="6096"/>
                </a:lnTo>
                <a:lnTo>
                  <a:pt x="124968" y="6096"/>
                </a:lnTo>
                <a:lnTo>
                  <a:pt x="124968" y="10667"/>
                </a:lnTo>
                <a:close/>
              </a:path>
              <a:path w="125095" h="243839">
                <a:moveTo>
                  <a:pt x="10668" y="239268"/>
                </a:moveTo>
                <a:lnTo>
                  <a:pt x="6096" y="234695"/>
                </a:lnTo>
                <a:lnTo>
                  <a:pt x="10668" y="234695"/>
                </a:lnTo>
                <a:lnTo>
                  <a:pt x="10668" y="239268"/>
                </a:lnTo>
                <a:close/>
              </a:path>
              <a:path w="125095" h="243839">
                <a:moveTo>
                  <a:pt x="115824" y="239268"/>
                </a:moveTo>
                <a:lnTo>
                  <a:pt x="10668" y="239268"/>
                </a:lnTo>
                <a:lnTo>
                  <a:pt x="10668" y="234695"/>
                </a:lnTo>
                <a:lnTo>
                  <a:pt x="115824" y="234695"/>
                </a:lnTo>
                <a:lnTo>
                  <a:pt x="115824" y="239268"/>
                </a:lnTo>
                <a:close/>
              </a:path>
              <a:path w="125095" h="243839">
                <a:moveTo>
                  <a:pt x="124968" y="239268"/>
                </a:moveTo>
                <a:lnTo>
                  <a:pt x="115824" y="239268"/>
                </a:lnTo>
                <a:lnTo>
                  <a:pt x="120396" y="234695"/>
                </a:lnTo>
                <a:lnTo>
                  <a:pt x="124968" y="234695"/>
                </a:lnTo>
                <a:lnTo>
                  <a:pt x="124968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00400" y="5701284"/>
            <a:ext cx="114300" cy="233679"/>
          </a:xfrm>
          <a:custGeom>
            <a:avLst/>
            <a:gdLst/>
            <a:ahLst/>
            <a:cxnLst/>
            <a:rect l="l" t="t" r="r" b="b"/>
            <a:pathLst>
              <a:path w="114300" h="233679">
                <a:moveTo>
                  <a:pt x="0" y="0"/>
                </a:moveTo>
                <a:lnTo>
                  <a:pt x="114300" y="0"/>
                </a:lnTo>
                <a:lnTo>
                  <a:pt x="114300" y="233171"/>
                </a:lnTo>
                <a:lnTo>
                  <a:pt x="0" y="233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194303" y="5696712"/>
            <a:ext cx="125095" cy="242570"/>
          </a:xfrm>
          <a:custGeom>
            <a:avLst/>
            <a:gdLst/>
            <a:ahLst/>
            <a:cxnLst/>
            <a:rect l="l" t="t" r="r" b="b"/>
            <a:pathLst>
              <a:path w="125095" h="242570">
                <a:moveTo>
                  <a:pt x="124968" y="242316"/>
                </a:moveTo>
                <a:lnTo>
                  <a:pt x="0" y="242316"/>
                </a:lnTo>
                <a:lnTo>
                  <a:pt x="0" y="0"/>
                </a:lnTo>
                <a:lnTo>
                  <a:pt x="124968" y="0"/>
                </a:lnTo>
                <a:lnTo>
                  <a:pt x="124968" y="4571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33172"/>
                </a:lnTo>
                <a:lnTo>
                  <a:pt x="6096" y="233172"/>
                </a:lnTo>
                <a:lnTo>
                  <a:pt x="10668" y="237743"/>
                </a:lnTo>
                <a:lnTo>
                  <a:pt x="124968" y="237743"/>
                </a:lnTo>
                <a:lnTo>
                  <a:pt x="124968" y="242316"/>
                </a:lnTo>
                <a:close/>
              </a:path>
              <a:path w="125095" h="24257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125095" h="242570">
                <a:moveTo>
                  <a:pt x="11582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115824" y="4572"/>
                </a:lnTo>
                <a:lnTo>
                  <a:pt x="115824" y="9144"/>
                </a:lnTo>
                <a:close/>
              </a:path>
              <a:path w="125095" h="242570">
                <a:moveTo>
                  <a:pt x="115824" y="237743"/>
                </a:moveTo>
                <a:lnTo>
                  <a:pt x="115824" y="4572"/>
                </a:lnTo>
                <a:lnTo>
                  <a:pt x="120396" y="9144"/>
                </a:lnTo>
                <a:lnTo>
                  <a:pt x="124968" y="9144"/>
                </a:lnTo>
                <a:lnTo>
                  <a:pt x="124968" y="233172"/>
                </a:lnTo>
                <a:lnTo>
                  <a:pt x="120396" y="233172"/>
                </a:lnTo>
                <a:lnTo>
                  <a:pt x="115824" y="237743"/>
                </a:lnTo>
                <a:close/>
              </a:path>
              <a:path w="125095" h="242570">
                <a:moveTo>
                  <a:pt x="124968" y="9144"/>
                </a:moveTo>
                <a:lnTo>
                  <a:pt x="120396" y="9144"/>
                </a:lnTo>
                <a:lnTo>
                  <a:pt x="115824" y="4572"/>
                </a:lnTo>
                <a:lnTo>
                  <a:pt x="124968" y="4571"/>
                </a:lnTo>
                <a:lnTo>
                  <a:pt x="124968" y="9144"/>
                </a:lnTo>
                <a:close/>
              </a:path>
              <a:path w="125095" h="242570">
                <a:moveTo>
                  <a:pt x="10668" y="237743"/>
                </a:moveTo>
                <a:lnTo>
                  <a:pt x="6096" y="233172"/>
                </a:lnTo>
                <a:lnTo>
                  <a:pt x="10668" y="233172"/>
                </a:lnTo>
                <a:lnTo>
                  <a:pt x="10668" y="237743"/>
                </a:lnTo>
                <a:close/>
              </a:path>
              <a:path w="125095" h="242570">
                <a:moveTo>
                  <a:pt x="115824" y="237743"/>
                </a:moveTo>
                <a:lnTo>
                  <a:pt x="10668" y="237743"/>
                </a:lnTo>
                <a:lnTo>
                  <a:pt x="10668" y="233172"/>
                </a:lnTo>
                <a:lnTo>
                  <a:pt x="115824" y="233172"/>
                </a:lnTo>
                <a:lnTo>
                  <a:pt x="115824" y="237743"/>
                </a:lnTo>
                <a:close/>
              </a:path>
              <a:path w="125095" h="242570">
                <a:moveTo>
                  <a:pt x="124968" y="237743"/>
                </a:moveTo>
                <a:lnTo>
                  <a:pt x="115824" y="237743"/>
                </a:lnTo>
                <a:lnTo>
                  <a:pt x="120396" y="233172"/>
                </a:lnTo>
                <a:lnTo>
                  <a:pt x="124968" y="233172"/>
                </a:lnTo>
                <a:lnTo>
                  <a:pt x="124968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113788" y="5655564"/>
            <a:ext cx="117475" cy="233679"/>
          </a:xfrm>
          <a:custGeom>
            <a:avLst/>
            <a:gdLst/>
            <a:ahLst/>
            <a:cxnLst/>
            <a:rect l="l" t="t" r="r" b="b"/>
            <a:pathLst>
              <a:path w="117475" h="233679">
                <a:moveTo>
                  <a:pt x="0" y="0"/>
                </a:moveTo>
                <a:lnTo>
                  <a:pt x="117348" y="0"/>
                </a:lnTo>
                <a:lnTo>
                  <a:pt x="117348" y="233171"/>
                </a:lnTo>
                <a:lnTo>
                  <a:pt x="0" y="233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109216" y="5650992"/>
            <a:ext cx="127000" cy="242570"/>
          </a:xfrm>
          <a:custGeom>
            <a:avLst/>
            <a:gdLst/>
            <a:ahLst/>
            <a:cxnLst/>
            <a:rect l="l" t="t" r="r" b="b"/>
            <a:pathLst>
              <a:path w="127000" h="242570">
                <a:moveTo>
                  <a:pt x="126491" y="242316"/>
                </a:moveTo>
                <a:lnTo>
                  <a:pt x="0" y="242316"/>
                </a:lnTo>
                <a:lnTo>
                  <a:pt x="0" y="0"/>
                </a:lnTo>
                <a:lnTo>
                  <a:pt x="126491" y="0"/>
                </a:lnTo>
                <a:lnTo>
                  <a:pt x="126491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233172"/>
                </a:lnTo>
                <a:lnTo>
                  <a:pt x="4572" y="233172"/>
                </a:lnTo>
                <a:lnTo>
                  <a:pt x="9144" y="237743"/>
                </a:lnTo>
                <a:lnTo>
                  <a:pt x="126491" y="237743"/>
                </a:lnTo>
                <a:lnTo>
                  <a:pt x="126491" y="242316"/>
                </a:lnTo>
                <a:close/>
              </a:path>
              <a:path w="127000" h="242570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127000" h="242570">
                <a:moveTo>
                  <a:pt x="115824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115824" y="4572"/>
                </a:lnTo>
                <a:lnTo>
                  <a:pt x="115824" y="9143"/>
                </a:lnTo>
                <a:close/>
              </a:path>
              <a:path w="127000" h="242570">
                <a:moveTo>
                  <a:pt x="115824" y="237743"/>
                </a:moveTo>
                <a:lnTo>
                  <a:pt x="115824" y="4572"/>
                </a:lnTo>
                <a:lnTo>
                  <a:pt x="121920" y="9144"/>
                </a:lnTo>
                <a:lnTo>
                  <a:pt x="126491" y="9143"/>
                </a:lnTo>
                <a:lnTo>
                  <a:pt x="126491" y="233172"/>
                </a:lnTo>
                <a:lnTo>
                  <a:pt x="121920" y="233172"/>
                </a:lnTo>
                <a:lnTo>
                  <a:pt x="115824" y="237743"/>
                </a:lnTo>
                <a:close/>
              </a:path>
              <a:path w="127000" h="242570">
                <a:moveTo>
                  <a:pt x="126491" y="9143"/>
                </a:moveTo>
                <a:lnTo>
                  <a:pt x="121920" y="9144"/>
                </a:lnTo>
                <a:lnTo>
                  <a:pt x="115824" y="4572"/>
                </a:lnTo>
                <a:lnTo>
                  <a:pt x="126491" y="4571"/>
                </a:lnTo>
                <a:lnTo>
                  <a:pt x="126491" y="9143"/>
                </a:lnTo>
                <a:close/>
              </a:path>
              <a:path w="127000" h="242570">
                <a:moveTo>
                  <a:pt x="9144" y="237743"/>
                </a:moveTo>
                <a:lnTo>
                  <a:pt x="4572" y="233172"/>
                </a:lnTo>
                <a:lnTo>
                  <a:pt x="9144" y="233172"/>
                </a:lnTo>
                <a:lnTo>
                  <a:pt x="9144" y="237743"/>
                </a:lnTo>
                <a:close/>
              </a:path>
              <a:path w="127000" h="242570">
                <a:moveTo>
                  <a:pt x="115824" y="237743"/>
                </a:moveTo>
                <a:lnTo>
                  <a:pt x="9144" y="237743"/>
                </a:lnTo>
                <a:lnTo>
                  <a:pt x="9144" y="233172"/>
                </a:lnTo>
                <a:lnTo>
                  <a:pt x="115824" y="233172"/>
                </a:lnTo>
                <a:lnTo>
                  <a:pt x="115824" y="237743"/>
                </a:lnTo>
                <a:close/>
              </a:path>
              <a:path w="127000" h="242570">
                <a:moveTo>
                  <a:pt x="126491" y="237743"/>
                </a:moveTo>
                <a:lnTo>
                  <a:pt x="115824" y="237743"/>
                </a:lnTo>
                <a:lnTo>
                  <a:pt x="121920" y="233172"/>
                </a:lnTo>
                <a:lnTo>
                  <a:pt x="126491" y="233172"/>
                </a:lnTo>
                <a:lnTo>
                  <a:pt x="126491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670048" y="5701284"/>
            <a:ext cx="114300" cy="233679"/>
          </a:xfrm>
          <a:custGeom>
            <a:avLst/>
            <a:gdLst/>
            <a:ahLst/>
            <a:cxnLst/>
            <a:rect l="l" t="t" r="r" b="b"/>
            <a:pathLst>
              <a:path w="114300" h="233679">
                <a:moveTo>
                  <a:pt x="0" y="0"/>
                </a:moveTo>
                <a:lnTo>
                  <a:pt x="114300" y="0"/>
                </a:lnTo>
                <a:lnTo>
                  <a:pt x="114300" y="233171"/>
                </a:lnTo>
                <a:lnTo>
                  <a:pt x="0" y="233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665475" y="5696712"/>
            <a:ext cx="123825" cy="242570"/>
          </a:xfrm>
          <a:custGeom>
            <a:avLst/>
            <a:gdLst/>
            <a:ahLst/>
            <a:cxnLst/>
            <a:rect l="l" t="t" r="r" b="b"/>
            <a:pathLst>
              <a:path w="123825" h="242570">
                <a:moveTo>
                  <a:pt x="123444" y="242316"/>
                </a:moveTo>
                <a:lnTo>
                  <a:pt x="0" y="242316"/>
                </a:lnTo>
                <a:lnTo>
                  <a:pt x="0" y="0"/>
                </a:lnTo>
                <a:lnTo>
                  <a:pt x="123444" y="0"/>
                </a:lnTo>
                <a:lnTo>
                  <a:pt x="123444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3172"/>
                </a:lnTo>
                <a:lnTo>
                  <a:pt x="4572" y="233172"/>
                </a:lnTo>
                <a:lnTo>
                  <a:pt x="9144" y="237743"/>
                </a:lnTo>
                <a:lnTo>
                  <a:pt x="123444" y="237743"/>
                </a:lnTo>
                <a:lnTo>
                  <a:pt x="123444" y="242316"/>
                </a:lnTo>
                <a:close/>
              </a:path>
              <a:path w="123825" h="2425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23825" h="242570">
                <a:moveTo>
                  <a:pt x="11430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14300" y="4572"/>
                </a:lnTo>
                <a:lnTo>
                  <a:pt x="114300" y="9144"/>
                </a:lnTo>
                <a:close/>
              </a:path>
              <a:path w="123825" h="242570">
                <a:moveTo>
                  <a:pt x="114300" y="237743"/>
                </a:moveTo>
                <a:lnTo>
                  <a:pt x="114300" y="4572"/>
                </a:lnTo>
                <a:lnTo>
                  <a:pt x="118872" y="9144"/>
                </a:lnTo>
                <a:lnTo>
                  <a:pt x="123444" y="9144"/>
                </a:lnTo>
                <a:lnTo>
                  <a:pt x="123444" y="233172"/>
                </a:lnTo>
                <a:lnTo>
                  <a:pt x="118872" y="233172"/>
                </a:lnTo>
                <a:lnTo>
                  <a:pt x="114300" y="237743"/>
                </a:lnTo>
                <a:close/>
              </a:path>
              <a:path w="123825" h="242570">
                <a:moveTo>
                  <a:pt x="123444" y="9144"/>
                </a:moveTo>
                <a:lnTo>
                  <a:pt x="118872" y="9144"/>
                </a:lnTo>
                <a:lnTo>
                  <a:pt x="114300" y="4572"/>
                </a:lnTo>
                <a:lnTo>
                  <a:pt x="123444" y="4571"/>
                </a:lnTo>
                <a:lnTo>
                  <a:pt x="123444" y="9144"/>
                </a:lnTo>
                <a:close/>
              </a:path>
              <a:path w="123825" h="242570">
                <a:moveTo>
                  <a:pt x="9144" y="237743"/>
                </a:moveTo>
                <a:lnTo>
                  <a:pt x="4572" y="233172"/>
                </a:lnTo>
                <a:lnTo>
                  <a:pt x="9144" y="233172"/>
                </a:lnTo>
                <a:lnTo>
                  <a:pt x="9144" y="237743"/>
                </a:lnTo>
                <a:close/>
              </a:path>
              <a:path w="123825" h="242570">
                <a:moveTo>
                  <a:pt x="114300" y="237743"/>
                </a:moveTo>
                <a:lnTo>
                  <a:pt x="9144" y="237743"/>
                </a:lnTo>
                <a:lnTo>
                  <a:pt x="9144" y="233172"/>
                </a:lnTo>
                <a:lnTo>
                  <a:pt x="114300" y="233172"/>
                </a:lnTo>
                <a:lnTo>
                  <a:pt x="114300" y="237743"/>
                </a:lnTo>
                <a:close/>
              </a:path>
              <a:path w="123825" h="242570">
                <a:moveTo>
                  <a:pt x="123444" y="237743"/>
                </a:moveTo>
                <a:lnTo>
                  <a:pt x="114300" y="237743"/>
                </a:lnTo>
                <a:lnTo>
                  <a:pt x="118872" y="233172"/>
                </a:lnTo>
                <a:lnTo>
                  <a:pt x="123444" y="233172"/>
                </a:lnTo>
                <a:lnTo>
                  <a:pt x="123444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722120" y="5561076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 h="0">
                <a:moveTo>
                  <a:pt x="0" y="0"/>
                </a:moveTo>
                <a:lnTo>
                  <a:pt x="4617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629155" y="551535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244" y="2690"/>
                </a:lnTo>
                <a:lnTo>
                  <a:pt x="59436" y="10096"/>
                </a:lnTo>
                <a:lnTo>
                  <a:pt x="67198" y="21216"/>
                </a:lnTo>
                <a:lnTo>
                  <a:pt x="70104" y="35051"/>
                </a:lnTo>
                <a:lnTo>
                  <a:pt x="67198" y="48887"/>
                </a:lnTo>
                <a:lnTo>
                  <a:pt x="59436" y="60007"/>
                </a:lnTo>
                <a:lnTo>
                  <a:pt x="48244" y="67413"/>
                </a:lnTo>
                <a:lnTo>
                  <a:pt x="35052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624583" y="551078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27432" y="12192"/>
                </a:move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18288" y="6096"/>
                </a:lnTo>
                <a:lnTo>
                  <a:pt x="30480" y="0"/>
                </a:lnTo>
                <a:lnTo>
                  <a:pt x="47244" y="0"/>
                </a:lnTo>
                <a:lnTo>
                  <a:pt x="54864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4769" y="9144"/>
                </a:lnTo>
                <a:lnTo>
                  <a:pt x="33528" y="9144"/>
                </a:lnTo>
                <a:lnTo>
                  <a:pt x="27432" y="12192"/>
                </a:lnTo>
                <a:close/>
              </a:path>
              <a:path w="79375" h="79375">
                <a:moveTo>
                  <a:pt x="33528" y="10668"/>
                </a:moveTo>
                <a:lnTo>
                  <a:pt x="33528" y="9144"/>
                </a:lnTo>
                <a:lnTo>
                  <a:pt x="39624" y="9144"/>
                </a:lnTo>
                <a:lnTo>
                  <a:pt x="33528" y="10668"/>
                </a:lnTo>
                <a:close/>
              </a:path>
              <a:path w="79375" h="79375">
                <a:moveTo>
                  <a:pt x="45719" y="10668"/>
                </a:moveTo>
                <a:lnTo>
                  <a:pt x="39624" y="9144"/>
                </a:lnTo>
                <a:lnTo>
                  <a:pt x="45719" y="9144"/>
                </a:lnTo>
                <a:lnTo>
                  <a:pt x="45719" y="10668"/>
                </a:lnTo>
                <a:close/>
              </a:path>
              <a:path w="79375" h="79375">
                <a:moveTo>
                  <a:pt x="56387" y="15240"/>
                </a:moveTo>
                <a:lnTo>
                  <a:pt x="50292" y="12192"/>
                </a:lnTo>
                <a:lnTo>
                  <a:pt x="51816" y="12192"/>
                </a:lnTo>
                <a:lnTo>
                  <a:pt x="45719" y="9144"/>
                </a:lnTo>
                <a:lnTo>
                  <a:pt x="64769" y="9144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3716"/>
                </a:lnTo>
                <a:lnTo>
                  <a:pt x="56387" y="13716"/>
                </a:lnTo>
                <a:lnTo>
                  <a:pt x="56387" y="15240"/>
                </a:lnTo>
                <a:close/>
              </a:path>
              <a:path w="79375" h="79375">
                <a:moveTo>
                  <a:pt x="28956" y="67056"/>
                </a:move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7244"/>
                </a:lnTo>
                <a:lnTo>
                  <a:pt x="0" y="32004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4384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28956" y="12192"/>
                </a:lnTo>
                <a:lnTo>
                  <a:pt x="25908" y="13716"/>
                </a:lnTo>
                <a:lnTo>
                  <a:pt x="22859" y="13716"/>
                </a:lnTo>
                <a:lnTo>
                  <a:pt x="13716" y="22860"/>
                </a:lnTo>
                <a:lnTo>
                  <a:pt x="15240" y="22860"/>
                </a:lnTo>
                <a:lnTo>
                  <a:pt x="12192" y="27432"/>
                </a:lnTo>
                <a:lnTo>
                  <a:pt x="9144" y="39624"/>
                </a:lnTo>
                <a:lnTo>
                  <a:pt x="12192" y="51816"/>
                </a:lnTo>
                <a:lnTo>
                  <a:pt x="12954" y="51816"/>
                </a:lnTo>
                <a:lnTo>
                  <a:pt x="15240" y="56388"/>
                </a:lnTo>
                <a:lnTo>
                  <a:pt x="13716" y="56388"/>
                </a:lnTo>
                <a:lnTo>
                  <a:pt x="22859" y="65532"/>
                </a:lnTo>
                <a:lnTo>
                  <a:pt x="25908" y="65532"/>
                </a:lnTo>
                <a:lnTo>
                  <a:pt x="28956" y="67056"/>
                </a:lnTo>
                <a:close/>
              </a:path>
              <a:path w="79375" h="79375">
                <a:moveTo>
                  <a:pt x="22859" y="15240"/>
                </a:moveTo>
                <a:lnTo>
                  <a:pt x="22859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60960" y="18288"/>
                </a:lnTo>
                <a:lnTo>
                  <a:pt x="56387" y="13716"/>
                </a:lnTo>
                <a:lnTo>
                  <a:pt x="68580" y="13716"/>
                </a:lnTo>
                <a:lnTo>
                  <a:pt x="71628" y="16764"/>
                </a:lnTo>
                <a:lnTo>
                  <a:pt x="71628" y="18288"/>
                </a:lnTo>
                <a:lnTo>
                  <a:pt x="76200" y="24384"/>
                </a:lnTo>
                <a:lnTo>
                  <a:pt x="76962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76809" y="51816"/>
                </a:moveTo>
                <a:lnTo>
                  <a:pt x="67056" y="51816"/>
                </a:lnTo>
                <a:lnTo>
                  <a:pt x="68580" y="45720"/>
                </a:lnTo>
                <a:lnTo>
                  <a:pt x="68580" y="33528"/>
                </a:lnTo>
                <a:lnTo>
                  <a:pt x="67056" y="27432"/>
                </a:lnTo>
                <a:lnTo>
                  <a:pt x="76962" y="27432"/>
                </a:lnTo>
                <a:lnTo>
                  <a:pt x="77724" y="30480"/>
                </a:lnTo>
                <a:lnTo>
                  <a:pt x="77724" y="32004"/>
                </a:lnTo>
                <a:lnTo>
                  <a:pt x="79248" y="39624"/>
                </a:lnTo>
                <a:lnTo>
                  <a:pt x="76809" y="51816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68580" y="65532"/>
                </a:moveTo>
                <a:lnTo>
                  <a:pt x="56387" y="65532"/>
                </a:lnTo>
                <a:lnTo>
                  <a:pt x="60960" y="60960"/>
                </a:ln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809" y="51816"/>
                </a:lnTo>
                <a:lnTo>
                  <a:pt x="76200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5532"/>
                </a:lnTo>
                <a:close/>
              </a:path>
              <a:path w="79375" h="79375">
                <a:moveTo>
                  <a:pt x="25908" y="65532"/>
                </a:moveTo>
                <a:lnTo>
                  <a:pt x="22859" y="65532"/>
                </a:lnTo>
                <a:lnTo>
                  <a:pt x="22859" y="64008"/>
                </a:lnTo>
                <a:lnTo>
                  <a:pt x="25908" y="65532"/>
                </a:lnTo>
                <a:close/>
              </a:path>
              <a:path w="79375" h="79375">
                <a:moveTo>
                  <a:pt x="64769" y="70104"/>
                </a:moveTo>
                <a:lnTo>
                  <a:pt x="39624" y="70104"/>
                </a:lnTo>
                <a:lnTo>
                  <a:pt x="51816" y="67056"/>
                </a:lnTo>
                <a:lnTo>
                  <a:pt x="50292" y="67056"/>
                </a:lnTo>
                <a:lnTo>
                  <a:pt x="56387" y="64008"/>
                </a:lnTo>
                <a:lnTo>
                  <a:pt x="56387" y="65532"/>
                </a:lnTo>
                <a:lnTo>
                  <a:pt x="68580" y="65532"/>
                </a:lnTo>
                <a:lnTo>
                  <a:pt x="67056" y="67056"/>
                </a:lnTo>
                <a:lnTo>
                  <a:pt x="67056" y="68580"/>
                </a:lnTo>
                <a:lnTo>
                  <a:pt x="64769" y="70104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2004" y="77724"/>
                </a:lnTo>
                <a:lnTo>
                  <a:pt x="30480" y="77724"/>
                </a:lnTo>
                <a:lnTo>
                  <a:pt x="24384" y="76200"/>
                </a:lnTo>
                <a:lnTo>
                  <a:pt x="18288" y="73152"/>
                </a:lnTo>
                <a:lnTo>
                  <a:pt x="16764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27432" y="67056"/>
                </a:lnTo>
                <a:lnTo>
                  <a:pt x="39624" y="70104"/>
                </a:lnTo>
                <a:lnTo>
                  <a:pt x="64769" y="70104"/>
                </a:lnTo>
                <a:lnTo>
                  <a:pt x="62484" y="71628"/>
                </a:lnTo>
                <a:lnTo>
                  <a:pt x="60960" y="71628"/>
                </a:lnTo>
                <a:lnTo>
                  <a:pt x="60960" y="73152"/>
                </a:lnTo>
                <a:lnTo>
                  <a:pt x="54864" y="76200"/>
                </a:lnTo>
                <a:lnTo>
                  <a:pt x="47244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538472" y="5329427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17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31208" y="4303776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5052" y="70103"/>
                </a:moveTo>
                <a:lnTo>
                  <a:pt x="21216" y="67413"/>
                </a:lnTo>
                <a:lnTo>
                  <a:pt x="10096" y="60007"/>
                </a:lnTo>
                <a:lnTo>
                  <a:pt x="2690" y="48887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006" y="2690"/>
                </a:lnTo>
                <a:lnTo>
                  <a:pt x="58674" y="10096"/>
                </a:lnTo>
                <a:lnTo>
                  <a:pt x="65913" y="21216"/>
                </a:lnTo>
                <a:lnTo>
                  <a:pt x="68580" y="35051"/>
                </a:lnTo>
                <a:lnTo>
                  <a:pt x="65913" y="48887"/>
                </a:lnTo>
                <a:lnTo>
                  <a:pt x="58674" y="60007"/>
                </a:lnTo>
                <a:lnTo>
                  <a:pt x="48006" y="67413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326635" y="429920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27432" y="68580"/>
                </a:moveTo>
                <a:lnTo>
                  <a:pt x="10668" y="6858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0" y="48768"/>
                </a:lnTo>
                <a:lnTo>
                  <a:pt x="0" y="32004"/>
                </a:lnTo>
                <a:lnTo>
                  <a:pt x="3048" y="24384"/>
                </a:lnTo>
                <a:lnTo>
                  <a:pt x="6096" y="18288"/>
                </a:lnTo>
                <a:lnTo>
                  <a:pt x="6096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16764" y="6096"/>
                </a:lnTo>
                <a:lnTo>
                  <a:pt x="22859" y="3048"/>
                </a:lnTo>
                <a:lnTo>
                  <a:pt x="24384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8100" y="0"/>
                </a:lnTo>
                <a:lnTo>
                  <a:pt x="39624" y="0"/>
                </a:lnTo>
                <a:lnTo>
                  <a:pt x="54864" y="3048"/>
                </a:lnTo>
                <a:lnTo>
                  <a:pt x="60960" y="6096"/>
                </a:lnTo>
                <a:lnTo>
                  <a:pt x="60960" y="7620"/>
                </a:lnTo>
                <a:lnTo>
                  <a:pt x="62992" y="9144"/>
                </a:lnTo>
                <a:lnTo>
                  <a:pt x="38100" y="9144"/>
                </a:lnTo>
                <a:lnTo>
                  <a:pt x="38862" y="9296"/>
                </a:lnTo>
                <a:lnTo>
                  <a:pt x="32004" y="10668"/>
                </a:lnTo>
                <a:lnTo>
                  <a:pt x="33528" y="10668"/>
                </a:lnTo>
                <a:lnTo>
                  <a:pt x="27432" y="12192"/>
                </a:lnTo>
                <a:lnTo>
                  <a:pt x="21336" y="15240"/>
                </a:lnTo>
                <a:lnTo>
                  <a:pt x="22859" y="15240"/>
                </a:lnTo>
                <a:lnTo>
                  <a:pt x="18288" y="18288"/>
                </a:lnTo>
                <a:lnTo>
                  <a:pt x="13716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9144" y="33528"/>
                </a:lnTo>
                <a:lnTo>
                  <a:pt x="10668" y="33528"/>
                </a:lnTo>
                <a:lnTo>
                  <a:pt x="9144" y="39624"/>
                </a:lnTo>
                <a:lnTo>
                  <a:pt x="10668" y="45720"/>
                </a:lnTo>
                <a:lnTo>
                  <a:pt x="9144" y="45720"/>
                </a:lnTo>
                <a:lnTo>
                  <a:pt x="12192" y="51816"/>
                </a:lnTo>
                <a:lnTo>
                  <a:pt x="15240" y="56388"/>
                </a:lnTo>
                <a:lnTo>
                  <a:pt x="13716" y="56388"/>
                </a:lnTo>
                <a:lnTo>
                  <a:pt x="22859" y="65532"/>
                </a:lnTo>
                <a:lnTo>
                  <a:pt x="23368" y="65532"/>
                </a:lnTo>
                <a:lnTo>
                  <a:pt x="27432" y="68580"/>
                </a:lnTo>
                <a:close/>
              </a:path>
              <a:path w="79375" h="79375">
                <a:moveTo>
                  <a:pt x="38862" y="9296"/>
                </a:moveTo>
                <a:lnTo>
                  <a:pt x="38100" y="9144"/>
                </a:lnTo>
                <a:lnTo>
                  <a:pt x="39624" y="9144"/>
                </a:lnTo>
                <a:lnTo>
                  <a:pt x="38862" y="9296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59436" y="18288"/>
                </a:lnTo>
                <a:lnTo>
                  <a:pt x="60960" y="18288"/>
                </a:lnTo>
                <a:lnTo>
                  <a:pt x="54864" y="15240"/>
                </a:lnTo>
                <a:lnTo>
                  <a:pt x="56387" y="15240"/>
                </a:lnTo>
                <a:lnTo>
                  <a:pt x="50292" y="12192"/>
                </a:lnTo>
                <a:lnTo>
                  <a:pt x="51816" y="12192"/>
                </a:lnTo>
                <a:lnTo>
                  <a:pt x="44195" y="10668"/>
                </a:lnTo>
                <a:lnTo>
                  <a:pt x="45719" y="10668"/>
                </a:lnTo>
                <a:lnTo>
                  <a:pt x="38862" y="9296"/>
                </a:lnTo>
                <a:lnTo>
                  <a:pt x="39624" y="9144"/>
                </a:lnTo>
                <a:lnTo>
                  <a:pt x="62992" y="9144"/>
                </a:lnTo>
                <a:lnTo>
                  <a:pt x="67056" y="12192"/>
                </a:lnTo>
                <a:lnTo>
                  <a:pt x="71628" y="16764"/>
                </a:lnTo>
                <a:lnTo>
                  <a:pt x="71628" y="18288"/>
                </a:lnTo>
                <a:lnTo>
                  <a:pt x="74676" y="24384"/>
                </a:lnTo>
                <a:lnTo>
                  <a:pt x="76200" y="24384"/>
                </a:lnTo>
                <a:lnTo>
                  <a:pt x="76809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68580" y="65532"/>
                </a:moveTo>
                <a:lnTo>
                  <a:pt x="54864" y="65532"/>
                </a:lnTo>
                <a:lnTo>
                  <a:pt x="60960" y="60960"/>
                </a:lnTo>
                <a:lnTo>
                  <a:pt x="59436" y="60960"/>
                </a:lnTo>
                <a:lnTo>
                  <a:pt x="64008" y="56388"/>
                </a:lnTo>
                <a:lnTo>
                  <a:pt x="67056" y="51816"/>
                </a:lnTo>
                <a:lnTo>
                  <a:pt x="68580" y="45720"/>
                </a:lnTo>
                <a:lnTo>
                  <a:pt x="68580" y="33528"/>
                </a:lnTo>
                <a:lnTo>
                  <a:pt x="67056" y="27432"/>
                </a:lnTo>
                <a:lnTo>
                  <a:pt x="76809" y="27432"/>
                </a:lnTo>
                <a:lnTo>
                  <a:pt x="79248" y="39624"/>
                </a:lnTo>
                <a:lnTo>
                  <a:pt x="77724" y="47244"/>
                </a:lnTo>
                <a:lnTo>
                  <a:pt x="77724" y="48768"/>
                </a:lnTo>
                <a:lnTo>
                  <a:pt x="76200" y="54864"/>
                </a:lnTo>
                <a:lnTo>
                  <a:pt x="74676" y="56388"/>
                </a:lnTo>
                <a:lnTo>
                  <a:pt x="71628" y="60960"/>
                </a:lnTo>
                <a:lnTo>
                  <a:pt x="71628" y="62484"/>
                </a:lnTo>
                <a:lnTo>
                  <a:pt x="68580" y="65532"/>
                </a:lnTo>
                <a:close/>
              </a:path>
              <a:path w="79375" h="79375">
                <a:moveTo>
                  <a:pt x="23368" y="65532"/>
                </a:moveTo>
                <a:lnTo>
                  <a:pt x="22859" y="65532"/>
                </a:lnTo>
                <a:lnTo>
                  <a:pt x="21336" y="64008"/>
                </a:lnTo>
                <a:lnTo>
                  <a:pt x="23368" y="65532"/>
                </a:lnTo>
                <a:close/>
              </a:path>
              <a:path w="79375" h="79375">
                <a:moveTo>
                  <a:pt x="67056" y="68580"/>
                </a:moveTo>
                <a:lnTo>
                  <a:pt x="50292" y="68580"/>
                </a:lnTo>
                <a:lnTo>
                  <a:pt x="56387" y="64008"/>
                </a:lnTo>
                <a:lnTo>
                  <a:pt x="54864" y="65532"/>
                </a:lnTo>
                <a:lnTo>
                  <a:pt x="68580" y="65532"/>
                </a:lnTo>
                <a:lnTo>
                  <a:pt x="67056" y="67056"/>
                </a:lnTo>
                <a:lnTo>
                  <a:pt x="67056" y="68580"/>
                </a:lnTo>
                <a:close/>
              </a:path>
              <a:path w="79375" h="79375">
                <a:moveTo>
                  <a:pt x="47244" y="79248"/>
                </a:moveTo>
                <a:lnTo>
                  <a:pt x="30480" y="79248"/>
                </a:lnTo>
                <a:lnTo>
                  <a:pt x="24384" y="76200"/>
                </a:lnTo>
                <a:lnTo>
                  <a:pt x="22859" y="76200"/>
                </a:lnTo>
                <a:lnTo>
                  <a:pt x="16764" y="73152"/>
                </a:lnTo>
                <a:lnTo>
                  <a:pt x="12192" y="68580"/>
                </a:lnTo>
                <a:lnTo>
                  <a:pt x="27432" y="68580"/>
                </a:lnTo>
                <a:lnTo>
                  <a:pt x="27432" y="67056"/>
                </a:lnTo>
                <a:lnTo>
                  <a:pt x="33528" y="70104"/>
                </a:lnTo>
                <a:lnTo>
                  <a:pt x="65023" y="70104"/>
                </a:lnTo>
                <a:lnTo>
                  <a:pt x="60960" y="73152"/>
                </a:lnTo>
                <a:lnTo>
                  <a:pt x="54864" y="76200"/>
                </a:lnTo>
                <a:lnTo>
                  <a:pt x="47244" y="79248"/>
                </a:lnTo>
                <a:close/>
              </a:path>
              <a:path w="79375" h="79375">
                <a:moveTo>
                  <a:pt x="65023" y="70104"/>
                </a:moveTo>
                <a:lnTo>
                  <a:pt x="44195" y="70104"/>
                </a:lnTo>
                <a:lnTo>
                  <a:pt x="51816" y="67056"/>
                </a:lnTo>
                <a:lnTo>
                  <a:pt x="50292" y="68580"/>
                </a:lnTo>
                <a:lnTo>
                  <a:pt x="67056" y="68580"/>
                </a:lnTo>
                <a:lnTo>
                  <a:pt x="65023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278367" y="5236464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208264" y="4878323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069579" y="4855464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069580" y="4856988"/>
            <a:ext cx="184785" cy="128270"/>
          </a:xfrm>
          <a:custGeom>
            <a:avLst/>
            <a:gdLst/>
            <a:ahLst/>
            <a:cxnLst/>
            <a:rect l="l" t="t" r="r" b="b"/>
            <a:pathLst>
              <a:path w="184784" h="128270">
                <a:moveTo>
                  <a:pt x="65568" y="88707"/>
                </a:moveTo>
                <a:lnTo>
                  <a:pt x="60489" y="81351"/>
                </a:lnTo>
                <a:lnTo>
                  <a:pt x="178308" y="0"/>
                </a:lnTo>
                <a:lnTo>
                  <a:pt x="184404" y="7620"/>
                </a:lnTo>
                <a:lnTo>
                  <a:pt x="65568" y="88707"/>
                </a:lnTo>
                <a:close/>
              </a:path>
              <a:path w="184784" h="128270">
                <a:moveTo>
                  <a:pt x="0" y="128016"/>
                </a:moveTo>
                <a:lnTo>
                  <a:pt x="41148" y="53340"/>
                </a:lnTo>
                <a:lnTo>
                  <a:pt x="60489" y="81351"/>
                </a:lnTo>
                <a:lnTo>
                  <a:pt x="50292" y="88392"/>
                </a:lnTo>
                <a:lnTo>
                  <a:pt x="54864" y="96012"/>
                </a:lnTo>
                <a:lnTo>
                  <a:pt x="70612" y="96012"/>
                </a:lnTo>
                <a:lnTo>
                  <a:pt x="85344" y="117348"/>
                </a:lnTo>
                <a:lnTo>
                  <a:pt x="0" y="128016"/>
                </a:lnTo>
                <a:close/>
              </a:path>
              <a:path w="184784" h="128270">
                <a:moveTo>
                  <a:pt x="54864" y="96012"/>
                </a:moveTo>
                <a:lnTo>
                  <a:pt x="50292" y="88392"/>
                </a:lnTo>
                <a:lnTo>
                  <a:pt x="60489" y="81351"/>
                </a:lnTo>
                <a:lnTo>
                  <a:pt x="65568" y="88707"/>
                </a:lnTo>
                <a:lnTo>
                  <a:pt x="54864" y="96012"/>
                </a:lnTo>
                <a:close/>
              </a:path>
              <a:path w="184784" h="128270">
                <a:moveTo>
                  <a:pt x="70612" y="96012"/>
                </a:moveTo>
                <a:lnTo>
                  <a:pt x="54864" y="96012"/>
                </a:lnTo>
                <a:lnTo>
                  <a:pt x="65568" y="88707"/>
                </a:lnTo>
                <a:lnTo>
                  <a:pt x="70612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068055" y="5141976"/>
            <a:ext cx="238125" cy="82550"/>
          </a:xfrm>
          <a:custGeom>
            <a:avLst/>
            <a:gdLst/>
            <a:ahLst/>
            <a:cxnLst/>
            <a:rect l="l" t="t" r="r" b="b"/>
            <a:pathLst>
              <a:path w="238125" h="82550">
                <a:moveTo>
                  <a:pt x="234696" y="82295"/>
                </a:moveTo>
                <a:lnTo>
                  <a:pt x="0" y="9143"/>
                </a:lnTo>
                <a:lnTo>
                  <a:pt x="3048" y="0"/>
                </a:lnTo>
                <a:lnTo>
                  <a:pt x="237744" y="73151"/>
                </a:lnTo>
                <a:lnTo>
                  <a:pt x="234696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554211" y="5041392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52688" y="5042915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4" h="132714">
                <a:moveTo>
                  <a:pt x="4572" y="132587"/>
                </a:moveTo>
                <a:lnTo>
                  <a:pt x="0" y="124967"/>
                </a:lnTo>
                <a:lnTo>
                  <a:pt x="179832" y="0"/>
                </a:lnTo>
                <a:lnTo>
                  <a:pt x="185928" y="7619"/>
                </a:lnTo>
                <a:lnTo>
                  <a:pt x="457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552688" y="5327903"/>
            <a:ext cx="236220" cy="79375"/>
          </a:xfrm>
          <a:custGeom>
            <a:avLst/>
            <a:gdLst/>
            <a:ahLst/>
            <a:cxnLst/>
            <a:rect l="l" t="t" r="r" b="b"/>
            <a:pathLst>
              <a:path w="236220" h="79375">
                <a:moveTo>
                  <a:pt x="161425" y="60120"/>
                </a:moveTo>
                <a:lnTo>
                  <a:pt x="0" y="9144"/>
                </a:lnTo>
                <a:lnTo>
                  <a:pt x="3048" y="0"/>
                </a:lnTo>
                <a:lnTo>
                  <a:pt x="164299" y="50921"/>
                </a:lnTo>
                <a:lnTo>
                  <a:pt x="161425" y="60120"/>
                </a:lnTo>
                <a:close/>
              </a:path>
              <a:path w="236220" h="79375">
                <a:moveTo>
                  <a:pt x="217194" y="64008"/>
                </a:moveTo>
                <a:lnTo>
                  <a:pt x="173736" y="64008"/>
                </a:lnTo>
                <a:lnTo>
                  <a:pt x="176784" y="54864"/>
                </a:lnTo>
                <a:lnTo>
                  <a:pt x="164299" y="50921"/>
                </a:lnTo>
                <a:lnTo>
                  <a:pt x="170688" y="30480"/>
                </a:lnTo>
                <a:lnTo>
                  <a:pt x="217194" y="64008"/>
                </a:lnTo>
                <a:close/>
              </a:path>
              <a:path w="236220" h="79375">
                <a:moveTo>
                  <a:pt x="173736" y="64008"/>
                </a:moveTo>
                <a:lnTo>
                  <a:pt x="161425" y="60120"/>
                </a:lnTo>
                <a:lnTo>
                  <a:pt x="164299" y="50921"/>
                </a:lnTo>
                <a:lnTo>
                  <a:pt x="176784" y="54864"/>
                </a:lnTo>
                <a:lnTo>
                  <a:pt x="173736" y="64008"/>
                </a:lnTo>
                <a:close/>
              </a:path>
              <a:path w="236220" h="79375">
                <a:moveTo>
                  <a:pt x="155448" y="79248"/>
                </a:moveTo>
                <a:lnTo>
                  <a:pt x="161425" y="60120"/>
                </a:lnTo>
                <a:lnTo>
                  <a:pt x="173736" y="64008"/>
                </a:lnTo>
                <a:lnTo>
                  <a:pt x="217194" y="64008"/>
                </a:lnTo>
                <a:lnTo>
                  <a:pt x="236220" y="77724"/>
                </a:lnTo>
                <a:lnTo>
                  <a:pt x="1554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77383" y="5120639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75860" y="5122164"/>
            <a:ext cx="184785" cy="132715"/>
          </a:xfrm>
          <a:custGeom>
            <a:avLst/>
            <a:gdLst/>
            <a:ahLst/>
            <a:cxnLst/>
            <a:rect l="l" t="t" r="r" b="b"/>
            <a:pathLst>
              <a:path w="184785" h="132714">
                <a:moveTo>
                  <a:pt x="4571" y="132587"/>
                </a:moveTo>
                <a:lnTo>
                  <a:pt x="0" y="123443"/>
                </a:lnTo>
                <a:lnTo>
                  <a:pt x="179832" y="0"/>
                </a:lnTo>
                <a:lnTo>
                  <a:pt x="184403" y="7619"/>
                </a:lnTo>
                <a:lnTo>
                  <a:pt x="457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75859" y="5405628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59911" y="60089"/>
                </a:moveTo>
                <a:lnTo>
                  <a:pt x="0" y="9144"/>
                </a:lnTo>
                <a:lnTo>
                  <a:pt x="3048" y="0"/>
                </a:lnTo>
                <a:lnTo>
                  <a:pt x="162785" y="50889"/>
                </a:lnTo>
                <a:lnTo>
                  <a:pt x="159911" y="60089"/>
                </a:lnTo>
                <a:close/>
              </a:path>
              <a:path w="234950" h="79375">
                <a:moveTo>
                  <a:pt x="215670" y="64008"/>
                </a:moveTo>
                <a:lnTo>
                  <a:pt x="172212" y="64008"/>
                </a:lnTo>
                <a:lnTo>
                  <a:pt x="175260" y="54864"/>
                </a:lnTo>
                <a:lnTo>
                  <a:pt x="162785" y="50889"/>
                </a:lnTo>
                <a:lnTo>
                  <a:pt x="169164" y="30480"/>
                </a:lnTo>
                <a:lnTo>
                  <a:pt x="215670" y="64008"/>
                </a:lnTo>
                <a:close/>
              </a:path>
              <a:path w="234950" h="79375">
                <a:moveTo>
                  <a:pt x="172212" y="64008"/>
                </a:moveTo>
                <a:lnTo>
                  <a:pt x="159911" y="60089"/>
                </a:lnTo>
                <a:lnTo>
                  <a:pt x="162785" y="50889"/>
                </a:lnTo>
                <a:lnTo>
                  <a:pt x="175260" y="54864"/>
                </a:lnTo>
                <a:lnTo>
                  <a:pt x="172212" y="64008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59911" y="60089"/>
                </a:lnTo>
                <a:lnTo>
                  <a:pt x="172212" y="64008"/>
                </a:lnTo>
                <a:lnTo>
                  <a:pt x="215670" y="64008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031735" y="3419855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028688" y="3421380"/>
            <a:ext cx="186055" cy="132715"/>
          </a:xfrm>
          <a:custGeom>
            <a:avLst/>
            <a:gdLst/>
            <a:ahLst/>
            <a:cxnLst/>
            <a:rect l="l" t="t" r="r" b="b"/>
            <a:pathLst>
              <a:path w="186054" h="132714">
                <a:moveTo>
                  <a:pt x="6096" y="132587"/>
                </a:moveTo>
                <a:lnTo>
                  <a:pt x="0" y="124967"/>
                </a:lnTo>
                <a:lnTo>
                  <a:pt x="179832" y="0"/>
                </a:lnTo>
                <a:lnTo>
                  <a:pt x="185928" y="7619"/>
                </a:lnTo>
                <a:lnTo>
                  <a:pt x="6096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030211" y="3706367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3188" y="49601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3339"/>
                </a:lnTo>
                <a:lnTo>
                  <a:pt x="163188" y="49601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3188" y="49601"/>
                </a:lnTo>
                <a:lnTo>
                  <a:pt x="175260" y="53339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390388" y="2487930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900166" y="2464308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635495" y="2092451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83123" y="2813304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37404" y="2090927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46191" y="2278379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163311" y="2548127"/>
            <a:ext cx="186055" cy="131445"/>
          </a:xfrm>
          <a:custGeom>
            <a:avLst/>
            <a:gdLst/>
            <a:ahLst/>
            <a:cxnLst/>
            <a:rect l="l" t="t" r="r" b="b"/>
            <a:pathLst>
              <a:path w="186054" h="131444">
                <a:moveTo>
                  <a:pt x="6095" y="131064"/>
                </a:moveTo>
                <a:lnTo>
                  <a:pt x="0" y="123444"/>
                </a:lnTo>
                <a:lnTo>
                  <a:pt x="179832" y="0"/>
                </a:lnTo>
                <a:lnTo>
                  <a:pt x="185927" y="7620"/>
                </a:lnTo>
                <a:lnTo>
                  <a:pt x="6095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111495" y="2313432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2785" y="50889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4864"/>
                </a:lnTo>
                <a:lnTo>
                  <a:pt x="162785" y="50889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2785" y="50889"/>
                </a:lnTo>
                <a:lnTo>
                  <a:pt x="175260" y="54864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428232" y="2278379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426707" y="2548127"/>
            <a:ext cx="184785" cy="131445"/>
          </a:xfrm>
          <a:custGeom>
            <a:avLst/>
            <a:gdLst/>
            <a:ahLst/>
            <a:cxnLst/>
            <a:rect l="l" t="t" r="r" b="b"/>
            <a:pathLst>
              <a:path w="184784" h="131444">
                <a:moveTo>
                  <a:pt x="179832" y="131064"/>
                </a:moveTo>
                <a:lnTo>
                  <a:pt x="0" y="7620"/>
                </a:lnTo>
                <a:lnTo>
                  <a:pt x="4572" y="0"/>
                </a:lnTo>
                <a:lnTo>
                  <a:pt x="184404" y="123444"/>
                </a:lnTo>
                <a:lnTo>
                  <a:pt x="179832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428232" y="2313432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74381" y="58798"/>
                </a:moveTo>
                <a:lnTo>
                  <a:pt x="71910" y="50889"/>
                </a:lnTo>
                <a:lnTo>
                  <a:pt x="231648" y="0"/>
                </a:lnTo>
                <a:lnTo>
                  <a:pt x="234696" y="9144"/>
                </a:lnTo>
                <a:lnTo>
                  <a:pt x="74381" y="58798"/>
                </a:lnTo>
                <a:close/>
              </a:path>
              <a:path w="234950" h="79375">
                <a:moveTo>
                  <a:pt x="80772" y="79248"/>
                </a:moveTo>
                <a:lnTo>
                  <a:pt x="0" y="77724"/>
                </a:lnTo>
                <a:lnTo>
                  <a:pt x="65532" y="30480"/>
                </a:lnTo>
                <a:lnTo>
                  <a:pt x="71910" y="50889"/>
                </a:lnTo>
                <a:lnTo>
                  <a:pt x="59436" y="54864"/>
                </a:lnTo>
                <a:lnTo>
                  <a:pt x="62484" y="62484"/>
                </a:lnTo>
                <a:lnTo>
                  <a:pt x="75533" y="62484"/>
                </a:lnTo>
                <a:lnTo>
                  <a:pt x="80772" y="79248"/>
                </a:lnTo>
                <a:close/>
              </a:path>
              <a:path w="234950" h="79375">
                <a:moveTo>
                  <a:pt x="62484" y="62484"/>
                </a:moveTo>
                <a:lnTo>
                  <a:pt x="59436" y="54864"/>
                </a:lnTo>
                <a:lnTo>
                  <a:pt x="71910" y="50889"/>
                </a:lnTo>
                <a:lnTo>
                  <a:pt x="74381" y="58798"/>
                </a:lnTo>
                <a:lnTo>
                  <a:pt x="62484" y="62484"/>
                </a:lnTo>
                <a:close/>
              </a:path>
              <a:path w="234950" h="79375">
                <a:moveTo>
                  <a:pt x="75533" y="62484"/>
                </a:moveTo>
                <a:lnTo>
                  <a:pt x="62484" y="62484"/>
                </a:lnTo>
                <a:lnTo>
                  <a:pt x="74381" y="58798"/>
                </a:lnTo>
                <a:lnTo>
                  <a:pt x="7553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129528" y="486308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082284" y="451408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 h="0">
                <a:moveTo>
                  <a:pt x="0" y="0"/>
                </a:moveTo>
                <a:lnTo>
                  <a:pt x="9966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943600" y="4491227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942076" y="4492752"/>
            <a:ext cx="184785" cy="132715"/>
          </a:xfrm>
          <a:custGeom>
            <a:avLst/>
            <a:gdLst/>
            <a:ahLst/>
            <a:cxnLst/>
            <a:rect l="l" t="t" r="r" b="b"/>
            <a:pathLst>
              <a:path w="184785" h="132714">
                <a:moveTo>
                  <a:pt x="4571" y="132588"/>
                </a:moveTo>
                <a:lnTo>
                  <a:pt x="0" y="124967"/>
                </a:lnTo>
                <a:lnTo>
                  <a:pt x="179831" y="0"/>
                </a:lnTo>
                <a:lnTo>
                  <a:pt x="184403" y="9144"/>
                </a:lnTo>
                <a:lnTo>
                  <a:pt x="4571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942075" y="4777740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3188" y="49601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3339"/>
                </a:lnTo>
                <a:lnTo>
                  <a:pt x="163188" y="49601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3188" y="49601"/>
                </a:lnTo>
                <a:lnTo>
                  <a:pt x="175260" y="53339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428232" y="4677155"/>
            <a:ext cx="0" cy="403860"/>
          </a:xfrm>
          <a:custGeom>
            <a:avLst/>
            <a:gdLst/>
            <a:ahLst/>
            <a:cxnLst/>
            <a:rect l="l" t="t" r="r" b="b"/>
            <a:pathLst>
              <a:path w="0"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426707" y="4678680"/>
            <a:ext cx="184785" cy="132715"/>
          </a:xfrm>
          <a:custGeom>
            <a:avLst/>
            <a:gdLst/>
            <a:ahLst/>
            <a:cxnLst/>
            <a:rect l="l" t="t" r="r" b="b"/>
            <a:pathLst>
              <a:path w="184784" h="132714">
                <a:moveTo>
                  <a:pt x="4572" y="132587"/>
                </a:moveTo>
                <a:lnTo>
                  <a:pt x="0" y="124967"/>
                </a:lnTo>
                <a:lnTo>
                  <a:pt x="179832" y="0"/>
                </a:lnTo>
                <a:lnTo>
                  <a:pt x="184404" y="7619"/>
                </a:lnTo>
                <a:lnTo>
                  <a:pt x="4572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426707" y="4963667"/>
            <a:ext cx="234950" cy="79375"/>
          </a:xfrm>
          <a:custGeom>
            <a:avLst/>
            <a:gdLst/>
            <a:ahLst/>
            <a:cxnLst/>
            <a:rect l="l" t="t" r="r" b="b"/>
            <a:pathLst>
              <a:path w="234950" h="79375">
                <a:moveTo>
                  <a:pt x="160314" y="58798"/>
                </a:moveTo>
                <a:lnTo>
                  <a:pt x="0" y="9144"/>
                </a:lnTo>
                <a:lnTo>
                  <a:pt x="3048" y="0"/>
                </a:lnTo>
                <a:lnTo>
                  <a:pt x="163188" y="49601"/>
                </a:lnTo>
                <a:lnTo>
                  <a:pt x="160314" y="58798"/>
                </a:lnTo>
                <a:close/>
              </a:path>
              <a:path w="234950" h="79375">
                <a:moveTo>
                  <a:pt x="213556" y="62484"/>
                </a:moveTo>
                <a:lnTo>
                  <a:pt x="172212" y="62484"/>
                </a:lnTo>
                <a:lnTo>
                  <a:pt x="175260" y="53339"/>
                </a:lnTo>
                <a:lnTo>
                  <a:pt x="163188" y="49601"/>
                </a:lnTo>
                <a:lnTo>
                  <a:pt x="169164" y="30480"/>
                </a:lnTo>
                <a:lnTo>
                  <a:pt x="213556" y="62484"/>
                </a:lnTo>
                <a:close/>
              </a:path>
              <a:path w="234950" h="79375">
                <a:moveTo>
                  <a:pt x="172212" y="62484"/>
                </a:moveTo>
                <a:lnTo>
                  <a:pt x="160314" y="58798"/>
                </a:lnTo>
                <a:lnTo>
                  <a:pt x="163188" y="49601"/>
                </a:lnTo>
                <a:lnTo>
                  <a:pt x="175260" y="53339"/>
                </a:lnTo>
                <a:lnTo>
                  <a:pt x="172212" y="62484"/>
                </a:lnTo>
                <a:close/>
              </a:path>
              <a:path w="234950" h="79375">
                <a:moveTo>
                  <a:pt x="153924" y="79248"/>
                </a:moveTo>
                <a:lnTo>
                  <a:pt x="160314" y="58798"/>
                </a:lnTo>
                <a:lnTo>
                  <a:pt x="172212" y="62484"/>
                </a:lnTo>
                <a:lnTo>
                  <a:pt x="213556" y="62484"/>
                </a:lnTo>
                <a:lnTo>
                  <a:pt x="234696" y="77724"/>
                </a:lnTo>
                <a:lnTo>
                  <a:pt x="15392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522719" y="3211067"/>
            <a:ext cx="117475" cy="231775"/>
          </a:xfrm>
          <a:custGeom>
            <a:avLst/>
            <a:gdLst/>
            <a:ahLst/>
            <a:cxnLst/>
            <a:rect l="l" t="t" r="r" b="b"/>
            <a:pathLst>
              <a:path w="117475" h="231775">
                <a:moveTo>
                  <a:pt x="0" y="0"/>
                </a:moveTo>
                <a:lnTo>
                  <a:pt x="117348" y="0"/>
                </a:lnTo>
                <a:lnTo>
                  <a:pt x="117348" y="231648"/>
                </a:lnTo>
                <a:lnTo>
                  <a:pt x="0" y="23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18147" y="3204972"/>
            <a:ext cx="127000" cy="242570"/>
          </a:xfrm>
          <a:custGeom>
            <a:avLst/>
            <a:gdLst/>
            <a:ahLst/>
            <a:cxnLst/>
            <a:rect l="l" t="t" r="r" b="b"/>
            <a:pathLst>
              <a:path w="127000" h="242570">
                <a:moveTo>
                  <a:pt x="126491" y="242316"/>
                </a:moveTo>
                <a:lnTo>
                  <a:pt x="0" y="242316"/>
                </a:lnTo>
                <a:lnTo>
                  <a:pt x="0" y="0"/>
                </a:lnTo>
                <a:lnTo>
                  <a:pt x="126491" y="0"/>
                </a:lnTo>
                <a:lnTo>
                  <a:pt x="126491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7"/>
                </a:lnTo>
                <a:lnTo>
                  <a:pt x="9144" y="231648"/>
                </a:lnTo>
                <a:lnTo>
                  <a:pt x="4572" y="231648"/>
                </a:lnTo>
                <a:lnTo>
                  <a:pt x="9144" y="237743"/>
                </a:lnTo>
                <a:lnTo>
                  <a:pt x="126491" y="237743"/>
                </a:lnTo>
                <a:lnTo>
                  <a:pt x="126491" y="242316"/>
                </a:lnTo>
                <a:close/>
              </a:path>
              <a:path w="127000" h="242570">
                <a:moveTo>
                  <a:pt x="9144" y="10667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7"/>
                </a:lnTo>
                <a:close/>
              </a:path>
              <a:path w="127000" h="242570">
                <a:moveTo>
                  <a:pt x="117348" y="10667"/>
                </a:moveTo>
                <a:lnTo>
                  <a:pt x="9144" y="10667"/>
                </a:lnTo>
                <a:lnTo>
                  <a:pt x="9144" y="6096"/>
                </a:lnTo>
                <a:lnTo>
                  <a:pt x="117348" y="6096"/>
                </a:lnTo>
                <a:lnTo>
                  <a:pt x="117348" y="10667"/>
                </a:lnTo>
                <a:close/>
              </a:path>
              <a:path w="127000" h="242570">
                <a:moveTo>
                  <a:pt x="117348" y="237743"/>
                </a:moveTo>
                <a:lnTo>
                  <a:pt x="117348" y="6096"/>
                </a:lnTo>
                <a:lnTo>
                  <a:pt x="121920" y="10668"/>
                </a:lnTo>
                <a:lnTo>
                  <a:pt x="126491" y="10667"/>
                </a:lnTo>
                <a:lnTo>
                  <a:pt x="126491" y="231647"/>
                </a:lnTo>
                <a:lnTo>
                  <a:pt x="121920" y="231648"/>
                </a:lnTo>
                <a:lnTo>
                  <a:pt x="117348" y="237743"/>
                </a:lnTo>
                <a:close/>
              </a:path>
              <a:path w="127000" h="242570">
                <a:moveTo>
                  <a:pt x="126491" y="10667"/>
                </a:moveTo>
                <a:lnTo>
                  <a:pt x="121920" y="10668"/>
                </a:lnTo>
                <a:lnTo>
                  <a:pt x="117348" y="6096"/>
                </a:lnTo>
                <a:lnTo>
                  <a:pt x="126491" y="6096"/>
                </a:lnTo>
                <a:lnTo>
                  <a:pt x="126491" y="10667"/>
                </a:lnTo>
                <a:close/>
              </a:path>
              <a:path w="127000" h="242570">
                <a:moveTo>
                  <a:pt x="9144" y="237743"/>
                </a:moveTo>
                <a:lnTo>
                  <a:pt x="4572" y="231648"/>
                </a:lnTo>
                <a:lnTo>
                  <a:pt x="9144" y="231648"/>
                </a:lnTo>
                <a:lnTo>
                  <a:pt x="9144" y="237743"/>
                </a:lnTo>
                <a:close/>
              </a:path>
              <a:path w="127000" h="242570">
                <a:moveTo>
                  <a:pt x="117348" y="237743"/>
                </a:moveTo>
                <a:lnTo>
                  <a:pt x="9144" y="237743"/>
                </a:lnTo>
                <a:lnTo>
                  <a:pt x="9144" y="231648"/>
                </a:lnTo>
                <a:lnTo>
                  <a:pt x="117348" y="231648"/>
                </a:lnTo>
                <a:lnTo>
                  <a:pt x="117348" y="237743"/>
                </a:lnTo>
                <a:close/>
              </a:path>
              <a:path w="127000" h="242570">
                <a:moveTo>
                  <a:pt x="126491" y="237743"/>
                </a:moveTo>
                <a:lnTo>
                  <a:pt x="117348" y="237743"/>
                </a:lnTo>
                <a:lnTo>
                  <a:pt x="121920" y="231648"/>
                </a:lnTo>
                <a:lnTo>
                  <a:pt x="126491" y="231647"/>
                </a:lnTo>
                <a:lnTo>
                  <a:pt x="126491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9477755" y="390905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5052" y="70103"/>
                </a:moveTo>
                <a:lnTo>
                  <a:pt x="21859" y="67198"/>
                </a:lnTo>
                <a:lnTo>
                  <a:pt x="10667" y="59435"/>
                </a:lnTo>
                <a:lnTo>
                  <a:pt x="2905" y="48244"/>
                </a:lnTo>
                <a:lnTo>
                  <a:pt x="0" y="35051"/>
                </a:lnTo>
                <a:lnTo>
                  <a:pt x="2905" y="21216"/>
                </a:lnTo>
                <a:lnTo>
                  <a:pt x="10667" y="10096"/>
                </a:lnTo>
                <a:lnTo>
                  <a:pt x="21859" y="2690"/>
                </a:lnTo>
                <a:lnTo>
                  <a:pt x="35052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4" y="35051"/>
                </a:lnTo>
                <a:lnTo>
                  <a:pt x="67413" y="48244"/>
                </a:lnTo>
                <a:lnTo>
                  <a:pt x="60007" y="59435"/>
                </a:lnTo>
                <a:lnTo>
                  <a:pt x="48887" y="67198"/>
                </a:lnTo>
                <a:lnTo>
                  <a:pt x="35052" y="70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9473183" y="39044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4384" y="3048"/>
                </a:lnTo>
                <a:lnTo>
                  <a:pt x="32004" y="0"/>
                </a:lnTo>
                <a:lnTo>
                  <a:pt x="48768" y="0"/>
                </a:lnTo>
                <a:lnTo>
                  <a:pt x="54864" y="3048"/>
                </a:lnTo>
                <a:lnTo>
                  <a:pt x="56387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39624" y="79248"/>
                </a:moveTo>
                <a:lnTo>
                  <a:pt x="24384" y="76200"/>
                </a:lnTo>
                <a:lnTo>
                  <a:pt x="18288" y="73152"/>
                </a:lnTo>
                <a:lnTo>
                  <a:pt x="18288" y="71628"/>
                </a:lnTo>
                <a:lnTo>
                  <a:pt x="16764" y="71628"/>
                </a:lnTo>
                <a:lnTo>
                  <a:pt x="7620" y="62484"/>
                </a:lnTo>
                <a:lnTo>
                  <a:pt x="7620" y="60960"/>
                </a:lnTo>
                <a:lnTo>
                  <a:pt x="3048" y="54864"/>
                </a:lnTo>
                <a:lnTo>
                  <a:pt x="0" y="39624"/>
                </a:lnTo>
                <a:lnTo>
                  <a:pt x="0" y="38100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7620" y="18288"/>
                </a:lnTo>
                <a:lnTo>
                  <a:pt x="7620" y="16764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6096"/>
                </a:lnTo>
                <a:lnTo>
                  <a:pt x="62484" y="6096"/>
                </a:lnTo>
                <a:lnTo>
                  <a:pt x="65532" y="9144"/>
                </a:lnTo>
                <a:lnTo>
                  <a:pt x="35052" y="9144"/>
                </a:lnTo>
                <a:lnTo>
                  <a:pt x="31242" y="10668"/>
                </a:lnTo>
                <a:lnTo>
                  <a:pt x="28956" y="10668"/>
                </a:lnTo>
                <a:lnTo>
                  <a:pt x="24891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6256" y="21336"/>
                </a:lnTo>
                <a:lnTo>
                  <a:pt x="15240" y="21336"/>
                </a:lnTo>
                <a:lnTo>
                  <a:pt x="12192" y="27432"/>
                </a:lnTo>
                <a:lnTo>
                  <a:pt x="11049" y="32004"/>
                </a:lnTo>
                <a:lnTo>
                  <a:pt x="10668" y="32004"/>
                </a:lnTo>
                <a:lnTo>
                  <a:pt x="10668" y="45720"/>
                </a:lnTo>
                <a:lnTo>
                  <a:pt x="10972" y="45720"/>
                </a:lnTo>
                <a:lnTo>
                  <a:pt x="12192" y="51816"/>
                </a:lnTo>
                <a:lnTo>
                  <a:pt x="12954" y="51816"/>
                </a:lnTo>
                <a:lnTo>
                  <a:pt x="15240" y="56388"/>
                </a:lnTo>
                <a:lnTo>
                  <a:pt x="18288" y="60960"/>
                </a:lnTo>
                <a:lnTo>
                  <a:pt x="22859" y="64008"/>
                </a:lnTo>
                <a:lnTo>
                  <a:pt x="28956" y="67056"/>
                </a:lnTo>
                <a:lnTo>
                  <a:pt x="27432" y="67056"/>
                </a:lnTo>
                <a:lnTo>
                  <a:pt x="35052" y="68580"/>
                </a:lnTo>
                <a:lnTo>
                  <a:pt x="33528" y="68580"/>
                </a:lnTo>
                <a:lnTo>
                  <a:pt x="39624" y="70104"/>
                </a:lnTo>
                <a:lnTo>
                  <a:pt x="64008" y="70104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6200"/>
                </a:lnTo>
                <a:lnTo>
                  <a:pt x="48768" y="77724"/>
                </a:lnTo>
                <a:lnTo>
                  <a:pt x="47244" y="77724"/>
                </a:lnTo>
                <a:lnTo>
                  <a:pt x="39624" y="79248"/>
                </a:lnTo>
                <a:close/>
              </a:path>
              <a:path w="79375" h="79375">
                <a:moveTo>
                  <a:pt x="51816" y="12192"/>
                </a:moveTo>
                <a:lnTo>
                  <a:pt x="45719" y="9144"/>
                </a:lnTo>
                <a:lnTo>
                  <a:pt x="65532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1816" y="12192"/>
                </a:lnTo>
                <a:close/>
              </a:path>
              <a:path w="79375" h="79375">
                <a:moveTo>
                  <a:pt x="27432" y="12192"/>
                </a:moveTo>
                <a:lnTo>
                  <a:pt x="28956" y="10668"/>
                </a:lnTo>
                <a:lnTo>
                  <a:pt x="31242" y="10668"/>
                </a:lnTo>
                <a:lnTo>
                  <a:pt x="27432" y="12192"/>
                </a:lnTo>
                <a:close/>
              </a:path>
              <a:path w="79375" h="79375">
                <a:moveTo>
                  <a:pt x="56387" y="15240"/>
                </a:moveTo>
                <a:lnTo>
                  <a:pt x="50292" y="10668"/>
                </a:lnTo>
                <a:lnTo>
                  <a:pt x="68580" y="10668"/>
                </a:lnTo>
                <a:lnTo>
                  <a:pt x="68580" y="12192"/>
                </a:lnTo>
                <a:lnTo>
                  <a:pt x="69596" y="13716"/>
                </a:lnTo>
                <a:lnTo>
                  <a:pt x="56387" y="13716"/>
                </a:lnTo>
                <a:lnTo>
                  <a:pt x="56387" y="15240"/>
                </a:lnTo>
                <a:close/>
              </a:path>
              <a:path w="79375" h="79375">
                <a:moveTo>
                  <a:pt x="22859" y="15240"/>
                </a:moveTo>
                <a:lnTo>
                  <a:pt x="22859" y="13716"/>
                </a:lnTo>
                <a:lnTo>
                  <a:pt x="24891" y="13716"/>
                </a:lnTo>
                <a:lnTo>
                  <a:pt x="22859" y="15240"/>
                </a:lnTo>
                <a:close/>
              </a:path>
              <a:path w="79375" h="79375">
                <a:moveTo>
                  <a:pt x="76200" y="22860"/>
                </a:moveTo>
                <a:lnTo>
                  <a:pt x="65532" y="22860"/>
                </a:lnTo>
                <a:lnTo>
                  <a:pt x="56387" y="13716"/>
                </a:lnTo>
                <a:lnTo>
                  <a:pt x="69596" y="13716"/>
                </a:lnTo>
                <a:lnTo>
                  <a:pt x="71628" y="16764"/>
                </a:lnTo>
                <a:lnTo>
                  <a:pt x="73152" y="16764"/>
                </a:lnTo>
                <a:lnTo>
                  <a:pt x="76200" y="22860"/>
                </a:lnTo>
                <a:close/>
              </a:path>
              <a:path w="79375" h="79375">
                <a:moveTo>
                  <a:pt x="15240" y="22860"/>
                </a:moveTo>
                <a:lnTo>
                  <a:pt x="15240" y="21336"/>
                </a:lnTo>
                <a:lnTo>
                  <a:pt x="16256" y="21336"/>
                </a:lnTo>
                <a:lnTo>
                  <a:pt x="15240" y="22860"/>
                </a:lnTo>
                <a:close/>
              </a:path>
              <a:path w="79375" h="79375">
                <a:moveTo>
                  <a:pt x="68580" y="33528"/>
                </a:moveTo>
                <a:lnTo>
                  <a:pt x="67056" y="27432"/>
                </a:lnTo>
                <a:lnTo>
                  <a:pt x="64008" y="21336"/>
                </a:lnTo>
                <a:lnTo>
                  <a:pt x="65532" y="22860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9375" h="79375">
                <a:moveTo>
                  <a:pt x="10668" y="33528"/>
                </a:moveTo>
                <a:lnTo>
                  <a:pt x="10668" y="32004"/>
                </a:lnTo>
                <a:lnTo>
                  <a:pt x="11049" y="32004"/>
                </a:lnTo>
                <a:lnTo>
                  <a:pt x="10668" y="33528"/>
                </a:lnTo>
                <a:close/>
              </a:path>
              <a:path w="79375" h="79375">
                <a:moveTo>
                  <a:pt x="69951" y="38862"/>
                </a:moveTo>
                <a:lnTo>
                  <a:pt x="68580" y="32004"/>
                </a:lnTo>
                <a:lnTo>
                  <a:pt x="79248" y="32004"/>
                </a:lnTo>
                <a:lnTo>
                  <a:pt x="79248" y="38100"/>
                </a:lnTo>
                <a:lnTo>
                  <a:pt x="70104" y="38100"/>
                </a:lnTo>
                <a:lnTo>
                  <a:pt x="69951" y="38862"/>
                </a:lnTo>
                <a:close/>
              </a:path>
              <a:path w="79375" h="79375">
                <a:moveTo>
                  <a:pt x="70104" y="39624"/>
                </a:moveTo>
                <a:lnTo>
                  <a:pt x="69951" y="38862"/>
                </a:lnTo>
                <a:lnTo>
                  <a:pt x="70104" y="38100"/>
                </a:lnTo>
                <a:lnTo>
                  <a:pt x="70104" y="39624"/>
                </a:lnTo>
                <a:close/>
              </a:path>
              <a:path w="79375" h="79375">
                <a:moveTo>
                  <a:pt x="79248" y="39624"/>
                </a:moveTo>
                <a:lnTo>
                  <a:pt x="70104" y="39624"/>
                </a:lnTo>
                <a:lnTo>
                  <a:pt x="70104" y="38100"/>
                </a:lnTo>
                <a:lnTo>
                  <a:pt x="79248" y="38100"/>
                </a:lnTo>
                <a:lnTo>
                  <a:pt x="79248" y="39624"/>
                </a:lnTo>
                <a:close/>
              </a:path>
              <a:path w="79375" h="79375">
                <a:moveTo>
                  <a:pt x="79248" y="45720"/>
                </a:moveTo>
                <a:lnTo>
                  <a:pt x="68580" y="45720"/>
                </a:lnTo>
                <a:lnTo>
                  <a:pt x="69951" y="38862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5720"/>
                </a:lnTo>
                <a:close/>
              </a:path>
              <a:path w="79375" h="79375">
                <a:moveTo>
                  <a:pt x="10972" y="45720"/>
                </a:moveTo>
                <a:lnTo>
                  <a:pt x="10668" y="45720"/>
                </a:lnTo>
                <a:lnTo>
                  <a:pt x="10668" y="44196"/>
                </a:lnTo>
                <a:lnTo>
                  <a:pt x="10972" y="45720"/>
                </a:lnTo>
                <a:close/>
              </a:path>
              <a:path w="79375" h="79375">
                <a:moveTo>
                  <a:pt x="76809" y="51816"/>
                </a:moveTo>
                <a:lnTo>
                  <a:pt x="67056" y="51816"/>
                </a:lnTo>
                <a:lnTo>
                  <a:pt x="68580" y="44196"/>
                </a:lnTo>
                <a:lnTo>
                  <a:pt x="68580" y="45720"/>
                </a:lnTo>
                <a:lnTo>
                  <a:pt x="79248" y="45720"/>
                </a:lnTo>
                <a:lnTo>
                  <a:pt x="79248" y="47244"/>
                </a:lnTo>
                <a:lnTo>
                  <a:pt x="77724" y="47244"/>
                </a:lnTo>
                <a:lnTo>
                  <a:pt x="76809" y="51816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68580" y="67056"/>
                </a:moveTo>
                <a:lnTo>
                  <a:pt x="50292" y="67056"/>
                </a:lnTo>
                <a:lnTo>
                  <a:pt x="56387" y="64008"/>
                </a:lnTo>
                <a:lnTo>
                  <a:pt x="60960" y="60960"/>
                </a:lnTo>
                <a:lnTo>
                  <a:pt x="65532" y="56388"/>
                </a:ln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809" y="51816"/>
                </a:lnTo>
                <a:lnTo>
                  <a:pt x="76200" y="54864"/>
                </a:lnTo>
                <a:lnTo>
                  <a:pt x="73152" y="60960"/>
                </a:lnTo>
                <a:lnTo>
                  <a:pt x="71628" y="62484"/>
                </a:lnTo>
                <a:lnTo>
                  <a:pt x="68580" y="67056"/>
                </a:lnTo>
                <a:close/>
              </a:path>
              <a:path w="79375" h="79375">
                <a:moveTo>
                  <a:pt x="64008" y="70104"/>
                </a:moveTo>
                <a:lnTo>
                  <a:pt x="39624" y="70104"/>
                </a:lnTo>
                <a:lnTo>
                  <a:pt x="51816" y="67056"/>
                </a:lnTo>
                <a:lnTo>
                  <a:pt x="67056" y="67056"/>
                </a:lnTo>
                <a:lnTo>
                  <a:pt x="64008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9067014" y="5863238"/>
            <a:ext cx="64833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－</a:t>
            </a:r>
            <a:r>
              <a:rPr dirty="0" sz="1800">
                <a:latin typeface="Times New Roman"/>
                <a:cs typeface="Times New Roman"/>
              </a:rPr>
              <a:t>15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9071908" y="2153387"/>
            <a:ext cx="54991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0">
                <a:latin typeface="Times New Roman"/>
                <a:cs typeface="Times New Roman"/>
              </a:rPr>
              <a:t>+</a:t>
            </a:r>
            <a:r>
              <a:rPr dirty="0" sz="1800">
                <a:latin typeface="Times New Roman"/>
                <a:cs typeface="Times New Roman"/>
              </a:rPr>
              <a:t>15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34759" y="3207981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918228" y="3852703"/>
            <a:ext cx="1651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058386" y="3985234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280671" y="3806938"/>
            <a:ext cx="1651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420830" y="3939544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280671" y="5018470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748798" y="4459251"/>
            <a:ext cx="2419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7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233456" y="2106172"/>
            <a:ext cx="93408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4215" algn="l"/>
              </a:tabLst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8	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9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196308" y="5167893"/>
            <a:ext cx="31242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827513" y="2348501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650169" y="2348501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8750300" y="2909284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27138" y="5144965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865363" y="4959070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182028" y="3489935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8381533" y="5493966"/>
            <a:ext cx="31813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7866403" y="5163242"/>
            <a:ext cx="1651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8006603" y="5295904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995172" y="6297648"/>
            <a:ext cx="2472055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27965">
              <a:lnSpc>
                <a:spcPts val="1810"/>
              </a:lnSpc>
            </a:pPr>
            <a:r>
              <a:rPr dirty="0" sz="1800" spc="-10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W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688880" y="3317704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4841223" y="3450347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688880" y="3592068"/>
            <a:ext cx="3683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39k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3349207" y="5576351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501644" y="5708901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349207" y="5850604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4409939" y="5576351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562339" y="5708901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409939" y="5850604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6743149" y="5530587"/>
            <a:ext cx="2546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6743149" y="5804951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074158" y="3109922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7">
                <a:latin typeface="Times New Roman"/>
                <a:cs typeface="Times New Roman"/>
              </a:rPr>
              <a:t>7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6074158" y="3353784"/>
            <a:ext cx="3822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4.</a:t>
            </a:r>
            <a:r>
              <a:rPr dirty="0" sz="1600" spc="5">
                <a:latin typeface="Times New Roman"/>
                <a:cs typeface="Times New Roman"/>
              </a:rPr>
              <a:t>5</a:t>
            </a:r>
            <a:r>
              <a:rPr dirty="0" sz="1600" spc="-5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6049712" y="3692163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7">
                <a:latin typeface="Times New Roman"/>
                <a:cs typeface="Times New Roman"/>
              </a:rPr>
              <a:t>8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6049712" y="3935926"/>
            <a:ext cx="3822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7.</a:t>
            </a:r>
            <a:r>
              <a:rPr dirty="0" sz="1600" spc="5">
                <a:latin typeface="Times New Roman"/>
                <a:cs typeface="Times New Roman"/>
              </a:rPr>
              <a:t>5</a:t>
            </a:r>
            <a:r>
              <a:rPr dirty="0" sz="1600" spc="-5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8890523" y="411021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9042863" y="4242781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8890523" y="4384576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8866037" y="3363469"/>
            <a:ext cx="254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9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8866037" y="3637833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8692896" y="3489959"/>
            <a:ext cx="117475" cy="231775"/>
          </a:xfrm>
          <a:custGeom>
            <a:avLst/>
            <a:gdLst/>
            <a:ahLst/>
            <a:cxnLst/>
            <a:rect l="l" t="t" r="r" b="b"/>
            <a:pathLst>
              <a:path w="117475" h="231775">
                <a:moveTo>
                  <a:pt x="0" y="0"/>
                </a:moveTo>
                <a:lnTo>
                  <a:pt x="117348" y="0"/>
                </a:lnTo>
                <a:lnTo>
                  <a:pt x="117348" y="231648"/>
                </a:lnTo>
                <a:lnTo>
                  <a:pt x="0" y="23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688323" y="3485388"/>
            <a:ext cx="127000" cy="241300"/>
          </a:xfrm>
          <a:custGeom>
            <a:avLst/>
            <a:gdLst/>
            <a:ahLst/>
            <a:cxnLst/>
            <a:rect l="l" t="t" r="r" b="b"/>
            <a:pathLst>
              <a:path w="127000" h="241300">
                <a:moveTo>
                  <a:pt x="126491" y="240792"/>
                </a:moveTo>
                <a:lnTo>
                  <a:pt x="0" y="240792"/>
                </a:lnTo>
                <a:lnTo>
                  <a:pt x="0" y="0"/>
                </a:lnTo>
                <a:lnTo>
                  <a:pt x="126491" y="0"/>
                </a:lnTo>
                <a:lnTo>
                  <a:pt x="12649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231648"/>
                </a:lnTo>
                <a:lnTo>
                  <a:pt x="4572" y="231648"/>
                </a:lnTo>
                <a:lnTo>
                  <a:pt x="9144" y="236219"/>
                </a:lnTo>
                <a:lnTo>
                  <a:pt x="126491" y="236219"/>
                </a:lnTo>
                <a:lnTo>
                  <a:pt x="126491" y="240792"/>
                </a:lnTo>
                <a:close/>
              </a:path>
              <a:path w="127000" h="241300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127000" h="241300">
                <a:moveTo>
                  <a:pt x="115824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115824" y="4572"/>
                </a:lnTo>
                <a:lnTo>
                  <a:pt x="115824" y="9143"/>
                </a:lnTo>
                <a:close/>
              </a:path>
              <a:path w="127000" h="241300">
                <a:moveTo>
                  <a:pt x="115824" y="236219"/>
                </a:moveTo>
                <a:lnTo>
                  <a:pt x="115824" y="4572"/>
                </a:lnTo>
                <a:lnTo>
                  <a:pt x="121920" y="9144"/>
                </a:lnTo>
                <a:lnTo>
                  <a:pt x="126491" y="9143"/>
                </a:lnTo>
                <a:lnTo>
                  <a:pt x="126491" y="231648"/>
                </a:lnTo>
                <a:lnTo>
                  <a:pt x="121920" y="231648"/>
                </a:lnTo>
                <a:lnTo>
                  <a:pt x="115824" y="236219"/>
                </a:lnTo>
                <a:close/>
              </a:path>
              <a:path w="127000" h="241300">
                <a:moveTo>
                  <a:pt x="126491" y="9143"/>
                </a:moveTo>
                <a:lnTo>
                  <a:pt x="121920" y="9144"/>
                </a:lnTo>
                <a:lnTo>
                  <a:pt x="115824" y="4572"/>
                </a:lnTo>
                <a:lnTo>
                  <a:pt x="126491" y="4572"/>
                </a:lnTo>
                <a:lnTo>
                  <a:pt x="126491" y="9143"/>
                </a:lnTo>
                <a:close/>
              </a:path>
              <a:path w="127000" h="241300">
                <a:moveTo>
                  <a:pt x="9144" y="236219"/>
                </a:moveTo>
                <a:lnTo>
                  <a:pt x="4572" y="231648"/>
                </a:lnTo>
                <a:lnTo>
                  <a:pt x="9144" y="231648"/>
                </a:lnTo>
                <a:lnTo>
                  <a:pt x="9144" y="236219"/>
                </a:lnTo>
                <a:close/>
              </a:path>
              <a:path w="127000" h="241300">
                <a:moveTo>
                  <a:pt x="115824" y="236219"/>
                </a:moveTo>
                <a:lnTo>
                  <a:pt x="9144" y="236219"/>
                </a:lnTo>
                <a:lnTo>
                  <a:pt x="9144" y="231648"/>
                </a:lnTo>
                <a:lnTo>
                  <a:pt x="115824" y="231648"/>
                </a:lnTo>
                <a:lnTo>
                  <a:pt x="115824" y="236219"/>
                </a:lnTo>
                <a:close/>
              </a:path>
              <a:path w="127000" h="241300">
                <a:moveTo>
                  <a:pt x="126491" y="236219"/>
                </a:moveTo>
                <a:lnTo>
                  <a:pt x="115824" y="236219"/>
                </a:lnTo>
                <a:lnTo>
                  <a:pt x="121920" y="231648"/>
                </a:lnTo>
                <a:lnTo>
                  <a:pt x="126491" y="231648"/>
                </a:lnTo>
                <a:lnTo>
                  <a:pt x="12649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669279" y="3861815"/>
            <a:ext cx="160020" cy="94615"/>
          </a:xfrm>
          <a:custGeom>
            <a:avLst/>
            <a:gdLst/>
            <a:ahLst/>
            <a:cxnLst/>
            <a:rect l="l" t="t" r="r" b="b"/>
            <a:pathLst>
              <a:path w="160020" h="94614">
                <a:moveTo>
                  <a:pt x="0" y="94487"/>
                </a:moveTo>
                <a:lnTo>
                  <a:pt x="0" y="0"/>
                </a:lnTo>
                <a:lnTo>
                  <a:pt x="160019" y="0"/>
                </a:lnTo>
                <a:lnTo>
                  <a:pt x="160019" y="94487"/>
                </a:lnTo>
                <a:lnTo>
                  <a:pt x="0" y="94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644896" y="395325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644896" y="3874008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 txBox="1"/>
          <p:nvPr/>
        </p:nvSpPr>
        <p:spPr>
          <a:xfrm>
            <a:off x="5772383" y="3550880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1595538" y="5041353"/>
            <a:ext cx="564515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493" sz="2700">
                <a:latin typeface="宋体"/>
                <a:cs typeface="宋体"/>
              </a:rPr>
              <a:t>①</a:t>
            </a:r>
            <a:r>
              <a:rPr dirty="0" baseline="-35493" sz="2700" spc="-390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baseline="-20833" sz="1800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1501776" y="2996125"/>
            <a:ext cx="3835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③</a:t>
            </a:r>
            <a:r>
              <a:rPr dirty="0" sz="1800" spc="-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3696695" y="5144965"/>
            <a:ext cx="640080" cy="3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9259" sz="2700">
                <a:latin typeface="宋体"/>
                <a:cs typeface="宋体"/>
              </a:rPr>
              <a:t>⑤</a:t>
            </a:r>
            <a:r>
              <a:rPr dirty="0" baseline="-9259" sz="2700" spc="-405">
                <a:latin typeface="宋体"/>
                <a:cs typeface="宋体"/>
              </a:rPr>
              <a:t> </a:t>
            </a:r>
            <a:r>
              <a:rPr dirty="0" baseline="13888" sz="270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456234" y="3659389"/>
            <a:ext cx="2540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②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1456234" y="3921029"/>
            <a:ext cx="2540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－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9375088" y="3577235"/>
            <a:ext cx="2540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9582256" y="6138273"/>
            <a:ext cx="2540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4722876" y="5282183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5052" y="70103"/>
                </a:moveTo>
                <a:lnTo>
                  <a:pt x="21216" y="67198"/>
                </a:lnTo>
                <a:lnTo>
                  <a:pt x="10096" y="59435"/>
                </a:lnTo>
                <a:lnTo>
                  <a:pt x="2690" y="48244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244" y="2690"/>
                </a:lnTo>
                <a:lnTo>
                  <a:pt x="59436" y="10096"/>
                </a:lnTo>
                <a:lnTo>
                  <a:pt x="67198" y="21216"/>
                </a:lnTo>
                <a:lnTo>
                  <a:pt x="70104" y="35051"/>
                </a:lnTo>
                <a:lnTo>
                  <a:pt x="67198" y="48244"/>
                </a:lnTo>
                <a:lnTo>
                  <a:pt x="59436" y="59435"/>
                </a:lnTo>
                <a:lnTo>
                  <a:pt x="48244" y="67198"/>
                </a:lnTo>
                <a:lnTo>
                  <a:pt x="3505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18303" y="527761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24384" y="3048"/>
                </a:lnTo>
                <a:lnTo>
                  <a:pt x="30480" y="0"/>
                </a:lnTo>
                <a:lnTo>
                  <a:pt x="47244" y="0"/>
                </a:lnTo>
                <a:lnTo>
                  <a:pt x="54864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27432" y="12192"/>
                </a:moveTo>
                <a:lnTo>
                  <a:pt x="27432" y="10668"/>
                </a:lnTo>
                <a:lnTo>
                  <a:pt x="12192" y="10668"/>
                </a:lnTo>
                <a:lnTo>
                  <a:pt x="16764" y="6096"/>
                </a:lnTo>
                <a:lnTo>
                  <a:pt x="62484" y="6096"/>
                </a:lnTo>
                <a:lnTo>
                  <a:pt x="65532" y="9144"/>
                </a:lnTo>
                <a:lnTo>
                  <a:pt x="33528" y="9144"/>
                </a:lnTo>
                <a:lnTo>
                  <a:pt x="27432" y="12192"/>
                </a:lnTo>
                <a:close/>
              </a:path>
              <a:path w="79375" h="79375">
                <a:moveTo>
                  <a:pt x="51816" y="12192"/>
                </a:moveTo>
                <a:lnTo>
                  <a:pt x="44195" y="9144"/>
                </a:lnTo>
                <a:lnTo>
                  <a:pt x="65532" y="9144"/>
                </a:lnTo>
                <a:lnTo>
                  <a:pt x="67056" y="10668"/>
                </a:lnTo>
                <a:lnTo>
                  <a:pt x="50292" y="10668"/>
                </a:lnTo>
                <a:lnTo>
                  <a:pt x="51816" y="12192"/>
                </a:lnTo>
                <a:close/>
              </a:path>
              <a:path w="79375" h="79375">
                <a:moveTo>
                  <a:pt x="39624" y="79248"/>
                </a:moveTo>
                <a:lnTo>
                  <a:pt x="32004" y="77724"/>
                </a:lnTo>
                <a:lnTo>
                  <a:pt x="30480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0960"/>
                </a:lnTo>
                <a:lnTo>
                  <a:pt x="3048" y="54864"/>
                </a:lnTo>
                <a:lnTo>
                  <a:pt x="1524" y="47244"/>
                </a:lnTo>
                <a:lnTo>
                  <a:pt x="0" y="47244"/>
                </a:lnTo>
                <a:lnTo>
                  <a:pt x="0" y="30480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0668" y="10668"/>
                </a:lnTo>
                <a:lnTo>
                  <a:pt x="27432" y="10668"/>
                </a:lnTo>
                <a:lnTo>
                  <a:pt x="24383" y="13716"/>
                </a:lnTo>
                <a:lnTo>
                  <a:pt x="22859" y="13716"/>
                </a:lnTo>
                <a:lnTo>
                  <a:pt x="13716" y="22860"/>
                </a:lnTo>
                <a:lnTo>
                  <a:pt x="14478" y="22860"/>
                </a:lnTo>
                <a:lnTo>
                  <a:pt x="12192" y="27432"/>
                </a:lnTo>
                <a:lnTo>
                  <a:pt x="11049" y="32004"/>
                </a:lnTo>
                <a:lnTo>
                  <a:pt x="10668" y="32004"/>
                </a:lnTo>
                <a:lnTo>
                  <a:pt x="9144" y="39624"/>
                </a:lnTo>
                <a:lnTo>
                  <a:pt x="10668" y="45720"/>
                </a:lnTo>
                <a:lnTo>
                  <a:pt x="10972" y="45720"/>
                </a:lnTo>
                <a:lnTo>
                  <a:pt x="12192" y="51816"/>
                </a:lnTo>
                <a:lnTo>
                  <a:pt x="12954" y="51816"/>
                </a:lnTo>
                <a:lnTo>
                  <a:pt x="15240" y="56388"/>
                </a:lnTo>
                <a:lnTo>
                  <a:pt x="13716" y="56388"/>
                </a:lnTo>
                <a:lnTo>
                  <a:pt x="18288" y="60960"/>
                </a:lnTo>
                <a:lnTo>
                  <a:pt x="27432" y="67056"/>
                </a:lnTo>
                <a:lnTo>
                  <a:pt x="39624" y="70104"/>
                </a:lnTo>
                <a:lnTo>
                  <a:pt x="64008" y="70104"/>
                </a:lnTo>
                <a:lnTo>
                  <a:pt x="62484" y="71628"/>
                </a:lnTo>
                <a:lnTo>
                  <a:pt x="60960" y="71628"/>
                </a:lnTo>
                <a:lnTo>
                  <a:pt x="60960" y="73152"/>
                </a:lnTo>
                <a:lnTo>
                  <a:pt x="54864" y="76200"/>
                </a:lnTo>
                <a:lnTo>
                  <a:pt x="39624" y="79248"/>
                </a:lnTo>
                <a:close/>
              </a:path>
              <a:path w="79375" h="79375">
                <a:moveTo>
                  <a:pt x="56387" y="15240"/>
                </a:moveTo>
                <a:lnTo>
                  <a:pt x="50292" y="10668"/>
                </a:lnTo>
                <a:lnTo>
                  <a:pt x="67056" y="10668"/>
                </a:lnTo>
                <a:lnTo>
                  <a:pt x="67056" y="12192"/>
                </a:lnTo>
                <a:lnTo>
                  <a:pt x="68580" y="13716"/>
                </a:lnTo>
                <a:lnTo>
                  <a:pt x="56387" y="13716"/>
                </a:lnTo>
                <a:lnTo>
                  <a:pt x="56387" y="15240"/>
                </a:lnTo>
                <a:close/>
              </a:path>
              <a:path w="79375" h="79375">
                <a:moveTo>
                  <a:pt x="22859" y="15240"/>
                </a:moveTo>
                <a:lnTo>
                  <a:pt x="22859" y="13716"/>
                </a:lnTo>
                <a:lnTo>
                  <a:pt x="24383" y="13716"/>
                </a:lnTo>
                <a:lnTo>
                  <a:pt x="22859" y="15240"/>
                </a:lnTo>
                <a:close/>
              </a:path>
              <a:path w="79375" h="79375">
                <a:moveTo>
                  <a:pt x="68580" y="33528"/>
                </a:moveTo>
                <a:lnTo>
                  <a:pt x="67056" y="27432"/>
                </a:lnTo>
                <a:lnTo>
                  <a:pt x="64008" y="22860"/>
                </a:lnTo>
                <a:lnTo>
                  <a:pt x="59436" y="18288"/>
                </a:lnTo>
                <a:lnTo>
                  <a:pt x="60960" y="18288"/>
                </a:lnTo>
                <a:lnTo>
                  <a:pt x="56387" y="13716"/>
                </a:lnTo>
                <a:lnTo>
                  <a:pt x="68580" y="13716"/>
                </a:lnTo>
                <a:lnTo>
                  <a:pt x="71628" y="16764"/>
                </a:lnTo>
                <a:lnTo>
                  <a:pt x="71628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30480"/>
                </a:lnTo>
                <a:lnTo>
                  <a:pt x="77724" y="32004"/>
                </a:lnTo>
                <a:lnTo>
                  <a:pt x="68580" y="32004"/>
                </a:lnTo>
                <a:lnTo>
                  <a:pt x="68580" y="33528"/>
                </a:lnTo>
                <a:close/>
              </a:path>
              <a:path w="79375" h="79375">
                <a:moveTo>
                  <a:pt x="14478" y="22860"/>
                </a:moveTo>
                <a:lnTo>
                  <a:pt x="13716" y="22860"/>
                </a:lnTo>
                <a:lnTo>
                  <a:pt x="15240" y="21336"/>
                </a:lnTo>
                <a:lnTo>
                  <a:pt x="14478" y="22860"/>
                </a:lnTo>
                <a:close/>
              </a:path>
              <a:path w="79375" h="79375">
                <a:moveTo>
                  <a:pt x="10668" y="33528"/>
                </a:moveTo>
                <a:lnTo>
                  <a:pt x="10668" y="32004"/>
                </a:lnTo>
                <a:lnTo>
                  <a:pt x="11049" y="32004"/>
                </a:lnTo>
                <a:lnTo>
                  <a:pt x="10668" y="33528"/>
                </a:lnTo>
                <a:close/>
              </a:path>
              <a:path w="79375" h="79375">
                <a:moveTo>
                  <a:pt x="76809" y="51816"/>
                </a:moveTo>
                <a:lnTo>
                  <a:pt x="67056" y="51816"/>
                </a:lnTo>
                <a:lnTo>
                  <a:pt x="68580" y="45720"/>
                </a:lnTo>
                <a:lnTo>
                  <a:pt x="68580" y="32004"/>
                </a:lnTo>
                <a:lnTo>
                  <a:pt x="77724" y="32004"/>
                </a:lnTo>
                <a:lnTo>
                  <a:pt x="79248" y="39624"/>
                </a:lnTo>
                <a:lnTo>
                  <a:pt x="76809" y="51816"/>
                </a:lnTo>
                <a:close/>
              </a:path>
              <a:path w="79375" h="79375">
                <a:moveTo>
                  <a:pt x="10972" y="45720"/>
                </a:moveTo>
                <a:lnTo>
                  <a:pt x="10668" y="45720"/>
                </a:lnTo>
                <a:lnTo>
                  <a:pt x="10668" y="44196"/>
                </a:lnTo>
                <a:lnTo>
                  <a:pt x="10972" y="45720"/>
                </a:lnTo>
                <a:close/>
              </a:path>
              <a:path w="79375" h="79375">
                <a:moveTo>
                  <a:pt x="12954" y="51816"/>
                </a:moveTo>
                <a:lnTo>
                  <a:pt x="12192" y="51816"/>
                </a:lnTo>
                <a:lnTo>
                  <a:pt x="12192" y="50292"/>
                </a:lnTo>
                <a:lnTo>
                  <a:pt x="12954" y="51816"/>
                </a:lnTo>
                <a:close/>
              </a:path>
              <a:path w="79375" h="79375">
                <a:moveTo>
                  <a:pt x="64008" y="70104"/>
                </a:moveTo>
                <a:lnTo>
                  <a:pt x="39624" y="70104"/>
                </a:lnTo>
                <a:lnTo>
                  <a:pt x="45719" y="68580"/>
                </a:lnTo>
                <a:lnTo>
                  <a:pt x="44195" y="68580"/>
                </a:lnTo>
                <a:lnTo>
                  <a:pt x="51816" y="67056"/>
                </a:lnTo>
                <a:lnTo>
                  <a:pt x="50292" y="67056"/>
                </a:lnTo>
                <a:lnTo>
                  <a:pt x="56387" y="64008"/>
                </a:lnTo>
                <a:lnTo>
                  <a:pt x="60960" y="60960"/>
                </a:lnTo>
                <a:lnTo>
                  <a:pt x="59436" y="60960"/>
                </a:lnTo>
                <a:lnTo>
                  <a:pt x="64008" y="56388"/>
                </a:lnTo>
                <a:lnTo>
                  <a:pt x="67056" y="50292"/>
                </a:lnTo>
                <a:lnTo>
                  <a:pt x="67056" y="51816"/>
                </a:lnTo>
                <a:lnTo>
                  <a:pt x="76809" y="51816"/>
                </a:lnTo>
                <a:lnTo>
                  <a:pt x="76200" y="54864"/>
                </a:lnTo>
                <a:lnTo>
                  <a:pt x="71628" y="60960"/>
                </a:lnTo>
                <a:lnTo>
                  <a:pt x="71628" y="62484"/>
                </a:lnTo>
                <a:lnTo>
                  <a:pt x="64008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716523" y="4652772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79" h="70485">
                <a:moveTo>
                  <a:pt x="33528" y="70103"/>
                </a:moveTo>
                <a:lnTo>
                  <a:pt x="20574" y="67413"/>
                </a:lnTo>
                <a:lnTo>
                  <a:pt x="9906" y="60007"/>
                </a:lnTo>
                <a:lnTo>
                  <a:pt x="2667" y="48887"/>
                </a:lnTo>
                <a:lnTo>
                  <a:pt x="0" y="35051"/>
                </a:lnTo>
                <a:lnTo>
                  <a:pt x="2667" y="21859"/>
                </a:lnTo>
                <a:lnTo>
                  <a:pt x="9906" y="10667"/>
                </a:lnTo>
                <a:lnTo>
                  <a:pt x="20574" y="2905"/>
                </a:lnTo>
                <a:lnTo>
                  <a:pt x="33528" y="0"/>
                </a:lnTo>
                <a:lnTo>
                  <a:pt x="47363" y="2905"/>
                </a:lnTo>
                <a:lnTo>
                  <a:pt x="58483" y="10667"/>
                </a:lnTo>
                <a:lnTo>
                  <a:pt x="65889" y="21859"/>
                </a:lnTo>
                <a:lnTo>
                  <a:pt x="68580" y="35051"/>
                </a:lnTo>
                <a:lnTo>
                  <a:pt x="65889" y="48887"/>
                </a:lnTo>
                <a:lnTo>
                  <a:pt x="58483" y="60007"/>
                </a:lnTo>
                <a:lnTo>
                  <a:pt x="47363" y="67413"/>
                </a:lnTo>
                <a:lnTo>
                  <a:pt x="3352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710427" y="464820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2004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56388" y="76200"/>
                </a:moveTo>
                <a:lnTo>
                  <a:pt x="24384" y="76200"/>
                </a:lnTo>
                <a:lnTo>
                  <a:pt x="18288" y="73152"/>
                </a:lnTo>
                <a:lnTo>
                  <a:pt x="12192" y="68580"/>
                </a:lnTo>
                <a:lnTo>
                  <a:pt x="7620" y="62484"/>
                </a:lnTo>
                <a:lnTo>
                  <a:pt x="4572" y="56388"/>
                </a:lnTo>
                <a:lnTo>
                  <a:pt x="4572" y="54864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1148"/>
                </a:lnTo>
                <a:lnTo>
                  <a:pt x="0" y="39624"/>
                </a:lnTo>
                <a:lnTo>
                  <a:pt x="1524" y="39624"/>
                </a:lnTo>
                <a:lnTo>
                  <a:pt x="1524" y="32004"/>
                </a:lnTo>
                <a:lnTo>
                  <a:pt x="3048" y="24384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24384" y="3048"/>
                </a:lnTo>
                <a:lnTo>
                  <a:pt x="56388" y="3048"/>
                </a:lnTo>
                <a:lnTo>
                  <a:pt x="62484" y="7620"/>
                </a:lnTo>
                <a:lnTo>
                  <a:pt x="64008" y="9144"/>
                </a:lnTo>
                <a:lnTo>
                  <a:pt x="39624" y="9144"/>
                </a:lnTo>
                <a:lnTo>
                  <a:pt x="40386" y="9296"/>
                </a:lnTo>
                <a:lnTo>
                  <a:pt x="33528" y="10668"/>
                </a:lnTo>
                <a:lnTo>
                  <a:pt x="35052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60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383" y="57912"/>
                </a:lnTo>
                <a:lnTo>
                  <a:pt x="18669" y="60960"/>
                </a:lnTo>
                <a:lnTo>
                  <a:pt x="18288" y="60960"/>
                </a:lnTo>
                <a:lnTo>
                  <a:pt x="19812" y="62484"/>
                </a:lnTo>
                <a:lnTo>
                  <a:pt x="20320" y="62484"/>
                </a:lnTo>
                <a:lnTo>
                  <a:pt x="24384" y="65532"/>
                </a:lnTo>
                <a:lnTo>
                  <a:pt x="22860" y="65532"/>
                </a:lnTo>
                <a:lnTo>
                  <a:pt x="28956" y="68580"/>
                </a:lnTo>
                <a:lnTo>
                  <a:pt x="31242" y="68580"/>
                </a:lnTo>
                <a:lnTo>
                  <a:pt x="35052" y="70104"/>
                </a:lnTo>
                <a:lnTo>
                  <a:pt x="65532" y="70104"/>
                </a:lnTo>
                <a:lnTo>
                  <a:pt x="62484" y="73152"/>
                </a:lnTo>
                <a:lnTo>
                  <a:pt x="56388" y="76200"/>
                </a:lnTo>
                <a:close/>
              </a:path>
              <a:path w="79375" h="79375">
                <a:moveTo>
                  <a:pt x="40386" y="9296"/>
                </a:moveTo>
                <a:lnTo>
                  <a:pt x="39624" y="9144"/>
                </a:lnTo>
                <a:lnTo>
                  <a:pt x="41148" y="9144"/>
                </a:lnTo>
                <a:lnTo>
                  <a:pt x="40386" y="9296"/>
                </a:lnTo>
                <a:close/>
              </a:path>
              <a:path w="79375" h="79375">
                <a:moveTo>
                  <a:pt x="60960" y="19812"/>
                </a:moveTo>
                <a:lnTo>
                  <a:pt x="56388" y="15240"/>
                </a:lnTo>
                <a:lnTo>
                  <a:pt x="57912" y="15240"/>
                </a:lnTo>
                <a:lnTo>
                  <a:pt x="51816" y="12192"/>
                </a:lnTo>
                <a:lnTo>
                  <a:pt x="45720" y="10668"/>
                </a:lnTo>
                <a:lnTo>
                  <a:pt x="47244" y="10668"/>
                </a:lnTo>
                <a:lnTo>
                  <a:pt x="40386" y="9296"/>
                </a:lnTo>
                <a:lnTo>
                  <a:pt x="41148" y="9144"/>
                </a:lnTo>
                <a:lnTo>
                  <a:pt x="64008" y="9144"/>
                </a:lnTo>
                <a:lnTo>
                  <a:pt x="67056" y="12192"/>
                </a:lnTo>
                <a:lnTo>
                  <a:pt x="68580" y="12192"/>
                </a:lnTo>
                <a:lnTo>
                  <a:pt x="73152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79375" h="79375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79375" h="79375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79375" h="79375">
                <a:moveTo>
                  <a:pt x="78028" y="28956"/>
                </a:moveTo>
                <a:lnTo>
                  <a:pt x="68580" y="28956"/>
                </a:lnTo>
                <a:lnTo>
                  <a:pt x="64008" y="22860"/>
                </a:lnTo>
                <a:lnTo>
                  <a:pt x="65532" y="22860"/>
                </a:lnTo>
                <a:lnTo>
                  <a:pt x="60960" y="18288"/>
                </a:lnTo>
                <a:lnTo>
                  <a:pt x="73152" y="18288"/>
                </a:lnTo>
                <a:lnTo>
                  <a:pt x="76200" y="24384"/>
                </a:lnTo>
                <a:lnTo>
                  <a:pt x="78028" y="28956"/>
                </a:lnTo>
                <a:close/>
              </a:path>
              <a:path w="79375" h="79375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79375" h="79375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70104" y="35052"/>
                </a:moveTo>
                <a:lnTo>
                  <a:pt x="67056" y="27432"/>
                </a:lnTo>
                <a:lnTo>
                  <a:pt x="68580" y="28956"/>
                </a:lnTo>
                <a:lnTo>
                  <a:pt x="78028" y="28956"/>
                </a:lnTo>
                <a:lnTo>
                  <a:pt x="79248" y="32004"/>
                </a:lnTo>
                <a:lnTo>
                  <a:pt x="79248" y="33528"/>
                </a:lnTo>
                <a:lnTo>
                  <a:pt x="70104" y="33528"/>
                </a:lnTo>
                <a:lnTo>
                  <a:pt x="70104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79248" y="47244"/>
                </a:moveTo>
                <a:lnTo>
                  <a:pt x="70104" y="47244"/>
                </a:lnTo>
                <a:lnTo>
                  <a:pt x="70104" y="33528"/>
                </a:lnTo>
                <a:lnTo>
                  <a:pt x="79248" y="33528"/>
                </a:lnTo>
                <a:lnTo>
                  <a:pt x="79248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64008" y="57912"/>
                </a:moveTo>
                <a:lnTo>
                  <a:pt x="68580" y="51816"/>
                </a:lnTo>
                <a:lnTo>
                  <a:pt x="67056" y="51816"/>
                </a:lnTo>
                <a:lnTo>
                  <a:pt x="70104" y="45720"/>
                </a:lnTo>
                <a:lnTo>
                  <a:pt x="70104" y="47244"/>
                </a:lnTo>
                <a:lnTo>
                  <a:pt x="79248" y="47244"/>
                </a:lnTo>
                <a:lnTo>
                  <a:pt x="79248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65532" y="56388"/>
                </a:lnTo>
                <a:lnTo>
                  <a:pt x="64008" y="57912"/>
                </a:lnTo>
                <a:close/>
              </a:path>
              <a:path w="79375" h="79375">
                <a:moveTo>
                  <a:pt x="16383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383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5532" y="56388"/>
                </a:lnTo>
                <a:lnTo>
                  <a:pt x="76200" y="56388"/>
                </a:lnTo>
                <a:lnTo>
                  <a:pt x="73152" y="62484"/>
                </a:lnTo>
                <a:close/>
              </a:path>
              <a:path w="79375" h="79375">
                <a:moveTo>
                  <a:pt x="19812" y="62484"/>
                </a:moveTo>
                <a:lnTo>
                  <a:pt x="18288" y="60960"/>
                </a:lnTo>
                <a:lnTo>
                  <a:pt x="19158" y="61613"/>
                </a:lnTo>
                <a:lnTo>
                  <a:pt x="19812" y="62484"/>
                </a:lnTo>
                <a:close/>
              </a:path>
              <a:path w="79375" h="79375">
                <a:moveTo>
                  <a:pt x="19158" y="61613"/>
                </a:moveTo>
                <a:lnTo>
                  <a:pt x="18288" y="60960"/>
                </a:lnTo>
                <a:lnTo>
                  <a:pt x="18669" y="60960"/>
                </a:lnTo>
                <a:lnTo>
                  <a:pt x="19158" y="61613"/>
                </a:lnTo>
                <a:close/>
              </a:path>
              <a:path w="79375" h="79375">
                <a:moveTo>
                  <a:pt x="68580" y="68580"/>
                </a:moveTo>
                <a:lnTo>
                  <a:pt x="51816" y="68580"/>
                </a:lnTo>
                <a:lnTo>
                  <a:pt x="57912" y="65532"/>
                </a:lnTo>
                <a:lnTo>
                  <a:pt x="56388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3152" y="62484"/>
                </a:lnTo>
                <a:lnTo>
                  <a:pt x="68580" y="68580"/>
                </a:lnTo>
                <a:close/>
              </a:path>
              <a:path w="79375" h="79375">
                <a:moveTo>
                  <a:pt x="20320" y="62484"/>
                </a:moveTo>
                <a:lnTo>
                  <a:pt x="19812" y="62484"/>
                </a:lnTo>
                <a:lnTo>
                  <a:pt x="19158" y="61613"/>
                </a:lnTo>
                <a:lnTo>
                  <a:pt x="20320" y="62484"/>
                </a:lnTo>
                <a:close/>
              </a:path>
              <a:path w="79375" h="79375">
                <a:moveTo>
                  <a:pt x="31242" y="68580"/>
                </a:moveTo>
                <a:lnTo>
                  <a:pt x="28956" y="68580"/>
                </a:lnTo>
                <a:lnTo>
                  <a:pt x="27432" y="67056"/>
                </a:lnTo>
                <a:lnTo>
                  <a:pt x="31242" y="68580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20" y="70104"/>
                </a:lnTo>
                <a:lnTo>
                  <a:pt x="51816" y="67056"/>
                </a:lnTo>
                <a:lnTo>
                  <a:pt x="51816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955035" y="2979420"/>
            <a:ext cx="68580" cy="70485"/>
          </a:xfrm>
          <a:custGeom>
            <a:avLst/>
            <a:gdLst/>
            <a:ahLst/>
            <a:cxnLst/>
            <a:rect l="l" t="t" r="r" b="b"/>
            <a:pathLst>
              <a:path w="68580" h="70485">
                <a:moveTo>
                  <a:pt x="33528" y="70103"/>
                </a:moveTo>
                <a:lnTo>
                  <a:pt x="20574" y="67413"/>
                </a:lnTo>
                <a:lnTo>
                  <a:pt x="9906" y="60007"/>
                </a:lnTo>
                <a:lnTo>
                  <a:pt x="2667" y="48887"/>
                </a:lnTo>
                <a:lnTo>
                  <a:pt x="0" y="35051"/>
                </a:lnTo>
                <a:lnTo>
                  <a:pt x="2667" y="21859"/>
                </a:lnTo>
                <a:lnTo>
                  <a:pt x="9906" y="10667"/>
                </a:lnTo>
                <a:lnTo>
                  <a:pt x="20574" y="2905"/>
                </a:lnTo>
                <a:lnTo>
                  <a:pt x="33528" y="0"/>
                </a:lnTo>
                <a:lnTo>
                  <a:pt x="47363" y="2905"/>
                </a:lnTo>
                <a:lnTo>
                  <a:pt x="58483" y="10667"/>
                </a:lnTo>
                <a:lnTo>
                  <a:pt x="65889" y="21859"/>
                </a:lnTo>
                <a:lnTo>
                  <a:pt x="68580" y="35051"/>
                </a:lnTo>
                <a:lnTo>
                  <a:pt x="65889" y="48887"/>
                </a:lnTo>
                <a:lnTo>
                  <a:pt x="58483" y="60007"/>
                </a:lnTo>
                <a:lnTo>
                  <a:pt x="47363" y="67413"/>
                </a:lnTo>
                <a:lnTo>
                  <a:pt x="3352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948939" y="29748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24384" y="77724"/>
                </a:lnTo>
                <a:lnTo>
                  <a:pt x="24384" y="76200"/>
                </a:lnTo>
                <a:lnTo>
                  <a:pt x="18288" y="73152"/>
                </a:lnTo>
                <a:lnTo>
                  <a:pt x="12192" y="68580"/>
                </a:lnTo>
                <a:lnTo>
                  <a:pt x="7620" y="62484"/>
                </a:lnTo>
                <a:lnTo>
                  <a:pt x="4572" y="56388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4384" y="3048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7620"/>
                </a:lnTo>
                <a:lnTo>
                  <a:pt x="62484" y="7620"/>
                </a:lnTo>
                <a:lnTo>
                  <a:pt x="65532" y="10668"/>
                </a:lnTo>
                <a:lnTo>
                  <a:pt x="35052" y="10668"/>
                </a:lnTo>
                <a:lnTo>
                  <a:pt x="27432" y="12192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954" y="27432"/>
                </a:lnTo>
                <a:lnTo>
                  <a:pt x="12192" y="27432"/>
                </a:lnTo>
                <a:lnTo>
                  <a:pt x="10972" y="33528"/>
                </a:lnTo>
                <a:lnTo>
                  <a:pt x="10668" y="33528"/>
                </a:lnTo>
                <a:lnTo>
                  <a:pt x="10668" y="47244"/>
                </a:lnTo>
                <a:lnTo>
                  <a:pt x="11049" y="47244"/>
                </a:lnTo>
                <a:lnTo>
                  <a:pt x="12192" y="51816"/>
                </a:lnTo>
                <a:lnTo>
                  <a:pt x="15240" y="57912"/>
                </a:lnTo>
                <a:lnTo>
                  <a:pt x="16383" y="57912"/>
                </a:lnTo>
                <a:lnTo>
                  <a:pt x="18669" y="60960"/>
                </a:lnTo>
                <a:lnTo>
                  <a:pt x="18288" y="60960"/>
                </a:lnTo>
                <a:lnTo>
                  <a:pt x="19812" y="62484"/>
                </a:lnTo>
                <a:lnTo>
                  <a:pt x="20320" y="62484"/>
                </a:lnTo>
                <a:lnTo>
                  <a:pt x="24384" y="65532"/>
                </a:lnTo>
                <a:lnTo>
                  <a:pt x="22859" y="65532"/>
                </a:lnTo>
                <a:lnTo>
                  <a:pt x="28956" y="68580"/>
                </a:lnTo>
                <a:lnTo>
                  <a:pt x="27432" y="68580"/>
                </a:lnTo>
                <a:lnTo>
                  <a:pt x="35052" y="70104"/>
                </a:lnTo>
                <a:lnTo>
                  <a:pt x="65532" y="70104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79375">
                <a:moveTo>
                  <a:pt x="60960" y="19812"/>
                </a:moveTo>
                <a:lnTo>
                  <a:pt x="56387" y="15240"/>
                </a:lnTo>
                <a:lnTo>
                  <a:pt x="51816" y="12192"/>
                </a:lnTo>
                <a:lnTo>
                  <a:pt x="45719" y="10668"/>
                </a:lnTo>
                <a:lnTo>
                  <a:pt x="65532" y="10668"/>
                </a:lnTo>
                <a:lnTo>
                  <a:pt x="67056" y="12192"/>
                </a:lnTo>
                <a:lnTo>
                  <a:pt x="68580" y="12192"/>
                </a:lnTo>
                <a:lnTo>
                  <a:pt x="73152" y="18288"/>
                </a:lnTo>
                <a:lnTo>
                  <a:pt x="60960" y="18288"/>
                </a:lnTo>
                <a:lnTo>
                  <a:pt x="60960" y="19812"/>
                </a:lnTo>
                <a:close/>
              </a:path>
              <a:path w="79375" h="79375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79375" h="79375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79375" h="79375">
                <a:moveTo>
                  <a:pt x="76200" y="24384"/>
                </a:moveTo>
                <a:lnTo>
                  <a:pt x="65532" y="24384"/>
                </a:lnTo>
                <a:lnTo>
                  <a:pt x="60960" y="18288"/>
                </a:lnTo>
                <a:lnTo>
                  <a:pt x="73152" y="18288"/>
                </a:lnTo>
                <a:lnTo>
                  <a:pt x="76200" y="24384"/>
                </a:lnTo>
                <a:close/>
              </a:path>
              <a:path w="79375" h="79375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79375" h="79375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79375" h="79375">
                <a:moveTo>
                  <a:pt x="67056" y="28956"/>
                </a:moveTo>
                <a:lnTo>
                  <a:pt x="64008" y="22860"/>
                </a:lnTo>
                <a:lnTo>
                  <a:pt x="65532" y="24384"/>
                </a:lnTo>
                <a:lnTo>
                  <a:pt x="76200" y="24384"/>
                </a:lnTo>
                <a:lnTo>
                  <a:pt x="76200" y="25908"/>
                </a:lnTo>
                <a:lnTo>
                  <a:pt x="76962" y="27432"/>
                </a:lnTo>
                <a:lnTo>
                  <a:pt x="67056" y="27432"/>
                </a:lnTo>
                <a:lnTo>
                  <a:pt x="67056" y="28956"/>
                </a:lnTo>
                <a:close/>
              </a:path>
              <a:path w="79375" h="79375">
                <a:moveTo>
                  <a:pt x="12192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2192" y="28956"/>
                </a:lnTo>
                <a:close/>
              </a:path>
              <a:path w="79375" h="79375">
                <a:moveTo>
                  <a:pt x="79248" y="35052"/>
                </a:moveTo>
                <a:lnTo>
                  <a:pt x="70104" y="35052"/>
                </a:lnTo>
                <a:lnTo>
                  <a:pt x="67056" y="27432"/>
                </a:lnTo>
                <a:lnTo>
                  <a:pt x="76962" y="27432"/>
                </a:lnTo>
                <a:lnTo>
                  <a:pt x="79248" y="32004"/>
                </a:lnTo>
                <a:lnTo>
                  <a:pt x="79248" y="35052"/>
                </a:lnTo>
                <a:close/>
              </a:path>
              <a:path w="79375" h="79375">
                <a:moveTo>
                  <a:pt x="10668" y="35052"/>
                </a:moveTo>
                <a:lnTo>
                  <a:pt x="10668" y="33528"/>
                </a:lnTo>
                <a:lnTo>
                  <a:pt x="10972" y="33528"/>
                </a:lnTo>
                <a:lnTo>
                  <a:pt x="10668" y="35052"/>
                </a:lnTo>
                <a:close/>
              </a:path>
              <a:path w="79375" h="79375">
                <a:moveTo>
                  <a:pt x="69951" y="40386"/>
                </a:moveTo>
                <a:lnTo>
                  <a:pt x="68580" y="33528"/>
                </a:lnTo>
                <a:lnTo>
                  <a:pt x="70104" y="35052"/>
                </a:lnTo>
                <a:lnTo>
                  <a:pt x="79248" y="35052"/>
                </a:lnTo>
                <a:lnTo>
                  <a:pt x="79248" y="39624"/>
                </a:lnTo>
                <a:lnTo>
                  <a:pt x="70104" y="39624"/>
                </a:lnTo>
                <a:lnTo>
                  <a:pt x="69951" y="40386"/>
                </a:lnTo>
                <a:close/>
              </a:path>
              <a:path w="79375" h="79375">
                <a:moveTo>
                  <a:pt x="70104" y="41148"/>
                </a:moveTo>
                <a:lnTo>
                  <a:pt x="69951" y="40386"/>
                </a:lnTo>
                <a:lnTo>
                  <a:pt x="70104" y="39624"/>
                </a:lnTo>
                <a:lnTo>
                  <a:pt x="7010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70104" y="41148"/>
                </a:lnTo>
                <a:lnTo>
                  <a:pt x="7010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68580" y="47244"/>
                </a:moveTo>
                <a:lnTo>
                  <a:pt x="69951" y="40386"/>
                </a:lnTo>
                <a:lnTo>
                  <a:pt x="70104" y="41148"/>
                </a:lnTo>
                <a:lnTo>
                  <a:pt x="79248" y="41148"/>
                </a:lnTo>
                <a:lnTo>
                  <a:pt x="79248" y="45720"/>
                </a:lnTo>
                <a:lnTo>
                  <a:pt x="70104" y="45720"/>
                </a:lnTo>
                <a:lnTo>
                  <a:pt x="68580" y="47244"/>
                </a:lnTo>
                <a:close/>
              </a:path>
              <a:path w="79375" h="79375">
                <a:moveTo>
                  <a:pt x="11049" y="47244"/>
                </a:moveTo>
                <a:lnTo>
                  <a:pt x="10668" y="47244"/>
                </a:lnTo>
                <a:lnTo>
                  <a:pt x="10668" y="45720"/>
                </a:lnTo>
                <a:lnTo>
                  <a:pt x="11049" y="47244"/>
                </a:lnTo>
                <a:close/>
              </a:path>
              <a:path w="79375" h="79375">
                <a:moveTo>
                  <a:pt x="64008" y="57912"/>
                </a:moveTo>
                <a:lnTo>
                  <a:pt x="70104" y="45720"/>
                </a:lnTo>
                <a:lnTo>
                  <a:pt x="79248" y="45720"/>
                </a:lnTo>
                <a:lnTo>
                  <a:pt x="79248" y="48768"/>
                </a:lnTo>
                <a:lnTo>
                  <a:pt x="76200" y="54864"/>
                </a:lnTo>
                <a:lnTo>
                  <a:pt x="76200" y="56388"/>
                </a:lnTo>
                <a:lnTo>
                  <a:pt x="65532" y="56388"/>
                </a:lnTo>
                <a:lnTo>
                  <a:pt x="64008" y="57912"/>
                </a:lnTo>
                <a:close/>
              </a:path>
              <a:path w="79375" h="79375">
                <a:moveTo>
                  <a:pt x="16383" y="57912"/>
                </a:moveTo>
                <a:lnTo>
                  <a:pt x="15240" y="57912"/>
                </a:lnTo>
                <a:lnTo>
                  <a:pt x="15240" y="56388"/>
                </a:lnTo>
                <a:lnTo>
                  <a:pt x="16383" y="57912"/>
                </a:lnTo>
                <a:close/>
              </a:path>
              <a:path w="79375" h="79375">
                <a:moveTo>
                  <a:pt x="73152" y="62484"/>
                </a:moveTo>
                <a:lnTo>
                  <a:pt x="60960" y="62484"/>
                </a:lnTo>
                <a:lnTo>
                  <a:pt x="65532" y="56388"/>
                </a:lnTo>
                <a:lnTo>
                  <a:pt x="76200" y="56388"/>
                </a:lnTo>
                <a:lnTo>
                  <a:pt x="73152" y="62484"/>
                </a:lnTo>
                <a:close/>
              </a:path>
              <a:path w="79375" h="79375">
                <a:moveTo>
                  <a:pt x="19812" y="62484"/>
                </a:moveTo>
                <a:lnTo>
                  <a:pt x="18288" y="60960"/>
                </a:lnTo>
                <a:lnTo>
                  <a:pt x="19158" y="61613"/>
                </a:lnTo>
                <a:lnTo>
                  <a:pt x="19812" y="62484"/>
                </a:lnTo>
                <a:close/>
              </a:path>
              <a:path w="79375" h="79375">
                <a:moveTo>
                  <a:pt x="19158" y="61613"/>
                </a:moveTo>
                <a:lnTo>
                  <a:pt x="18288" y="60960"/>
                </a:lnTo>
                <a:lnTo>
                  <a:pt x="18669" y="60960"/>
                </a:lnTo>
                <a:lnTo>
                  <a:pt x="19158" y="61613"/>
                </a:lnTo>
                <a:close/>
              </a:path>
              <a:path w="79375" h="79375">
                <a:moveTo>
                  <a:pt x="65532" y="70104"/>
                </a:moveTo>
                <a:lnTo>
                  <a:pt x="45719" y="70104"/>
                </a:lnTo>
                <a:lnTo>
                  <a:pt x="51816" y="68580"/>
                </a:lnTo>
                <a:lnTo>
                  <a:pt x="56387" y="65532"/>
                </a:lnTo>
                <a:lnTo>
                  <a:pt x="60960" y="60960"/>
                </a:lnTo>
                <a:lnTo>
                  <a:pt x="60960" y="62484"/>
                </a:lnTo>
                <a:lnTo>
                  <a:pt x="73152" y="62484"/>
                </a:lnTo>
                <a:lnTo>
                  <a:pt x="68580" y="68580"/>
                </a:lnTo>
                <a:lnTo>
                  <a:pt x="67056" y="68580"/>
                </a:lnTo>
                <a:lnTo>
                  <a:pt x="65532" y="70104"/>
                </a:lnTo>
                <a:close/>
              </a:path>
              <a:path w="79375" h="79375">
                <a:moveTo>
                  <a:pt x="20320" y="62484"/>
                </a:moveTo>
                <a:lnTo>
                  <a:pt x="19812" y="62484"/>
                </a:lnTo>
                <a:lnTo>
                  <a:pt x="19158" y="61613"/>
                </a:lnTo>
                <a:lnTo>
                  <a:pt x="20320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72668" y="646175"/>
            <a:ext cx="9144000" cy="1262380"/>
          </a:xfrm>
          <a:custGeom>
            <a:avLst/>
            <a:gdLst/>
            <a:ahLst/>
            <a:cxnLst/>
            <a:rect l="l" t="t" r="r" b="b"/>
            <a:pathLst>
              <a:path w="9144000" h="1262380">
                <a:moveTo>
                  <a:pt x="0" y="0"/>
                </a:moveTo>
                <a:lnTo>
                  <a:pt x="9143999" y="0"/>
                </a:lnTo>
                <a:lnTo>
                  <a:pt x="9143999" y="1261872"/>
                </a:lnTo>
                <a:lnTo>
                  <a:pt x="0" y="12618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 txBox="1"/>
          <p:nvPr/>
        </p:nvSpPr>
        <p:spPr>
          <a:xfrm>
            <a:off x="852882" y="684609"/>
            <a:ext cx="7372984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T1~T4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组成共集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——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共基差动放大器（</a:t>
            </a: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T8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电流源偏置）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9" name="object 289"/>
          <p:cNvSpPr txBox="1">
            <a:spLocks noGrp="1"/>
          </p:cNvSpPr>
          <p:nvPr>
            <p:ph type="title"/>
          </p:nvPr>
        </p:nvSpPr>
        <p:spPr>
          <a:xfrm>
            <a:off x="852884" y="1059656"/>
            <a:ext cx="8550910" cy="3625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z="2400" spc="5">
                <a:solidFill>
                  <a:srgbClr val="000000"/>
                </a:solidFill>
                <a:latin typeface="宋体"/>
                <a:cs typeface="宋体"/>
              </a:rPr>
              <a:t>①共集放大的输入阻抗高电流增益大，共基放大的电压增益大</a:t>
            </a:r>
            <a:r>
              <a:rPr dirty="0" sz="2000" spc="5">
                <a:solidFill>
                  <a:srgbClr val="0000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853068" y="1421666"/>
            <a:ext cx="8752205" cy="692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latin typeface="宋体"/>
                <a:cs typeface="宋体"/>
              </a:rPr>
              <a:t>②用</a:t>
            </a:r>
            <a:r>
              <a:rPr dirty="0" sz="1400">
                <a:latin typeface="Times New Roman"/>
                <a:cs typeface="Times New Roman"/>
              </a:rPr>
              <a:t>β</a:t>
            </a:r>
            <a:r>
              <a:rPr dirty="0" sz="1400">
                <a:latin typeface="宋体"/>
                <a:cs typeface="宋体"/>
              </a:rPr>
              <a:t>较大的</a:t>
            </a:r>
            <a:r>
              <a:rPr dirty="0" sz="1400">
                <a:latin typeface="Times New Roman"/>
                <a:cs typeface="Times New Roman"/>
              </a:rPr>
              <a:t>NPN</a:t>
            </a:r>
            <a:r>
              <a:rPr dirty="0" sz="1400">
                <a:latin typeface="宋体"/>
                <a:cs typeface="宋体"/>
              </a:rPr>
              <a:t>管补偿</a:t>
            </a:r>
            <a:r>
              <a:rPr dirty="0" sz="1400">
                <a:latin typeface="Times New Roman"/>
                <a:cs typeface="Times New Roman"/>
              </a:rPr>
              <a:t>β</a:t>
            </a:r>
            <a:r>
              <a:rPr dirty="0" sz="1400">
                <a:latin typeface="宋体"/>
                <a:cs typeface="宋体"/>
              </a:rPr>
              <a:t>较小的</a:t>
            </a:r>
            <a:r>
              <a:rPr dirty="0" sz="1400">
                <a:latin typeface="Times New Roman"/>
                <a:cs typeface="Times New Roman"/>
              </a:rPr>
              <a:t>PNP</a:t>
            </a:r>
            <a:r>
              <a:rPr dirty="0" sz="1400">
                <a:latin typeface="宋体"/>
                <a:cs typeface="宋体"/>
              </a:rPr>
              <a:t>管，因此输入阻抗高，电压增益也大。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ts val="1625"/>
              </a:lnSpc>
            </a:pPr>
            <a:r>
              <a:rPr dirty="0" sz="1400">
                <a:latin typeface="宋体"/>
                <a:cs typeface="宋体"/>
              </a:rPr>
              <a:t>③允许较高的差模输入电压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宋体"/>
                <a:cs typeface="宋体"/>
              </a:rPr>
              <a:t>±</a:t>
            </a:r>
            <a:r>
              <a:rPr dirty="0" sz="1400">
                <a:latin typeface="Times New Roman"/>
                <a:cs typeface="Times New Roman"/>
              </a:rPr>
              <a:t>30V)</a:t>
            </a:r>
            <a:r>
              <a:rPr dirty="0" sz="1400">
                <a:latin typeface="宋体"/>
                <a:cs typeface="宋体"/>
              </a:rPr>
              <a:t>，因为横向的</a:t>
            </a:r>
            <a:r>
              <a:rPr dirty="0" sz="1400">
                <a:latin typeface="Times New Roman"/>
                <a:cs typeface="Times New Roman"/>
              </a:rPr>
              <a:t>PNP</a:t>
            </a:r>
            <a:r>
              <a:rPr dirty="0" sz="1400">
                <a:latin typeface="宋体"/>
                <a:cs typeface="宋体"/>
              </a:rPr>
              <a:t>管有很高的反向击穿电压。</a:t>
            </a:r>
            <a:endParaRPr sz="1400">
              <a:latin typeface="宋体"/>
              <a:cs typeface="宋体"/>
            </a:endParaRPr>
          </a:p>
          <a:p>
            <a:pPr algn="r" marR="5080">
              <a:lnSpc>
                <a:spcPts val="2105"/>
              </a:lnSpc>
            </a:pPr>
            <a:r>
              <a:rPr dirty="0" sz="1800">
                <a:latin typeface="宋体"/>
                <a:cs typeface="宋体"/>
              </a:rPr>
              <a:t>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995172" y="6300215"/>
            <a:ext cx="2472055" cy="830580"/>
          </a:xfrm>
          <a:custGeom>
            <a:avLst/>
            <a:gdLst/>
            <a:ahLst/>
            <a:cxnLst/>
            <a:rect l="l" t="t" r="r" b="b"/>
            <a:pathLst>
              <a:path w="2472054" h="830579">
                <a:moveTo>
                  <a:pt x="0" y="0"/>
                </a:moveTo>
                <a:lnTo>
                  <a:pt x="2471927" y="0"/>
                </a:lnTo>
                <a:lnTo>
                  <a:pt x="2471927" y="830580"/>
                </a:lnTo>
                <a:lnTo>
                  <a:pt x="0" y="8305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 txBox="1"/>
          <p:nvPr/>
        </p:nvSpPr>
        <p:spPr>
          <a:xfrm>
            <a:off x="1075531" y="5530587"/>
            <a:ext cx="2168525" cy="1195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785">
              <a:lnSpc>
                <a:spcPct val="100000"/>
              </a:lnSpc>
              <a:tabLst>
                <a:tab pos="1732914" algn="l"/>
              </a:tabLst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1	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1200785">
              <a:lnSpc>
                <a:spcPct val="100000"/>
              </a:lnSpc>
              <a:tabLst>
                <a:tab pos="1732914" algn="l"/>
              </a:tabLst>
            </a:pPr>
            <a:r>
              <a:rPr dirty="0" sz="1800">
                <a:latin typeface="Times New Roman"/>
                <a:cs typeface="Times New Roman"/>
              </a:rPr>
              <a:t>1k	50k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精密电流源作为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1996027" y="6704409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有源</a:t>
            </a:r>
            <a:r>
              <a:rPr dirty="0" sz="2400" spc="20">
                <a:latin typeface="宋体"/>
                <a:cs typeface="宋体"/>
              </a:rPr>
              <a:t>负</a:t>
            </a:r>
            <a:r>
              <a:rPr dirty="0" sz="2400">
                <a:latin typeface="宋体"/>
                <a:cs typeface="宋体"/>
              </a:rPr>
              <a:t>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5507735" y="6342888"/>
            <a:ext cx="1800225" cy="457200"/>
          </a:xfrm>
          <a:custGeom>
            <a:avLst/>
            <a:gdLst/>
            <a:ahLst/>
            <a:cxnLst/>
            <a:rect l="l" t="t" r="r" b="b"/>
            <a:pathLst>
              <a:path w="1800225" h="457200">
                <a:moveTo>
                  <a:pt x="0" y="0"/>
                </a:moveTo>
                <a:lnTo>
                  <a:pt x="1799844" y="0"/>
                </a:lnTo>
                <a:lnTo>
                  <a:pt x="179984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 txBox="1"/>
          <p:nvPr/>
        </p:nvSpPr>
        <p:spPr>
          <a:xfrm>
            <a:off x="5502401" y="6380559"/>
            <a:ext cx="1805305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电压放大级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7504176" y="6301739"/>
            <a:ext cx="2237740" cy="82931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78105" rIns="0" bIns="0" rtlCol="0" vert="horz">
            <a:spAutoFit/>
          </a:bodyPr>
          <a:lstStyle/>
          <a:p>
            <a:pPr marL="92710" marR="300990">
              <a:lnSpc>
                <a:spcPts val="2760"/>
              </a:lnSpc>
              <a:spcBef>
                <a:spcPts val="615"/>
              </a:spcBef>
            </a:pPr>
            <a:r>
              <a:rPr dirty="0" sz="2400">
                <a:latin typeface="宋体"/>
                <a:cs typeface="宋体"/>
              </a:rPr>
              <a:t>带</a:t>
            </a:r>
            <a:r>
              <a:rPr dirty="0" sz="2400" spc="20">
                <a:latin typeface="宋体"/>
                <a:cs typeface="宋体"/>
              </a:rPr>
              <a:t>过流</a:t>
            </a:r>
            <a:r>
              <a:rPr dirty="0" sz="2400">
                <a:latin typeface="宋体"/>
                <a:cs typeface="宋体"/>
              </a:rPr>
              <a:t>保护的 </a:t>
            </a:r>
            <a:r>
              <a:rPr dirty="0" sz="2400">
                <a:latin typeface="宋体"/>
                <a:cs typeface="宋体"/>
              </a:rPr>
              <a:t> 甲</a:t>
            </a:r>
            <a:r>
              <a:rPr dirty="0" sz="2400" spc="20">
                <a:latin typeface="宋体"/>
                <a:cs typeface="宋体"/>
              </a:rPr>
              <a:t>乙类</a:t>
            </a:r>
            <a:r>
              <a:rPr dirty="0" sz="2400">
                <a:latin typeface="宋体"/>
                <a:cs typeface="宋体"/>
              </a:rPr>
              <a:t>输出级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3761232" y="6387084"/>
            <a:ext cx="1629410" cy="462280"/>
          </a:xfrm>
          <a:custGeom>
            <a:avLst/>
            <a:gdLst/>
            <a:ahLst/>
            <a:cxnLst/>
            <a:rect l="l" t="t" r="r" b="b"/>
            <a:pathLst>
              <a:path w="1629410" h="462279">
                <a:moveTo>
                  <a:pt x="0" y="0"/>
                </a:moveTo>
                <a:lnTo>
                  <a:pt x="1629155" y="0"/>
                </a:lnTo>
                <a:lnTo>
                  <a:pt x="1629155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 txBox="1"/>
          <p:nvPr/>
        </p:nvSpPr>
        <p:spPr>
          <a:xfrm>
            <a:off x="3840162" y="6424612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偏</a:t>
            </a:r>
            <a:r>
              <a:rPr dirty="0" sz="2400" spc="20">
                <a:latin typeface="宋体"/>
                <a:cs typeface="宋体"/>
              </a:rPr>
              <a:t>置电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1075531" y="6641595"/>
            <a:ext cx="80264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1574" sz="3600" spc="-735">
                <a:latin typeface="宋体"/>
                <a:cs typeface="宋体"/>
              </a:rPr>
              <a:t>差</a:t>
            </a:r>
            <a:r>
              <a:rPr dirty="0" sz="1200" spc="-490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baseline="-11574" sz="3600" spc="-735">
                <a:latin typeface="宋体"/>
                <a:cs typeface="宋体"/>
              </a:rPr>
              <a:t>放</a:t>
            </a:r>
            <a:r>
              <a:rPr dirty="0" sz="1200" spc="-490">
                <a:solidFill>
                  <a:srgbClr val="898989"/>
                </a:solidFill>
                <a:latin typeface="Times New Roman"/>
                <a:cs typeface="Times New Roman"/>
              </a:rPr>
              <a:t>8:22:</a:t>
            </a:r>
            <a:r>
              <a:rPr dirty="0" baseline="-11574" sz="3600" spc="-735">
                <a:latin typeface="宋体"/>
                <a:cs typeface="宋体"/>
              </a:rPr>
              <a:t>的</a:t>
            </a:r>
            <a:r>
              <a:rPr dirty="0" sz="1200" spc="-490">
                <a:solidFill>
                  <a:srgbClr val="898989"/>
                </a:solidFill>
                <a:latin typeface="Times New Roman"/>
                <a:cs typeface="Times New Roman"/>
              </a:rPr>
              <a:t>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872" y="900683"/>
            <a:ext cx="8566404" cy="5401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9173" y="1117091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9215" y="6232921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分输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入级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8155" y="1117091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2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66568" y="6238875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增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益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5609" y="1117091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39421" y="6232921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331" y="635317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偏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置电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1639" y="536291"/>
            <a:ext cx="3076575" cy="4375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10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分析电路结构：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9" y="1226820"/>
            <a:ext cx="2057400" cy="5981700"/>
          </a:xfrm>
          <a:custGeom>
            <a:avLst/>
            <a:gdLst/>
            <a:ahLst/>
            <a:cxnLst/>
            <a:rect l="l" t="t" r="r" b="b"/>
            <a:pathLst>
              <a:path w="2057400" h="5981700">
                <a:moveTo>
                  <a:pt x="0" y="0"/>
                </a:moveTo>
                <a:lnTo>
                  <a:pt x="2057399" y="0"/>
                </a:lnTo>
                <a:lnTo>
                  <a:pt x="2057399" y="5981699"/>
                </a:lnTo>
                <a:lnTo>
                  <a:pt x="0" y="5981699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97679" y="2979419"/>
            <a:ext cx="2075814" cy="1943100"/>
          </a:xfrm>
          <a:custGeom>
            <a:avLst/>
            <a:gdLst/>
            <a:ahLst/>
            <a:cxnLst/>
            <a:rect l="l" t="t" r="r" b="b"/>
            <a:pathLst>
              <a:path w="2075814" h="1943100">
                <a:moveTo>
                  <a:pt x="0" y="0"/>
                </a:moveTo>
                <a:lnTo>
                  <a:pt x="2075687" y="0"/>
                </a:lnTo>
                <a:lnTo>
                  <a:pt x="2075687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7867" y="4904232"/>
            <a:ext cx="1544320" cy="2304415"/>
          </a:xfrm>
          <a:custGeom>
            <a:avLst/>
            <a:gdLst/>
            <a:ahLst/>
            <a:cxnLst/>
            <a:rect l="l" t="t" r="r" b="b"/>
            <a:pathLst>
              <a:path w="1544320" h="2304415">
                <a:moveTo>
                  <a:pt x="1543812" y="2304287"/>
                </a:moveTo>
                <a:lnTo>
                  <a:pt x="0" y="2304287"/>
                </a:lnTo>
                <a:lnTo>
                  <a:pt x="0" y="0"/>
                </a:lnTo>
                <a:lnTo>
                  <a:pt x="1543812" y="0"/>
                </a:lnTo>
                <a:lnTo>
                  <a:pt x="1543812" y="2304287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97679" y="1188720"/>
            <a:ext cx="1618615" cy="1811020"/>
          </a:xfrm>
          <a:custGeom>
            <a:avLst/>
            <a:gdLst/>
            <a:ahLst/>
            <a:cxnLst/>
            <a:rect l="l" t="t" r="r" b="b"/>
            <a:pathLst>
              <a:path w="1618614" h="1811020">
                <a:moveTo>
                  <a:pt x="1618487" y="1810512"/>
                </a:moveTo>
                <a:lnTo>
                  <a:pt x="0" y="1810512"/>
                </a:lnTo>
                <a:lnTo>
                  <a:pt x="0" y="0"/>
                </a:lnTo>
                <a:lnTo>
                  <a:pt x="1618487" y="0"/>
                </a:lnTo>
                <a:lnTo>
                  <a:pt x="1618487" y="1810512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0768" y="1170431"/>
            <a:ext cx="3467100" cy="6038215"/>
          </a:xfrm>
          <a:custGeom>
            <a:avLst/>
            <a:gdLst/>
            <a:ahLst/>
            <a:cxnLst/>
            <a:rect l="l" t="t" r="r" b="b"/>
            <a:pathLst>
              <a:path w="3467100" h="6038215">
                <a:moveTo>
                  <a:pt x="0" y="0"/>
                </a:moveTo>
                <a:lnTo>
                  <a:pt x="3467099" y="0"/>
                </a:lnTo>
                <a:lnTo>
                  <a:pt x="3467099" y="6038087"/>
                </a:lnTo>
                <a:lnTo>
                  <a:pt x="0" y="6038087"/>
                </a:lnTo>
                <a:lnTo>
                  <a:pt x="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27357" y="1568197"/>
            <a:ext cx="724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4963" y="328269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6" y="94488"/>
                </a:moveTo>
                <a:lnTo>
                  <a:pt x="21859" y="90749"/>
                </a:lnTo>
                <a:lnTo>
                  <a:pt x="10287" y="80581"/>
                </a:lnTo>
                <a:lnTo>
                  <a:pt x="2714" y="65555"/>
                </a:lnTo>
                <a:lnTo>
                  <a:pt x="0" y="47244"/>
                </a:lnTo>
                <a:lnTo>
                  <a:pt x="2714" y="28932"/>
                </a:lnTo>
                <a:lnTo>
                  <a:pt x="10287" y="13906"/>
                </a:lnTo>
                <a:lnTo>
                  <a:pt x="21859" y="3738"/>
                </a:lnTo>
                <a:lnTo>
                  <a:pt x="36576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2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5152" y="326440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5532" y="1523"/>
                </a:moveTo>
                <a:lnTo>
                  <a:pt x="45720" y="1523"/>
                </a:lnTo>
                <a:lnTo>
                  <a:pt x="53340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1759" h="131445">
                <a:moveTo>
                  <a:pt x="77724" y="6095"/>
                </a:moveTo>
                <a:lnTo>
                  <a:pt x="33528" y="6095"/>
                </a:lnTo>
                <a:lnTo>
                  <a:pt x="35052" y="4571"/>
                </a:lnTo>
                <a:lnTo>
                  <a:pt x="41148" y="1523"/>
                </a:lnTo>
                <a:lnTo>
                  <a:pt x="70104" y="1523"/>
                </a:lnTo>
                <a:lnTo>
                  <a:pt x="76200" y="4571"/>
                </a:lnTo>
                <a:lnTo>
                  <a:pt x="77724" y="6095"/>
                </a:lnTo>
                <a:close/>
              </a:path>
              <a:path w="111759" h="131445">
                <a:moveTo>
                  <a:pt x="102108" y="30479"/>
                </a:moveTo>
                <a:lnTo>
                  <a:pt x="9144" y="30479"/>
                </a:lnTo>
                <a:lnTo>
                  <a:pt x="9144" y="28955"/>
                </a:lnTo>
                <a:lnTo>
                  <a:pt x="13716" y="22859"/>
                </a:lnTo>
                <a:lnTo>
                  <a:pt x="13716" y="21335"/>
                </a:lnTo>
                <a:lnTo>
                  <a:pt x="15240" y="19811"/>
                </a:lnTo>
                <a:lnTo>
                  <a:pt x="16764" y="19811"/>
                </a:lnTo>
                <a:lnTo>
                  <a:pt x="21336" y="13715"/>
                </a:lnTo>
                <a:lnTo>
                  <a:pt x="24384" y="10667"/>
                </a:lnTo>
                <a:lnTo>
                  <a:pt x="30480" y="7619"/>
                </a:lnTo>
                <a:lnTo>
                  <a:pt x="32004" y="6095"/>
                </a:lnTo>
                <a:lnTo>
                  <a:pt x="79248" y="6095"/>
                </a:lnTo>
                <a:lnTo>
                  <a:pt x="80772" y="7619"/>
                </a:lnTo>
                <a:lnTo>
                  <a:pt x="86868" y="10667"/>
                </a:lnTo>
                <a:lnTo>
                  <a:pt x="97536" y="21335"/>
                </a:lnTo>
                <a:lnTo>
                  <a:pt x="97536" y="22859"/>
                </a:lnTo>
                <a:lnTo>
                  <a:pt x="102108" y="28955"/>
                </a:lnTo>
                <a:lnTo>
                  <a:pt x="102108" y="30479"/>
                </a:lnTo>
                <a:close/>
              </a:path>
              <a:path w="111759" h="131445">
                <a:moveTo>
                  <a:pt x="80772" y="124967"/>
                </a:moveTo>
                <a:lnTo>
                  <a:pt x="30480" y="124967"/>
                </a:lnTo>
                <a:lnTo>
                  <a:pt x="24384" y="120395"/>
                </a:lnTo>
                <a:lnTo>
                  <a:pt x="13716" y="109727"/>
                </a:lnTo>
                <a:lnTo>
                  <a:pt x="9144" y="102107"/>
                </a:lnTo>
                <a:lnTo>
                  <a:pt x="7620" y="100583"/>
                </a:lnTo>
                <a:lnTo>
                  <a:pt x="7620" y="99059"/>
                </a:lnTo>
                <a:lnTo>
                  <a:pt x="4572" y="91439"/>
                </a:lnTo>
                <a:lnTo>
                  <a:pt x="4572" y="89915"/>
                </a:lnTo>
                <a:lnTo>
                  <a:pt x="3048" y="89915"/>
                </a:lnTo>
                <a:lnTo>
                  <a:pt x="3048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4" y="54863"/>
                </a:lnTo>
                <a:lnTo>
                  <a:pt x="1524" y="51815"/>
                </a:lnTo>
                <a:lnTo>
                  <a:pt x="3048" y="42671"/>
                </a:lnTo>
                <a:lnTo>
                  <a:pt x="4572" y="41147"/>
                </a:lnTo>
                <a:lnTo>
                  <a:pt x="4572" y="39623"/>
                </a:lnTo>
                <a:lnTo>
                  <a:pt x="7620" y="32003"/>
                </a:lnTo>
                <a:lnTo>
                  <a:pt x="7620" y="30479"/>
                </a:lnTo>
                <a:lnTo>
                  <a:pt x="103632" y="30479"/>
                </a:lnTo>
                <a:lnTo>
                  <a:pt x="103632" y="32003"/>
                </a:lnTo>
                <a:lnTo>
                  <a:pt x="106070" y="38099"/>
                </a:lnTo>
                <a:lnTo>
                  <a:pt x="51816" y="38099"/>
                </a:lnTo>
                <a:lnTo>
                  <a:pt x="48768" y="39623"/>
                </a:lnTo>
                <a:lnTo>
                  <a:pt x="45720" y="42671"/>
                </a:lnTo>
                <a:lnTo>
                  <a:pt x="42976" y="47243"/>
                </a:lnTo>
                <a:lnTo>
                  <a:pt x="42672" y="47243"/>
                </a:lnTo>
                <a:lnTo>
                  <a:pt x="41148" y="50291"/>
                </a:lnTo>
                <a:lnTo>
                  <a:pt x="41452" y="50291"/>
                </a:lnTo>
                <a:lnTo>
                  <a:pt x="39624" y="54863"/>
                </a:lnTo>
                <a:lnTo>
                  <a:pt x="40132" y="54863"/>
                </a:lnTo>
                <a:lnTo>
                  <a:pt x="38100" y="60959"/>
                </a:lnTo>
                <a:lnTo>
                  <a:pt x="39116" y="60959"/>
                </a:lnTo>
                <a:lnTo>
                  <a:pt x="38608" y="64007"/>
                </a:lnTo>
                <a:lnTo>
                  <a:pt x="38100" y="64007"/>
                </a:lnTo>
                <a:lnTo>
                  <a:pt x="38100" y="67055"/>
                </a:lnTo>
                <a:lnTo>
                  <a:pt x="38608" y="67055"/>
                </a:lnTo>
                <a:lnTo>
                  <a:pt x="39116" y="70103"/>
                </a:lnTo>
                <a:lnTo>
                  <a:pt x="38100" y="70103"/>
                </a:lnTo>
                <a:lnTo>
                  <a:pt x="40132" y="76199"/>
                </a:lnTo>
                <a:lnTo>
                  <a:pt x="39624" y="76199"/>
                </a:lnTo>
                <a:lnTo>
                  <a:pt x="41656" y="82295"/>
                </a:lnTo>
                <a:lnTo>
                  <a:pt x="41148" y="82295"/>
                </a:lnTo>
                <a:lnTo>
                  <a:pt x="42672" y="85343"/>
                </a:lnTo>
                <a:lnTo>
                  <a:pt x="43434" y="85343"/>
                </a:lnTo>
                <a:lnTo>
                  <a:pt x="45720" y="88391"/>
                </a:lnTo>
                <a:lnTo>
                  <a:pt x="48768" y="91439"/>
                </a:lnTo>
                <a:lnTo>
                  <a:pt x="51816" y="92963"/>
                </a:lnTo>
                <a:lnTo>
                  <a:pt x="50292" y="92963"/>
                </a:lnTo>
                <a:lnTo>
                  <a:pt x="54292" y="94297"/>
                </a:lnTo>
                <a:lnTo>
                  <a:pt x="53340" y="94487"/>
                </a:lnTo>
                <a:lnTo>
                  <a:pt x="105460" y="94487"/>
                </a:lnTo>
                <a:lnTo>
                  <a:pt x="103632" y="99059"/>
                </a:lnTo>
                <a:lnTo>
                  <a:pt x="103632" y="100583"/>
                </a:lnTo>
                <a:lnTo>
                  <a:pt x="102108" y="102107"/>
                </a:lnTo>
                <a:lnTo>
                  <a:pt x="97536" y="109727"/>
                </a:lnTo>
                <a:lnTo>
                  <a:pt x="86868" y="120395"/>
                </a:lnTo>
                <a:lnTo>
                  <a:pt x="80772" y="124967"/>
                </a:lnTo>
                <a:close/>
              </a:path>
              <a:path w="111759" h="131445">
                <a:moveTo>
                  <a:pt x="48768" y="39623"/>
                </a:moveTo>
                <a:lnTo>
                  <a:pt x="51816" y="38099"/>
                </a:lnTo>
                <a:lnTo>
                  <a:pt x="50292" y="39242"/>
                </a:lnTo>
                <a:lnTo>
                  <a:pt x="48768" y="39623"/>
                </a:lnTo>
                <a:close/>
              </a:path>
              <a:path w="111759" h="131445">
                <a:moveTo>
                  <a:pt x="50292" y="39242"/>
                </a:moveTo>
                <a:lnTo>
                  <a:pt x="51816" y="38099"/>
                </a:lnTo>
                <a:lnTo>
                  <a:pt x="54864" y="38099"/>
                </a:lnTo>
                <a:lnTo>
                  <a:pt x="50292" y="39242"/>
                </a:lnTo>
                <a:close/>
              </a:path>
              <a:path w="111759" h="131445">
                <a:moveTo>
                  <a:pt x="60960" y="39242"/>
                </a:moveTo>
                <a:lnTo>
                  <a:pt x="56388" y="38099"/>
                </a:lnTo>
                <a:lnTo>
                  <a:pt x="59436" y="38099"/>
                </a:lnTo>
                <a:lnTo>
                  <a:pt x="60960" y="39242"/>
                </a:lnTo>
                <a:close/>
              </a:path>
              <a:path w="111759" h="131445">
                <a:moveTo>
                  <a:pt x="62484" y="39623"/>
                </a:moveTo>
                <a:lnTo>
                  <a:pt x="60960" y="39242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11759" h="131445">
                <a:moveTo>
                  <a:pt x="69189" y="48767"/>
                </a:moveTo>
                <a:lnTo>
                  <a:pt x="65532" y="42671"/>
                </a:lnTo>
                <a:lnTo>
                  <a:pt x="62484" y="39623"/>
                </a:lnTo>
                <a:lnTo>
                  <a:pt x="59436" y="38099"/>
                </a:lnTo>
                <a:lnTo>
                  <a:pt x="106070" y="38099"/>
                </a:lnTo>
                <a:lnTo>
                  <a:pt x="106680" y="39623"/>
                </a:lnTo>
                <a:lnTo>
                  <a:pt x="106680" y="41147"/>
                </a:lnTo>
                <a:lnTo>
                  <a:pt x="108204" y="42671"/>
                </a:lnTo>
                <a:lnTo>
                  <a:pt x="108966" y="47243"/>
                </a:lnTo>
                <a:lnTo>
                  <a:pt x="68580" y="47243"/>
                </a:lnTo>
                <a:lnTo>
                  <a:pt x="69189" y="48767"/>
                </a:lnTo>
                <a:close/>
              </a:path>
              <a:path w="111759" h="131445">
                <a:moveTo>
                  <a:pt x="47461" y="41365"/>
                </a:moveTo>
                <a:lnTo>
                  <a:pt x="48768" y="39623"/>
                </a:lnTo>
                <a:lnTo>
                  <a:pt x="50292" y="39242"/>
                </a:lnTo>
                <a:lnTo>
                  <a:pt x="47461" y="41365"/>
                </a:lnTo>
                <a:close/>
              </a:path>
              <a:path w="111759" h="131445">
                <a:moveTo>
                  <a:pt x="63790" y="41365"/>
                </a:moveTo>
                <a:lnTo>
                  <a:pt x="60960" y="39242"/>
                </a:lnTo>
                <a:lnTo>
                  <a:pt x="62484" y="39623"/>
                </a:lnTo>
                <a:lnTo>
                  <a:pt x="63790" y="41365"/>
                </a:lnTo>
                <a:close/>
              </a:path>
              <a:path w="111759" h="131445">
                <a:moveTo>
                  <a:pt x="45720" y="42671"/>
                </a:moveTo>
                <a:lnTo>
                  <a:pt x="48768" y="39623"/>
                </a:lnTo>
                <a:lnTo>
                  <a:pt x="47461" y="41365"/>
                </a:lnTo>
                <a:lnTo>
                  <a:pt x="45720" y="42671"/>
                </a:lnTo>
                <a:close/>
              </a:path>
              <a:path w="111759" h="131445">
                <a:moveTo>
                  <a:pt x="65532" y="42671"/>
                </a:moveTo>
                <a:lnTo>
                  <a:pt x="63790" y="41365"/>
                </a:lnTo>
                <a:lnTo>
                  <a:pt x="62484" y="39623"/>
                </a:lnTo>
                <a:lnTo>
                  <a:pt x="65532" y="42671"/>
                </a:lnTo>
                <a:close/>
              </a:path>
              <a:path w="111759" h="131445">
                <a:moveTo>
                  <a:pt x="44196" y="45719"/>
                </a:moveTo>
                <a:lnTo>
                  <a:pt x="45720" y="42671"/>
                </a:lnTo>
                <a:lnTo>
                  <a:pt x="47461" y="41365"/>
                </a:lnTo>
                <a:lnTo>
                  <a:pt x="44196" y="45719"/>
                </a:lnTo>
                <a:close/>
              </a:path>
              <a:path w="111759" h="131445">
                <a:moveTo>
                  <a:pt x="67056" y="45719"/>
                </a:moveTo>
                <a:lnTo>
                  <a:pt x="63790" y="41365"/>
                </a:lnTo>
                <a:lnTo>
                  <a:pt x="65532" y="42671"/>
                </a:lnTo>
                <a:lnTo>
                  <a:pt x="67056" y="45719"/>
                </a:lnTo>
                <a:close/>
              </a:path>
              <a:path w="111759" h="131445">
                <a:moveTo>
                  <a:pt x="41148" y="50291"/>
                </a:moveTo>
                <a:lnTo>
                  <a:pt x="42672" y="47243"/>
                </a:lnTo>
                <a:lnTo>
                  <a:pt x="42062" y="48767"/>
                </a:lnTo>
                <a:lnTo>
                  <a:pt x="41148" y="50291"/>
                </a:lnTo>
                <a:close/>
              </a:path>
              <a:path w="111759" h="131445">
                <a:moveTo>
                  <a:pt x="42062" y="48767"/>
                </a:moveTo>
                <a:lnTo>
                  <a:pt x="42672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59" h="131445">
                <a:moveTo>
                  <a:pt x="70104" y="50291"/>
                </a:moveTo>
                <a:lnTo>
                  <a:pt x="69189" y="48767"/>
                </a:lnTo>
                <a:lnTo>
                  <a:pt x="68580" y="47243"/>
                </a:lnTo>
                <a:lnTo>
                  <a:pt x="70104" y="50291"/>
                </a:lnTo>
                <a:close/>
              </a:path>
              <a:path w="111759" h="131445">
                <a:moveTo>
                  <a:pt x="109474" y="50291"/>
                </a:moveTo>
                <a:lnTo>
                  <a:pt x="70104" y="50291"/>
                </a:lnTo>
                <a:lnTo>
                  <a:pt x="68580" y="47243"/>
                </a:lnTo>
                <a:lnTo>
                  <a:pt x="108966" y="47243"/>
                </a:lnTo>
                <a:lnTo>
                  <a:pt x="109474" y="50291"/>
                </a:lnTo>
                <a:close/>
              </a:path>
              <a:path w="111759" h="131445">
                <a:moveTo>
                  <a:pt x="41452" y="50291"/>
                </a:moveTo>
                <a:lnTo>
                  <a:pt x="41148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59" h="131445">
                <a:moveTo>
                  <a:pt x="109728" y="54863"/>
                </a:moveTo>
                <a:lnTo>
                  <a:pt x="71628" y="54863"/>
                </a:lnTo>
                <a:lnTo>
                  <a:pt x="69189" y="48767"/>
                </a:lnTo>
                <a:lnTo>
                  <a:pt x="70104" y="50291"/>
                </a:lnTo>
                <a:lnTo>
                  <a:pt x="109474" y="50291"/>
                </a:lnTo>
                <a:lnTo>
                  <a:pt x="109728" y="51815"/>
                </a:lnTo>
                <a:lnTo>
                  <a:pt x="109728" y="54863"/>
                </a:lnTo>
                <a:close/>
              </a:path>
              <a:path w="111759" h="131445">
                <a:moveTo>
                  <a:pt x="40132" y="54863"/>
                </a:moveTo>
                <a:lnTo>
                  <a:pt x="39624" y="54863"/>
                </a:lnTo>
                <a:lnTo>
                  <a:pt x="41148" y="51815"/>
                </a:lnTo>
                <a:lnTo>
                  <a:pt x="40132" y="54863"/>
                </a:lnTo>
                <a:close/>
              </a:path>
              <a:path w="111759" h="131445">
                <a:moveTo>
                  <a:pt x="73152" y="60959"/>
                </a:moveTo>
                <a:lnTo>
                  <a:pt x="70104" y="51815"/>
                </a:lnTo>
                <a:lnTo>
                  <a:pt x="71628" y="54863"/>
                </a:lnTo>
                <a:lnTo>
                  <a:pt x="109728" y="54863"/>
                </a:lnTo>
                <a:lnTo>
                  <a:pt x="110236" y="57911"/>
                </a:lnTo>
                <a:lnTo>
                  <a:pt x="73152" y="57911"/>
                </a:lnTo>
                <a:lnTo>
                  <a:pt x="73152" y="60959"/>
                </a:lnTo>
                <a:close/>
              </a:path>
              <a:path w="111759" h="131445">
                <a:moveTo>
                  <a:pt x="39116" y="60959"/>
                </a:moveTo>
                <a:lnTo>
                  <a:pt x="38100" y="60959"/>
                </a:lnTo>
                <a:lnTo>
                  <a:pt x="39624" y="57911"/>
                </a:lnTo>
                <a:lnTo>
                  <a:pt x="39116" y="60959"/>
                </a:lnTo>
                <a:close/>
              </a:path>
              <a:path w="111759" h="131445">
                <a:moveTo>
                  <a:pt x="110236" y="73151"/>
                </a:moveTo>
                <a:lnTo>
                  <a:pt x="73152" y="73151"/>
                </a:lnTo>
                <a:lnTo>
                  <a:pt x="73152" y="57911"/>
                </a:lnTo>
                <a:lnTo>
                  <a:pt x="110236" y="57911"/>
                </a:lnTo>
                <a:lnTo>
                  <a:pt x="111252" y="64007"/>
                </a:lnTo>
                <a:lnTo>
                  <a:pt x="111252" y="67055"/>
                </a:lnTo>
                <a:lnTo>
                  <a:pt x="110236" y="73151"/>
                </a:lnTo>
                <a:close/>
              </a:path>
              <a:path w="111759" h="131445">
                <a:moveTo>
                  <a:pt x="38100" y="67055"/>
                </a:moveTo>
                <a:lnTo>
                  <a:pt x="38100" y="64007"/>
                </a:lnTo>
                <a:lnTo>
                  <a:pt x="38354" y="65531"/>
                </a:lnTo>
                <a:lnTo>
                  <a:pt x="38100" y="67055"/>
                </a:lnTo>
                <a:close/>
              </a:path>
              <a:path w="111759" h="131445">
                <a:moveTo>
                  <a:pt x="38354" y="65531"/>
                </a:moveTo>
                <a:lnTo>
                  <a:pt x="38100" y="64007"/>
                </a:lnTo>
                <a:lnTo>
                  <a:pt x="38608" y="64007"/>
                </a:lnTo>
                <a:lnTo>
                  <a:pt x="38354" y="65531"/>
                </a:lnTo>
                <a:close/>
              </a:path>
              <a:path w="111759" h="131445">
                <a:moveTo>
                  <a:pt x="38608" y="67055"/>
                </a:moveTo>
                <a:lnTo>
                  <a:pt x="38100" y="67055"/>
                </a:lnTo>
                <a:lnTo>
                  <a:pt x="38354" y="65531"/>
                </a:lnTo>
                <a:lnTo>
                  <a:pt x="38608" y="67055"/>
                </a:lnTo>
                <a:close/>
              </a:path>
              <a:path w="111759" h="131445">
                <a:moveTo>
                  <a:pt x="39624" y="73151"/>
                </a:moveTo>
                <a:lnTo>
                  <a:pt x="38100" y="70103"/>
                </a:lnTo>
                <a:lnTo>
                  <a:pt x="39116" y="70103"/>
                </a:lnTo>
                <a:lnTo>
                  <a:pt x="39624" y="73151"/>
                </a:lnTo>
                <a:close/>
              </a:path>
              <a:path w="111759" h="131445">
                <a:moveTo>
                  <a:pt x="70104" y="79247"/>
                </a:moveTo>
                <a:lnTo>
                  <a:pt x="73152" y="70103"/>
                </a:lnTo>
                <a:lnTo>
                  <a:pt x="73152" y="73151"/>
                </a:lnTo>
                <a:lnTo>
                  <a:pt x="110236" y="73151"/>
                </a:lnTo>
                <a:lnTo>
                  <a:pt x="109728" y="76199"/>
                </a:lnTo>
                <a:lnTo>
                  <a:pt x="71628" y="76199"/>
                </a:lnTo>
                <a:lnTo>
                  <a:pt x="70104" y="79247"/>
                </a:lnTo>
                <a:close/>
              </a:path>
              <a:path w="111759" h="131445">
                <a:moveTo>
                  <a:pt x="41148" y="79247"/>
                </a:moveTo>
                <a:lnTo>
                  <a:pt x="39624" y="76199"/>
                </a:lnTo>
                <a:lnTo>
                  <a:pt x="40132" y="76199"/>
                </a:lnTo>
                <a:lnTo>
                  <a:pt x="41148" y="79247"/>
                </a:lnTo>
                <a:close/>
              </a:path>
              <a:path w="111759" h="131445">
                <a:moveTo>
                  <a:pt x="68580" y="83819"/>
                </a:moveTo>
                <a:lnTo>
                  <a:pt x="71628" y="76199"/>
                </a:lnTo>
                <a:lnTo>
                  <a:pt x="109728" y="76199"/>
                </a:lnTo>
                <a:lnTo>
                  <a:pt x="109728" y="79247"/>
                </a:lnTo>
                <a:lnTo>
                  <a:pt x="109220" y="82295"/>
                </a:lnTo>
                <a:lnTo>
                  <a:pt x="70104" y="82295"/>
                </a:lnTo>
                <a:lnTo>
                  <a:pt x="68580" y="83819"/>
                </a:lnTo>
                <a:close/>
              </a:path>
              <a:path w="111759" h="131445">
                <a:moveTo>
                  <a:pt x="42672" y="85343"/>
                </a:moveTo>
                <a:lnTo>
                  <a:pt x="41148" y="82295"/>
                </a:lnTo>
                <a:lnTo>
                  <a:pt x="42062" y="83515"/>
                </a:lnTo>
                <a:lnTo>
                  <a:pt x="42672" y="85343"/>
                </a:lnTo>
                <a:close/>
              </a:path>
              <a:path w="111759" h="131445">
                <a:moveTo>
                  <a:pt x="42062" y="83515"/>
                </a:moveTo>
                <a:lnTo>
                  <a:pt x="41148" y="82295"/>
                </a:lnTo>
                <a:lnTo>
                  <a:pt x="41656" y="82295"/>
                </a:lnTo>
                <a:lnTo>
                  <a:pt x="42062" y="83515"/>
                </a:lnTo>
                <a:close/>
              </a:path>
              <a:path w="111759" h="131445">
                <a:moveTo>
                  <a:pt x="58420" y="93471"/>
                </a:moveTo>
                <a:lnTo>
                  <a:pt x="62484" y="91439"/>
                </a:lnTo>
                <a:lnTo>
                  <a:pt x="65532" y="88391"/>
                </a:lnTo>
                <a:lnTo>
                  <a:pt x="70104" y="82295"/>
                </a:lnTo>
                <a:lnTo>
                  <a:pt x="109220" y="82295"/>
                </a:lnTo>
                <a:lnTo>
                  <a:pt x="108204" y="88391"/>
                </a:lnTo>
                <a:lnTo>
                  <a:pt x="108204" y="89915"/>
                </a:lnTo>
                <a:lnTo>
                  <a:pt x="106680" y="89915"/>
                </a:lnTo>
                <a:lnTo>
                  <a:pt x="106680" y="91439"/>
                </a:lnTo>
                <a:lnTo>
                  <a:pt x="106070" y="92963"/>
                </a:lnTo>
                <a:lnTo>
                  <a:pt x="60960" y="92963"/>
                </a:lnTo>
                <a:lnTo>
                  <a:pt x="58420" y="93471"/>
                </a:lnTo>
                <a:close/>
              </a:path>
              <a:path w="111759" h="131445">
                <a:moveTo>
                  <a:pt x="43434" y="85343"/>
                </a:moveTo>
                <a:lnTo>
                  <a:pt x="42672" y="85343"/>
                </a:lnTo>
                <a:lnTo>
                  <a:pt x="42062" y="83515"/>
                </a:lnTo>
                <a:lnTo>
                  <a:pt x="43434" y="85343"/>
                </a:lnTo>
                <a:close/>
              </a:path>
              <a:path w="111759" h="131445">
                <a:moveTo>
                  <a:pt x="47461" y="89698"/>
                </a:moveTo>
                <a:lnTo>
                  <a:pt x="45720" y="88391"/>
                </a:lnTo>
                <a:lnTo>
                  <a:pt x="44196" y="85343"/>
                </a:lnTo>
                <a:lnTo>
                  <a:pt x="47461" y="89698"/>
                </a:lnTo>
                <a:close/>
              </a:path>
              <a:path w="111759" h="131445">
                <a:moveTo>
                  <a:pt x="63790" y="89698"/>
                </a:moveTo>
                <a:lnTo>
                  <a:pt x="67056" y="85343"/>
                </a:lnTo>
                <a:lnTo>
                  <a:pt x="65532" y="88391"/>
                </a:lnTo>
                <a:lnTo>
                  <a:pt x="63790" y="89698"/>
                </a:lnTo>
                <a:close/>
              </a:path>
              <a:path w="111759" h="131445">
                <a:moveTo>
                  <a:pt x="48768" y="91439"/>
                </a:moveTo>
                <a:lnTo>
                  <a:pt x="45720" y="88391"/>
                </a:lnTo>
                <a:lnTo>
                  <a:pt x="47461" y="89698"/>
                </a:lnTo>
                <a:lnTo>
                  <a:pt x="48768" y="91439"/>
                </a:lnTo>
                <a:close/>
              </a:path>
              <a:path w="111759" h="131445">
                <a:moveTo>
                  <a:pt x="62484" y="91439"/>
                </a:moveTo>
                <a:lnTo>
                  <a:pt x="63790" y="89698"/>
                </a:lnTo>
                <a:lnTo>
                  <a:pt x="65532" y="88391"/>
                </a:lnTo>
                <a:lnTo>
                  <a:pt x="62484" y="91439"/>
                </a:lnTo>
                <a:close/>
              </a:path>
              <a:path w="111759" h="131445">
                <a:moveTo>
                  <a:pt x="51816" y="92963"/>
                </a:moveTo>
                <a:lnTo>
                  <a:pt x="48768" y="91439"/>
                </a:lnTo>
                <a:lnTo>
                  <a:pt x="47461" y="89698"/>
                </a:lnTo>
                <a:lnTo>
                  <a:pt x="51816" y="92963"/>
                </a:lnTo>
                <a:close/>
              </a:path>
              <a:path w="111759" h="131445">
                <a:moveTo>
                  <a:pt x="59436" y="92963"/>
                </a:moveTo>
                <a:lnTo>
                  <a:pt x="63790" y="89698"/>
                </a:lnTo>
                <a:lnTo>
                  <a:pt x="62484" y="91439"/>
                </a:lnTo>
                <a:lnTo>
                  <a:pt x="59436" y="92963"/>
                </a:lnTo>
                <a:close/>
              </a:path>
              <a:path w="111759" h="131445">
                <a:moveTo>
                  <a:pt x="54292" y="94297"/>
                </a:moveTo>
                <a:lnTo>
                  <a:pt x="50292" y="92963"/>
                </a:lnTo>
                <a:lnTo>
                  <a:pt x="52832" y="93471"/>
                </a:lnTo>
                <a:lnTo>
                  <a:pt x="54428" y="94270"/>
                </a:lnTo>
                <a:lnTo>
                  <a:pt x="54292" y="94297"/>
                </a:lnTo>
                <a:close/>
              </a:path>
              <a:path w="111759" h="131445">
                <a:moveTo>
                  <a:pt x="52832" y="93471"/>
                </a:moveTo>
                <a:lnTo>
                  <a:pt x="50292" y="92963"/>
                </a:lnTo>
                <a:lnTo>
                  <a:pt x="51816" y="92963"/>
                </a:lnTo>
                <a:lnTo>
                  <a:pt x="52832" y="93471"/>
                </a:lnTo>
                <a:close/>
              </a:path>
              <a:path w="111759" h="131445">
                <a:moveTo>
                  <a:pt x="56959" y="94297"/>
                </a:moveTo>
                <a:lnTo>
                  <a:pt x="56823" y="94270"/>
                </a:lnTo>
                <a:lnTo>
                  <a:pt x="58420" y="93471"/>
                </a:lnTo>
                <a:lnTo>
                  <a:pt x="60960" y="92963"/>
                </a:lnTo>
                <a:lnTo>
                  <a:pt x="56959" y="94297"/>
                </a:lnTo>
                <a:close/>
              </a:path>
              <a:path w="111759" h="131445">
                <a:moveTo>
                  <a:pt x="105460" y="94487"/>
                </a:moveTo>
                <a:lnTo>
                  <a:pt x="57912" y="94487"/>
                </a:lnTo>
                <a:lnTo>
                  <a:pt x="56959" y="94297"/>
                </a:lnTo>
                <a:lnTo>
                  <a:pt x="60960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59" h="131445">
                <a:moveTo>
                  <a:pt x="54428" y="94270"/>
                </a:moveTo>
                <a:lnTo>
                  <a:pt x="52832" y="93471"/>
                </a:lnTo>
                <a:lnTo>
                  <a:pt x="55626" y="94030"/>
                </a:lnTo>
                <a:lnTo>
                  <a:pt x="54428" y="94270"/>
                </a:lnTo>
                <a:close/>
              </a:path>
              <a:path w="111759" h="131445">
                <a:moveTo>
                  <a:pt x="56823" y="94270"/>
                </a:moveTo>
                <a:lnTo>
                  <a:pt x="55626" y="94030"/>
                </a:lnTo>
                <a:lnTo>
                  <a:pt x="58420" y="93471"/>
                </a:lnTo>
                <a:lnTo>
                  <a:pt x="56823" y="94270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4864" y="94487"/>
                </a:lnTo>
                <a:lnTo>
                  <a:pt x="54428" y="94270"/>
                </a:lnTo>
                <a:lnTo>
                  <a:pt x="55626" y="94030"/>
                </a:lnTo>
                <a:lnTo>
                  <a:pt x="56823" y="94270"/>
                </a:lnTo>
                <a:lnTo>
                  <a:pt x="56388" y="94487"/>
                </a:lnTo>
                <a:close/>
              </a:path>
              <a:path w="111759" h="131445">
                <a:moveTo>
                  <a:pt x="54864" y="94487"/>
                </a:moveTo>
                <a:lnTo>
                  <a:pt x="54292" y="94297"/>
                </a:lnTo>
                <a:lnTo>
                  <a:pt x="54428" y="94270"/>
                </a:lnTo>
                <a:lnTo>
                  <a:pt x="54864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6823" y="94270"/>
                </a:lnTo>
                <a:lnTo>
                  <a:pt x="56959" y="94297"/>
                </a:lnTo>
                <a:lnTo>
                  <a:pt x="56388" y="94487"/>
                </a:lnTo>
                <a:close/>
              </a:path>
              <a:path w="111759" h="131445">
                <a:moveTo>
                  <a:pt x="54864" y="94487"/>
                </a:moveTo>
                <a:lnTo>
                  <a:pt x="53340" y="94487"/>
                </a:lnTo>
                <a:lnTo>
                  <a:pt x="54292" y="94297"/>
                </a:lnTo>
                <a:lnTo>
                  <a:pt x="54864" y="94487"/>
                </a:lnTo>
                <a:close/>
              </a:path>
              <a:path w="111759" h="131445">
                <a:moveTo>
                  <a:pt x="57912" y="94487"/>
                </a:moveTo>
                <a:lnTo>
                  <a:pt x="56388" y="94487"/>
                </a:lnTo>
                <a:lnTo>
                  <a:pt x="56959" y="94297"/>
                </a:lnTo>
                <a:lnTo>
                  <a:pt x="57912" y="94487"/>
                </a:lnTo>
                <a:close/>
              </a:path>
              <a:path w="111759" h="131445">
                <a:moveTo>
                  <a:pt x="77724" y="126491"/>
                </a:moveTo>
                <a:lnTo>
                  <a:pt x="33528" y="126491"/>
                </a:lnTo>
                <a:lnTo>
                  <a:pt x="32004" y="124967"/>
                </a:lnTo>
                <a:lnTo>
                  <a:pt x="79248" y="124967"/>
                </a:lnTo>
                <a:lnTo>
                  <a:pt x="77724" y="126491"/>
                </a:lnTo>
                <a:close/>
              </a:path>
              <a:path w="111759" h="131445">
                <a:moveTo>
                  <a:pt x="70104" y="129539"/>
                </a:moveTo>
                <a:lnTo>
                  <a:pt x="41148" y="129539"/>
                </a:lnTo>
                <a:lnTo>
                  <a:pt x="35052" y="126491"/>
                </a:lnTo>
                <a:lnTo>
                  <a:pt x="76200" y="126491"/>
                </a:lnTo>
                <a:lnTo>
                  <a:pt x="70104" y="129539"/>
                </a:lnTo>
                <a:close/>
              </a:path>
              <a:path w="111759" h="131445">
                <a:moveTo>
                  <a:pt x="67056" y="131063"/>
                </a:moveTo>
                <a:lnTo>
                  <a:pt x="44196" y="131063"/>
                </a:lnTo>
                <a:lnTo>
                  <a:pt x="42672" y="129539"/>
                </a:lnTo>
                <a:lnTo>
                  <a:pt x="68580" y="129539"/>
                </a:lnTo>
                <a:lnTo>
                  <a:pt x="6705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4340" y="2791519"/>
            <a:ext cx="24828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6723" y="3136392"/>
            <a:ext cx="45720" cy="550545"/>
          </a:xfrm>
          <a:custGeom>
            <a:avLst/>
            <a:gdLst/>
            <a:ahLst/>
            <a:cxnLst/>
            <a:rect l="l" t="t" r="r" b="b"/>
            <a:pathLst>
              <a:path w="45720" h="550545">
                <a:moveTo>
                  <a:pt x="45720" y="550164"/>
                </a:moveTo>
                <a:lnTo>
                  <a:pt x="7620" y="550164"/>
                </a:lnTo>
                <a:lnTo>
                  <a:pt x="0" y="1524"/>
                </a:lnTo>
                <a:lnTo>
                  <a:pt x="38100" y="0"/>
                </a:lnTo>
                <a:lnTo>
                  <a:pt x="45720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77996" y="5324906"/>
            <a:ext cx="3733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L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48828" y="1429511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44196" y="85344"/>
                </a:moveTo>
                <a:lnTo>
                  <a:pt x="27003" y="81891"/>
                </a:lnTo>
                <a:lnTo>
                  <a:pt x="12954" y="72580"/>
                </a:lnTo>
                <a:lnTo>
                  <a:pt x="3476" y="58983"/>
                </a:lnTo>
                <a:lnTo>
                  <a:pt x="0" y="42672"/>
                </a:lnTo>
                <a:lnTo>
                  <a:pt x="3476" y="25717"/>
                </a:lnTo>
                <a:lnTo>
                  <a:pt x="12954" y="12192"/>
                </a:lnTo>
                <a:lnTo>
                  <a:pt x="27003" y="3238"/>
                </a:lnTo>
                <a:lnTo>
                  <a:pt x="44196" y="0"/>
                </a:lnTo>
                <a:lnTo>
                  <a:pt x="61388" y="3238"/>
                </a:lnTo>
                <a:lnTo>
                  <a:pt x="75438" y="12192"/>
                </a:lnTo>
                <a:lnTo>
                  <a:pt x="84915" y="25717"/>
                </a:lnTo>
                <a:lnTo>
                  <a:pt x="88392" y="42672"/>
                </a:lnTo>
                <a:lnTo>
                  <a:pt x="84915" y="58983"/>
                </a:lnTo>
                <a:lnTo>
                  <a:pt x="75438" y="72580"/>
                </a:lnTo>
                <a:lnTo>
                  <a:pt x="61388" y="81891"/>
                </a:lnTo>
                <a:lnTo>
                  <a:pt x="4419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29016" y="1409699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70" h="125094">
                <a:moveTo>
                  <a:pt x="74676" y="1524"/>
                </a:moveTo>
                <a:lnTo>
                  <a:pt x="53340" y="1524"/>
                </a:lnTo>
                <a:lnTo>
                  <a:pt x="62484" y="0"/>
                </a:lnTo>
                <a:lnTo>
                  <a:pt x="65532" y="0"/>
                </a:lnTo>
                <a:lnTo>
                  <a:pt x="74676" y="1524"/>
                </a:lnTo>
                <a:close/>
              </a:path>
              <a:path w="128270" h="125094">
                <a:moveTo>
                  <a:pt x="86868" y="4572"/>
                </a:moveTo>
                <a:lnTo>
                  <a:pt x="41148" y="4572"/>
                </a:lnTo>
                <a:lnTo>
                  <a:pt x="50292" y="1524"/>
                </a:lnTo>
                <a:lnTo>
                  <a:pt x="79248" y="1524"/>
                </a:lnTo>
                <a:lnTo>
                  <a:pt x="86868" y="4572"/>
                </a:lnTo>
                <a:close/>
              </a:path>
              <a:path w="128270" h="125094">
                <a:moveTo>
                  <a:pt x="97536" y="10668"/>
                </a:moveTo>
                <a:lnTo>
                  <a:pt x="30480" y="10668"/>
                </a:lnTo>
                <a:lnTo>
                  <a:pt x="38100" y="6096"/>
                </a:lnTo>
                <a:lnTo>
                  <a:pt x="39624" y="6096"/>
                </a:lnTo>
                <a:lnTo>
                  <a:pt x="39624" y="4572"/>
                </a:lnTo>
                <a:lnTo>
                  <a:pt x="88392" y="4572"/>
                </a:lnTo>
                <a:lnTo>
                  <a:pt x="89916" y="6096"/>
                </a:lnTo>
                <a:lnTo>
                  <a:pt x="97536" y="10668"/>
                </a:lnTo>
                <a:close/>
              </a:path>
              <a:path w="128270" h="125094">
                <a:moveTo>
                  <a:pt x="38377" y="62345"/>
                </a:moveTo>
                <a:lnTo>
                  <a:pt x="38100" y="60960"/>
                </a:lnTo>
                <a:lnTo>
                  <a:pt x="1524" y="60960"/>
                </a:lnTo>
                <a:lnTo>
                  <a:pt x="1524" y="48768"/>
                </a:lnTo>
                <a:lnTo>
                  <a:pt x="3048" y="47244"/>
                </a:lnTo>
                <a:lnTo>
                  <a:pt x="4572" y="39624"/>
                </a:lnTo>
                <a:lnTo>
                  <a:pt x="6096" y="38100"/>
                </a:lnTo>
                <a:lnTo>
                  <a:pt x="6096" y="36576"/>
                </a:lnTo>
                <a:lnTo>
                  <a:pt x="10668" y="28956"/>
                </a:lnTo>
                <a:lnTo>
                  <a:pt x="13716" y="25908"/>
                </a:lnTo>
                <a:lnTo>
                  <a:pt x="18288" y="19812"/>
                </a:lnTo>
                <a:lnTo>
                  <a:pt x="21336" y="16764"/>
                </a:lnTo>
                <a:lnTo>
                  <a:pt x="27432" y="12192"/>
                </a:lnTo>
                <a:lnTo>
                  <a:pt x="28956" y="10668"/>
                </a:lnTo>
                <a:lnTo>
                  <a:pt x="100584" y="10668"/>
                </a:lnTo>
                <a:lnTo>
                  <a:pt x="100584" y="12192"/>
                </a:lnTo>
                <a:lnTo>
                  <a:pt x="108204" y="16764"/>
                </a:lnTo>
                <a:lnTo>
                  <a:pt x="108204" y="18288"/>
                </a:lnTo>
                <a:lnTo>
                  <a:pt x="109728" y="18288"/>
                </a:lnTo>
                <a:lnTo>
                  <a:pt x="109728" y="19812"/>
                </a:lnTo>
                <a:lnTo>
                  <a:pt x="115824" y="25908"/>
                </a:lnTo>
                <a:lnTo>
                  <a:pt x="115824" y="27432"/>
                </a:lnTo>
                <a:lnTo>
                  <a:pt x="117348" y="27432"/>
                </a:lnTo>
                <a:lnTo>
                  <a:pt x="117348" y="28956"/>
                </a:lnTo>
                <a:lnTo>
                  <a:pt x="121920" y="36576"/>
                </a:lnTo>
                <a:lnTo>
                  <a:pt x="121920" y="38100"/>
                </a:lnTo>
                <a:lnTo>
                  <a:pt x="60960" y="38100"/>
                </a:lnTo>
                <a:lnTo>
                  <a:pt x="51816" y="41148"/>
                </a:lnTo>
                <a:lnTo>
                  <a:pt x="48006" y="44196"/>
                </a:lnTo>
                <a:lnTo>
                  <a:pt x="47244" y="44196"/>
                </a:lnTo>
                <a:lnTo>
                  <a:pt x="41148" y="50292"/>
                </a:lnTo>
                <a:lnTo>
                  <a:pt x="42367" y="50292"/>
                </a:lnTo>
                <a:lnTo>
                  <a:pt x="41452" y="51816"/>
                </a:lnTo>
                <a:lnTo>
                  <a:pt x="41148" y="51816"/>
                </a:lnTo>
                <a:lnTo>
                  <a:pt x="39624" y="54864"/>
                </a:lnTo>
                <a:lnTo>
                  <a:pt x="38100" y="59436"/>
                </a:lnTo>
                <a:lnTo>
                  <a:pt x="38862" y="59436"/>
                </a:lnTo>
                <a:lnTo>
                  <a:pt x="38377" y="62345"/>
                </a:lnTo>
                <a:close/>
              </a:path>
              <a:path w="128270" h="125094">
                <a:moveTo>
                  <a:pt x="57912" y="39624"/>
                </a:moveTo>
                <a:lnTo>
                  <a:pt x="60960" y="38100"/>
                </a:lnTo>
                <a:lnTo>
                  <a:pt x="62484" y="38100"/>
                </a:lnTo>
                <a:lnTo>
                  <a:pt x="64146" y="38377"/>
                </a:lnTo>
                <a:lnTo>
                  <a:pt x="57912" y="39624"/>
                </a:lnTo>
                <a:close/>
              </a:path>
              <a:path w="128270" h="125094">
                <a:moveTo>
                  <a:pt x="64146" y="38377"/>
                </a:moveTo>
                <a:lnTo>
                  <a:pt x="62484" y="38100"/>
                </a:lnTo>
                <a:lnTo>
                  <a:pt x="65532" y="38100"/>
                </a:lnTo>
                <a:lnTo>
                  <a:pt x="64146" y="38377"/>
                </a:lnTo>
                <a:close/>
              </a:path>
              <a:path w="128270" h="125094">
                <a:moveTo>
                  <a:pt x="71628" y="39624"/>
                </a:moveTo>
                <a:lnTo>
                  <a:pt x="64146" y="38377"/>
                </a:lnTo>
                <a:lnTo>
                  <a:pt x="65532" y="38100"/>
                </a:lnTo>
                <a:lnTo>
                  <a:pt x="68580" y="38100"/>
                </a:lnTo>
                <a:lnTo>
                  <a:pt x="71628" y="39624"/>
                </a:lnTo>
                <a:close/>
              </a:path>
              <a:path w="128270" h="125094">
                <a:moveTo>
                  <a:pt x="74676" y="40538"/>
                </a:moveTo>
                <a:lnTo>
                  <a:pt x="68580" y="38100"/>
                </a:lnTo>
                <a:lnTo>
                  <a:pt x="123444" y="38100"/>
                </a:lnTo>
                <a:lnTo>
                  <a:pt x="123444" y="39624"/>
                </a:lnTo>
                <a:lnTo>
                  <a:pt x="73152" y="39624"/>
                </a:lnTo>
                <a:lnTo>
                  <a:pt x="74676" y="40538"/>
                </a:lnTo>
                <a:close/>
              </a:path>
              <a:path w="128270" h="125094">
                <a:moveTo>
                  <a:pt x="48768" y="44196"/>
                </a:moveTo>
                <a:lnTo>
                  <a:pt x="51816" y="41148"/>
                </a:lnTo>
                <a:lnTo>
                  <a:pt x="56388" y="39624"/>
                </a:lnTo>
                <a:lnTo>
                  <a:pt x="48768" y="44196"/>
                </a:lnTo>
                <a:close/>
              </a:path>
              <a:path w="128270" h="125094">
                <a:moveTo>
                  <a:pt x="76200" y="41148"/>
                </a:moveTo>
                <a:lnTo>
                  <a:pt x="74676" y="40538"/>
                </a:lnTo>
                <a:lnTo>
                  <a:pt x="73152" y="39624"/>
                </a:lnTo>
                <a:lnTo>
                  <a:pt x="76200" y="41148"/>
                </a:lnTo>
                <a:close/>
              </a:path>
              <a:path w="128270" h="125094">
                <a:moveTo>
                  <a:pt x="126492" y="50292"/>
                </a:moveTo>
                <a:lnTo>
                  <a:pt x="86868" y="50292"/>
                </a:lnTo>
                <a:lnTo>
                  <a:pt x="77724" y="41148"/>
                </a:lnTo>
                <a:lnTo>
                  <a:pt x="76200" y="41148"/>
                </a:lnTo>
                <a:lnTo>
                  <a:pt x="73152" y="39624"/>
                </a:lnTo>
                <a:lnTo>
                  <a:pt x="123444" y="39624"/>
                </a:lnTo>
                <a:lnTo>
                  <a:pt x="126492" y="47244"/>
                </a:lnTo>
                <a:lnTo>
                  <a:pt x="126492" y="50292"/>
                </a:lnTo>
                <a:close/>
              </a:path>
              <a:path w="128270" h="125094">
                <a:moveTo>
                  <a:pt x="80772" y="44196"/>
                </a:moveTo>
                <a:lnTo>
                  <a:pt x="74676" y="40538"/>
                </a:lnTo>
                <a:lnTo>
                  <a:pt x="76200" y="41148"/>
                </a:lnTo>
                <a:lnTo>
                  <a:pt x="77724" y="41148"/>
                </a:lnTo>
                <a:lnTo>
                  <a:pt x="80772" y="44196"/>
                </a:lnTo>
                <a:close/>
              </a:path>
              <a:path w="128270" h="125094">
                <a:moveTo>
                  <a:pt x="44196" y="47244"/>
                </a:moveTo>
                <a:lnTo>
                  <a:pt x="47244" y="44196"/>
                </a:lnTo>
                <a:lnTo>
                  <a:pt x="48006" y="44196"/>
                </a:lnTo>
                <a:lnTo>
                  <a:pt x="44196" y="47244"/>
                </a:lnTo>
                <a:close/>
              </a:path>
              <a:path w="128270" h="125094">
                <a:moveTo>
                  <a:pt x="42367" y="50292"/>
                </a:moveTo>
                <a:lnTo>
                  <a:pt x="41148" y="50292"/>
                </a:lnTo>
                <a:lnTo>
                  <a:pt x="44196" y="47244"/>
                </a:lnTo>
                <a:lnTo>
                  <a:pt x="42367" y="50292"/>
                </a:lnTo>
                <a:close/>
              </a:path>
              <a:path w="128270" h="125094">
                <a:moveTo>
                  <a:pt x="87477" y="53340"/>
                </a:moveTo>
                <a:lnTo>
                  <a:pt x="83820" y="47244"/>
                </a:lnTo>
                <a:lnTo>
                  <a:pt x="86868" y="50292"/>
                </a:lnTo>
                <a:lnTo>
                  <a:pt x="126492" y="50292"/>
                </a:lnTo>
                <a:lnTo>
                  <a:pt x="126492" y="51816"/>
                </a:lnTo>
                <a:lnTo>
                  <a:pt x="86868" y="51816"/>
                </a:lnTo>
                <a:lnTo>
                  <a:pt x="87477" y="53340"/>
                </a:lnTo>
                <a:close/>
              </a:path>
              <a:path w="128270" h="125094">
                <a:moveTo>
                  <a:pt x="39624" y="54864"/>
                </a:moveTo>
                <a:lnTo>
                  <a:pt x="41148" y="51816"/>
                </a:lnTo>
                <a:lnTo>
                  <a:pt x="40538" y="53340"/>
                </a:lnTo>
                <a:lnTo>
                  <a:pt x="39624" y="54864"/>
                </a:lnTo>
                <a:close/>
              </a:path>
              <a:path w="128270" h="125094">
                <a:moveTo>
                  <a:pt x="40538" y="53340"/>
                </a:moveTo>
                <a:lnTo>
                  <a:pt x="41148" y="51816"/>
                </a:lnTo>
                <a:lnTo>
                  <a:pt x="41452" y="51816"/>
                </a:lnTo>
                <a:lnTo>
                  <a:pt x="40538" y="53340"/>
                </a:lnTo>
                <a:close/>
              </a:path>
              <a:path w="128270" h="125094">
                <a:moveTo>
                  <a:pt x="88392" y="54864"/>
                </a:moveTo>
                <a:lnTo>
                  <a:pt x="87477" y="53340"/>
                </a:lnTo>
                <a:lnTo>
                  <a:pt x="86868" y="51816"/>
                </a:lnTo>
                <a:lnTo>
                  <a:pt x="88392" y="54864"/>
                </a:lnTo>
                <a:close/>
              </a:path>
              <a:path w="128270" h="125094">
                <a:moveTo>
                  <a:pt x="127762" y="59436"/>
                </a:moveTo>
                <a:lnTo>
                  <a:pt x="89916" y="59436"/>
                </a:lnTo>
                <a:lnTo>
                  <a:pt x="88392" y="54864"/>
                </a:lnTo>
                <a:lnTo>
                  <a:pt x="86868" y="51816"/>
                </a:lnTo>
                <a:lnTo>
                  <a:pt x="126492" y="51816"/>
                </a:lnTo>
                <a:lnTo>
                  <a:pt x="127762" y="59436"/>
                </a:lnTo>
                <a:close/>
              </a:path>
              <a:path w="128270" h="125094">
                <a:moveTo>
                  <a:pt x="39406" y="56170"/>
                </a:moveTo>
                <a:lnTo>
                  <a:pt x="39624" y="54864"/>
                </a:lnTo>
                <a:lnTo>
                  <a:pt x="40538" y="53340"/>
                </a:lnTo>
                <a:lnTo>
                  <a:pt x="39406" y="56170"/>
                </a:lnTo>
                <a:close/>
              </a:path>
              <a:path w="128270" h="125094">
                <a:moveTo>
                  <a:pt x="88609" y="56170"/>
                </a:moveTo>
                <a:lnTo>
                  <a:pt x="87477" y="53340"/>
                </a:lnTo>
                <a:lnTo>
                  <a:pt x="88392" y="54864"/>
                </a:lnTo>
                <a:lnTo>
                  <a:pt x="88609" y="56170"/>
                </a:lnTo>
                <a:close/>
              </a:path>
              <a:path w="128270" h="125094">
                <a:moveTo>
                  <a:pt x="38100" y="59436"/>
                </a:moveTo>
                <a:lnTo>
                  <a:pt x="39624" y="54864"/>
                </a:lnTo>
                <a:lnTo>
                  <a:pt x="39406" y="56170"/>
                </a:lnTo>
                <a:lnTo>
                  <a:pt x="38100" y="59436"/>
                </a:lnTo>
                <a:close/>
              </a:path>
              <a:path w="128270" h="125094">
                <a:moveTo>
                  <a:pt x="89916" y="59436"/>
                </a:moveTo>
                <a:lnTo>
                  <a:pt x="88609" y="56170"/>
                </a:lnTo>
                <a:lnTo>
                  <a:pt x="88392" y="54864"/>
                </a:lnTo>
                <a:lnTo>
                  <a:pt x="89916" y="59436"/>
                </a:lnTo>
                <a:close/>
              </a:path>
              <a:path w="128270" h="125094">
                <a:moveTo>
                  <a:pt x="38862" y="59436"/>
                </a:moveTo>
                <a:lnTo>
                  <a:pt x="38100" y="59436"/>
                </a:lnTo>
                <a:lnTo>
                  <a:pt x="39406" y="56170"/>
                </a:lnTo>
                <a:lnTo>
                  <a:pt x="38862" y="59436"/>
                </a:lnTo>
                <a:close/>
              </a:path>
              <a:path w="128270" h="125094">
                <a:moveTo>
                  <a:pt x="89638" y="62345"/>
                </a:moveTo>
                <a:lnTo>
                  <a:pt x="88609" y="56170"/>
                </a:lnTo>
                <a:lnTo>
                  <a:pt x="89916" y="59436"/>
                </a:lnTo>
                <a:lnTo>
                  <a:pt x="127762" y="59436"/>
                </a:lnTo>
                <a:lnTo>
                  <a:pt x="128016" y="60960"/>
                </a:lnTo>
                <a:lnTo>
                  <a:pt x="89916" y="60960"/>
                </a:lnTo>
                <a:lnTo>
                  <a:pt x="89638" y="62345"/>
                </a:lnTo>
                <a:close/>
              </a:path>
              <a:path w="128270" h="125094">
                <a:moveTo>
                  <a:pt x="99060" y="114300"/>
                </a:moveTo>
                <a:lnTo>
                  <a:pt x="28956" y="114300"/>
                </a:lnTo>
                <a:lnTo>
                  <a:pt x="28956" y="112776"/>
                </a:lnTo>
                <a:lnTo>
                  <a:pt x="27432" y="112776"/>
                </a:lnTo>
                <a:lnTo>
                  <a:pt x="21336" y="108204"/>
                </a:lnTo>
                <a:lnTo>
                  <a:pt x="19812" y="106680"/>
                </a:lnTo>
                <a:lnTo>
                  <a:pt x="19812" y="105156"/>
                </a:lnTo>
                <a:lnTo>
                  <a:pt x="18288" y="105156"/>
                </a:lnTo>
                <a:lnTo>
                  <a:pt x="12192" y="99060"/>
                </a:lnTo>
                <a:lnTo>
                  <a:pt x="12192" y="96012"/>
                </a:lnTo>
                <a:lnTo>
                  <a:pt x="10668" y="96012"/>
                </a:lnTo>
                <a:lnTo>
                  <a:pt x="6096" y="88392"/>
                </a:lnTo>
                <a:lnTo>
                  <a:pt x="6096" y="86868"/>
                </a:lnTo>
                <a:lnTo>
                  <a:pt x="4572" y="85344"/>
                </a:lnTo>
                <a:lnTo>
                  <a:pt x="3048" y="77724"/>
                </a:lnTo>
                <a:lnTo>
                  <a:pt x="1524" y="76200"/>
                </a:lnTo>
                <a:lnTo>
                  <a:pt x="1524" y="64008"/>
                </a:lnTo>
                <a:lnTo>
                  <a:pt x="0" y="62484"/>
                </a:lnTo>
                <a:lnTo>
                  <a:pt x="0" y="60960"/>
                </a:lnTo>
                <a:lnTo>
                  <a:pt x="38100" y="60960"/>
                </a:lnTo>
                <a:lnTo>
                  <a:pt x="38100" y="64008"/>
                </a:lnTo>
                <a:lnTo>
                  <a:pt x="38709" y="64008"/>
                </a:lnTo>
                <a:lnTo>
                  <a:pt x="39014" y="65532"/>
                </a:lnTo>
                <a:lnTo>
                  <a:pt x="38100" y="65532"/>
                </a:lnTo>
                <a:lnTo>
                  <a:pt x="39928" y="70104"/>
                </a:lnTo>
                <a:lnTo>
                  <a:pt x="39624" y="70104"/>
                </a:lnTo>
                <a:lnTo>
                  <a:pt x="41148" y="73152"/>
                </a:lnTo>
                <a:lnTo>
                  <a:pt x="41910" y="73152"/>
                </a:lnTo>
                <a:lnTo>
                  <a:pt x="44196" y="76200"/>
                </a:lnTo>
                <a:lnTo>
                  <a:pt x="44500" y="76200"/>
                </a:lnTo>
                <a:lnTo>
                  <a:pt x="45415" y="77724"/>
                </a:lnTo>
                <a:lnTo>
                  <a:pt x="44196" y="77724"/>
                </a:lnTo>
                <a:lnTo>
                  <a:pt x="47244" y="80772"/>
                </a:lnTo>
                <a:lnTo>
                  <a:pt x="48768" y="80772"/>
                </a:lnTo>
                <a:lnTo>
                  <a:pt x="53848" y="83820"/>
                </a:lnTo>
                <a:lnTo>
                  <a:pt x="51816" y="83820"/>
                </a:lnTo>
                <a:lnTo>
                  <a:pt x="56388" y="85344"/>
                </a:lnTo>
                <a:lnTo>
                  <a:pt x="57912" y="85344"/>
                </a:lnTo>
                <a:lnTo>
                  <a:pt x="64146" y="86590"/>
                </a:lnTo>
                <a:lnTo>
                  <a:pt x="62484" y="86868"/>
                </a:lnTo>
                <a:lnTo>
                  <a:pt x="121920" y="86868"/>
                </a:lnTo>
                <a:lnTo>
                  <a:pt x="121920" y="88392"/>
                </a:lnTo>
                <a:lnTo>
                  <a:pt x="117348" y="9601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0584" y="112776"/>
                </a:lnTo>
                <a:lnTo>
                  <a:pt x="99060" y="114300"/>
                </a:lnTo>
                <a:close/>
              </a:path>
              <a:path w="128270" h="125094">
                <a:moveTo>
                  <a:pt x="38100" y="64008"/>
                </a:moveTo>
                <a:lnTo>
                  <a:pt x="38100" y="60960"/>
                </a:lnTo>
                <a:lnTo>
                  <a:pt x="38377" y="62345"/>
                </a:lnTo>
                <a:lnTo>
                  <a:pt x="38100" y="64008"/>
                </a:lnTo>
                <a:close/>
              </a:path>
              <a:path w="128270" h="125094">
                <a:moveTo>
                  <a:pt x="89916" y="64008"/>
                </a:moveTo>
                <a:lnTo>
                  <a:pt x="89638" y="62345"/>
                </a:lnTo>
                <a:lnTo>
                  <a:pt x="89916" y="60960"/>
                </a:lnTo>
                <a:lnTo>
                  <a:pt x="89916" y="64008"/>
                </a:lnTo>
                <a:close/>
              </a:path>
              <a:path w="128270" h="125094">
                <a:moveTo>
                  <a:pt x="128016" y="64008"/>
                </a:moveTo>
                <a:lnTo>
                  <a:pt x="89916" y="64008"/>
                </a:lnTo>
                <a:lnTo>
                  <a:pt x="89916" y="60960"/>
                </a:lnTo>
                <a:lnTo>
                  <a:pt x="128016" y="60960"/>
                </a:lnTo>
                <a:lnTo>
                  <a:pt x="128016" y="64008"/>
                </a:lnTo>
                <a:close/>
              </a:path>
              <a:path w="128270" h="125094">
                <a:moveTo>
                  <a:pt x="38709" y="64008"/>
                </a:moveTo>
                <a:lnTo>
                  <a:pt x="38100" y="64008"/>
                </a:lnTo>
                <a:lnTo>
                  <a:pt x="38377" y="62345"/>
                </a:lnTo>
                <a:lnTo>
                  <a:pt x="38709" y="64008"/>
                </a:lnTo>
                <a:close/>
              </a:path>
              <a:path w="128270" h="125094">
                <a:moveTo>
                  <a:pt x="88392" y="68580"/>
                </a:moveTo>
                <a:lnTo>
                  <a:pt x="89638" y="62345"/>
                </a:lnTo>
                <a:lnTo>
                  <a:pt x="89916" y="64008"/>
                </a:lnTo>
                <a:lnTo>
                  <a:pt x="128016" y="64008"/>
                </a:lnTo>
                <a:lnTo>
                  <a:pt x="127762" y="65532"/>
                </a:lnTo>
                <a:lnTo>
                  <a:pt x="89916" y="65532"/>
                </a:lnTo>
                <a:lnTo>
                  <a:pt x="88392" y="68580"/>
                </a:lnTo>
                <a:close/>
              </a:path>
              <a:path w="128270" h="125094">
                <a:moveTo>
                  <a:pt x="39624" y="68580"/>
                </a:moveTo>
                <a:lnTo>
                  <a:pt x="38100" y="65532"/>
                </a:lnTo>
                <a:lnTo>
                  <a:pt x="39014" y="65532"/>
                </a:lnTo>
                <a:lnTo>
                  <a:pt x="39624" y="68580"/>
                </a:lnTo>
                <a:close/>
              </a:path>
              <a:path w="128270" h="125094">
                <a:moveTo>
                  <a:pt x="86868" y="73152"/>
                </a:moveTo>
                <a:lnTo>
                  <a:pt x="89916" y="65532"/>
                </a:lnTo>
                <a:lnTo>
                  <a:pt x="127762" y="65532"/>
                </a:lnTo>
                <a:lnTo>
                  <a:pt x="127000" y="70104"/>
                </a:lnTo>
                <a:lnTo>
                  <a:pt x="88392" y="70104"/>
                </a:lnTo>
                <a:lnTo>
                  <a:pt x="86868" y="73152"/>
                </a:lnTo>
                <a:close/>
              </a:path>
              <a:path w="128270" h="125094">
                <a:moveTo>
                  <a:pt x="41148" y="73152"/>
                </a:moveTo>
                <a:lnTo>
                  <a:pt x="39624" y="70104"/>
                </a:lnTo>
                <a:lnTo>
                  <a:pt x="40277" y="70974"/>
                </a:lnTo>
                <a:lnTo>
                  <a:pt x="41148" y="73152"/>
                </a:lnTo>
                <a:close/>
              </a:path>
              <a:path w="128270" h="125094">
                <a:moveTo>
                  <a:pt x="40277" y="70974"/>
                </a:moveTo>
                <a:lnTo>
                  <a:pt x="39624" y="70104"/>
                </a:lnTo>
                <a:lnTo>
                  <a:pt x="39928" y="70104"/>
                </a:lnTo>
                <a:lnTo>
                  <a:pt x="40277" y="70974"/>
                </a:lnTo>
                <a:close/>
              </a:path>
              <a:path w="128270" h="125094">
                <a:moveTo>
                  <a:pt x="126492" y="76200"/>
                </a:moveTo>
                <a:lnTo>
                  <a:pt x="85344" y="76200"/>
                </a:lnTo>
                <a:lnTo>
                  <a:pt x="88392" y="70104"/>
                </a:lnTo>
                <a:lnTo>
                  <a:pt x="127000" y="70104"/>
                </a:lnTo>
                <a:lnTo>
                  <a:pt x="126492" y="73152"/>
                </a:lnTo>
                <a:lnTo>
                  <a:pt x="126492" y="76200"/>
                </a:lnTo>
                <a:close/>
              </a:path>
              <a:path w="128270" h="125094">
                <a:moveTo>
                  <a:pt x="41910" y="73152"/>
                </a:moveTo>
                <a:lnTo>
                  <a:pt x="41148" y="73152"/>
                </a:lnTo>
                <a:lnTo>
                  <a:pt x="40277" y="70974"/>
                </a:lnTo>
                <a:lnTo>
                  <a:pt x="41910" y="73152"/>
                </a:lnTo>
                <a:close/>
              </a:path>
              <a:path w="128270" h="125094">
                <a:moveTo>
                  <a:pt x="44500" y="76200"/>
                </a:moveTo>
                <a:lnTo>
                  <a:pt x="44196" y="76200"/>
                </a:lnTo>
                <a:lnTo>
                  <a:pt x="42672" y="73152"/>
                </a:lnTo>
                <a:lnTo>
                  <a:pt x="44500" y="76200"/>
                </a:lnTo>
                <a:close/>
              </a:path>
              <a:path w="128270" h="125094">
                <a:moveTo>
                  <a:pt x="82296" y="78867"/>
                </a:moveTo>
                <a:lnTo>
                  <a:pt x="86868" y="73152"/>
                </a:lnTo>
                <a:lnTo>
                  <a:pt x="85344" y="76200"/>
                </a:lnTo>
                <a:lnTo>
                  <a:pt x="126492" y="76200"/>
                </a:lnTo>
                <a:lnTo>
                  <a:pt x="126492" y="77724"/>
                </a:lnTo>
                <a:lnTo>
                  <a:pt x="83820" y="77724"/>
                </a:lnTo>
                <a:lnTo>
                  <a:pt x="82296" y="78867"/>
                </a:lnTo>
                <a:close/>
              </a:path>
              <a:path w="128270" h="125094">
                <a:moveTo>
                  <a:pt x="47244" y="80772"/>
                </a:moveTo>
                <a:lnTo>
                  <a:pt x="44196" y="77724"/>
                </a:lnTo>
                <a:lnTo>
                  <a:pt x="46101" y="78867"/>
                </a:lnTo>
                <a:lnTo>
                  <a:pt x="47244" y="80772"/>
                </a:lnTo>
                <a:close/>
              </a:path>
              <a:path w="128270" h="125094">
                <a:moveTo>
                  <a:pt x="46101" y="78867"/>
                </a:moveTo>
                <a:lnTo>
                  <a:pt x="44196" y="77724"/>
                </a:lnTo>
                <a:lnTo>
                  <a:pt x="45415" y="77724"/>
                </a:lnTo>
                <a:lnTo>
                  <a:pt x="46101" y="78867"/>
                </a:lnTo>
                <a:close/>
              </a:path>
              <a:path w="128270" h="125094">
                <a:moveTo>
                  <a:pt x="80772" y="80772"/>
                </a:moveTo>
                <a:lnTo>
                  <a:pt x="82296" y="78867"/>
                </a:lnTo>
                <a:lnTo>
                  <a:pt x="83820" y="77724"/>
                </a:lnTo>
                <a:lnTo>
                  <a:pt x="80772" y="80772"/>
                </a:lnTo>
                <a:close/>
              </a:path>
              <a:path w="128270" h="125094">
                <a:moveTo>
                  <a:pt x="75438" y="83972"/>
                </a:moveTo>
                <a:lnTo>
                  <a:pt x="80772" y="80772"/>
                </a:lnTo>
                <a:lnTo>
                  <a:pt x="83820" y="77724"/>
                </a:lnTo>
                <a:lnTo>
                  <a:pt x="126492" y="77724"/>
                </a:lnTo>
                <a:lnTo>
                  <a:pt x="124053" y="83820"/>
                </a:lnTo>
                <a:lnTo>
                  <a:pt x="76200" y="83820"/>
                </a:lnTo>
                <a:lnTo>
                  <a:pt x="75438" y="83972"/>
                </a:lnTo>
                <a:close/>
              </a:path>
              <a:path w="128270" h="125094">
                <a:moveTo>
                  <a:pt x="51816" y="82296"/>
                </a:moveTo>
                <a:lnTo>
                  <a:pt x="48768" y="80772"/>
                </a:lnTo>
                <a:lnTo>
                  <a:pt x="47244" y="80772"/>
                </a:lnTo>
                <a:lnTo>
                  <a:pt x="46101" y="78867"/>
                </a:lnTo>
                <a:lnTo>
                  <a:pt x="51816" y="82296"/>
                </a:lnTo>
                <a:close/>
              </a:path>
              <a:path w="128270" h="125094">
                <a:moveTo>
                  <a:pt x="77724" y="82296"/>
                </a:moveTo>
                <a:lnTo>
                  <a:pt x="82296" y="78867"/>
                </a:lnTo>
                <a:lnTo>
                  <a:pt x="80772" y="80772"/>
                </a:lnTo>
                <a:lnTo>
                  <a:pt x="77724" y="82296"/>
                </a:lnTo>
                <a:close/>
              </a:path>
              <a:path w="128270" h="125094">
                <a:moveTo>
                  <a:pt x="56388" y="85344"/>
                </a:moveTo>
                <a:lnTo>
                  <a:pt x="51816" y="83820"/>
                </a:lnTo>
                <a:lnTo>
                  <a:pt x="54629" y="84288"/>
                </a:lnTo>
                <a:lnTo>
                  <a:pt x="56388" y="85344"/>
                </a:lnTo>
                <a:close/>
              </a:path>
              <a:path w="128270" h="125094">
                <a:moveTo>
                  <a:pt x="54629" y="84288"/>
                </a:moveTo>
                <a:lnTo>
                  <a:pt x="51816" y="83820"/>
                </a:lnTo>
                <a:lnTo>
                  <a:pt x="53848" y="83820"/>
                </a:lnTo>
                <a:lnTo>
                  <a:pt x="54629" y="84288"/>
                </a:lnTo>
                <a:close/>
              </a:path>
              <a:path w="128270" h="125094">
                <a:moveTo>
                  <a:pt x="73152" y="85344"/>
                </a:moveTo>
                <a:lnTo>
                  <a:pt x="75438" y="83972"/>
                </a:lnTo>
                <a:lnTo>
                  <a:pt x="76200" y="83820"/>
                </a:lnTo>
                <a:lnTo>
                  <a:pt x="73152" y="85344"/>
                </a:lnTo>
                <a:close/>
              </a:path>
              <a:path w="128270" h="125094">
                <a:moveTo>
                  <a:pt x="123444" y="86868"/>
                </a:moveTo>
                <a:lnTo>
                  <a:pt x="65532" y="86868"/>
                </a:lnTo>
                <a:lnTo>
                  <a:pt x="64146" y="86590"/>
                </a:lnTo>
                <a:lnTo>
                  <a:pt x="71628" y="85344"/>
                </a:lnTo>
                <a:lnTo>
                  <a:pt x="73152" y="85344"/>
                </a:lnTo>
                <a:lnTo>
                  <a:pt x="76200" y="83820"/>
                </a:lnTo>
                <a:lnTo>
                  <a:pt x="124053" y="83820"/>
                </a:lnTo>
                <a:lnTo>
                  <a:pt x="123444" y="85344"/>
                </a:lnTo>
                <a:lnTo>
                  <a:pt x="123444" y="86868"/>
                </a:lnTo>
                <a:close/>
              </a:path>
              <a:path w="128270" h="125094">
                <a:moveTo>
                  <a:pt x="73152" y="85344"/>
                </a:moveTo>
                <a:lnTo>
                  <a:pt x="68580" y="85344"/>
                </a:lnTo>
                <a:lnTo>
                  <a:pt x="75438" y="83972"/>
                </a:lnTo>
                <a:lnTo>
                  <a:pt x="73152" y="85344"/>
                </a:lnTo>
                <a:close/>
              </a:path>
              <a:path w="128270" h="125094">
                <a:moveTo>
                  <a:pt x="60960" y="85344"/>
                </a:moveTo>
                <a:lnTo>
                  <a:pt x="56388" y="85344"/>
                </a:lnTo>
                <a:lnTo>
                  <a:pt x="54629" y="84288"/>
                </a:lnTo>
                <a:lnTo>
                  <a:pt x="60960" y="85344"/>
                </a:lnTo>
                <a:close/>
              </a:path>
              <a:path w="128270" h="125094">
                <a:moveTo>
                  <a:pt x="65532" y="86868"/>
                </a:moveTo>
                <a:lnTo>
                  <a:pt x="62484" y="86868"/>
                </a:lnTo>
                <a:lnTo>
                  <a:pt x="64146" y="86590"/>
                </a:lnTo>
                <a:lnTo>
                  <a:pt x="65532" y="86868"/>
                </a:lnTo>
                <a:close/>
              </a:path>
              <a:path w="128270" h="125094">
                <a:moveTo>
                  <a:pt x="88392" y="120396"/>
                </a:moveTo>
                <a:lnTo>
                  <a:pt x="39624" y="120396"/>
                </a:lnTo>
                <a:lnTo>
                  <a:pt x="39624" y="118872"/>
                </a:lnTo>
                <a:lnTo>
                  <a:pt x="38100" y="118872"/>
                </a:lnTo>
                <a:lnTo>
                  <a:pt x="30480" y="114300"/>
                </a:lnTo>
                <a:lnTo>
                  <a:pt x="97536" y="114300"/>
                </a:lnTo>
                <a:lnTo>
                  <a:pt x="89916" y="118872"/>
                </a:lnTo>
                <a:lnTo>
                  <a:pt x="88392" y="120396"/>
                </a:lnTo>
                <a:close/>
              </a:path>
              <a:path w="128270" h="125094">
                <a:moveTo>
                  <a:pt x="77724" y="123444"/>
                </a:moveTo>
                <a:lnTo>
                  <a:pt x="51816" y="123444"/>
                </a:lnTo>
                <a:lnTo>
                  <a:pt x="50292" y="121920"/>
                </a:lnTo>
                <a:lnTo>
                  <a:pt x="41148" y="120396"/>
                </a:lnTo>
                <a:lnTo>
                  <a:pt x="86868" y="120396"/>
                </a:lnTo>
                <a:lnTo>
                  <a:pt x="79248" y="121920"/>
                </a:lnTo>
                <a:lnTo>
                  <a:pt x="77724" y="123444"/>
                </a:lnTo>
                <a:close/>
              </a:path>
              <a:path w="128270" h="125094">
                <a:moveTo>
                  <a:pt x="65532" y="124968"/>
                </a:moveTo>
                <a:lnTo>
                  <a:pt x="64008" y="124968"/>
                </a:lnTo>
                <a:lnTo>
                  <a:pt x="62484" y="123444"/>
                </a:lnTo>
                <a:lnTo>
                  <a:pt x="65532" y="123444"/>
                </a:lnTo>
                <a:lnTo>
                  <a:pt x="65532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61859" y="3262884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4863" y="86868"/>
                </a:moveTo>
                <a:lnTo>
                  <a:pt x="33432" y="83415"/>
                </a:lnTo>
                <a:lnTo>
                  <a:pt x="16001" y="74104"/>
                </a:lnTo>
                <a:lnTo>
                  <a:pt x="4286" y="60507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6533" y="3476"/>
                </a:lnTo>
                <a:lnTo>
                  <a:pt x="94487" y="12954"/>
                </a:lnTo>
                <a:lnTo>
                  <a:pt x="106727" y="27003"/>
                </a:lnTo>
                <a:lnTo>
                  <a:pt x="111251" y="44196"/>
                </a:lnTo>
                <a:lnTo>
                  <a:pt x="106727" y="60507"/>
                </a:lnTo>
                <a:lnTo>
                  <a:pt x="94487" y="74104"/>
                </a:lnTo>
                <a:lnTo>
                  <a:pt x="76533" y="83415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46620" y="3249168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4" h="116204">
                <a:moveTo>
                  <a:pt x="96011" y="3048"/>
                </a:moveTo>
                <a:lnTo>
                  <a:pt x="45719" y="3048"/>
                </a:lnTo>
                <a:lnTo>
                  <a:pt x="56387" y="0"/>
                </a:lnTo>
                <a:lnTo>
                  <a:pt x="85343" y="0"/>
                </a:lnTo>
                <a:lnTo>
                  <a:pt x="96011" y="3048"/>
                </a:lnTo>
                <a:close/>
              </a:path>
              <a:path w="140334" h="116204">
                <a:moveTo>
                  <a:pt x="97535" y="111252"/>
                </a:moveTo>
                <a:lnTo>
                  <a:pt x="42671" y="111252"/>
                </a:lnTo>
                <a:lnTo>
                  <a:pt x="33527" y="106680"/>
                </a:lnTo>
                <a:lnTo>
                  <a:pt x="32003" y="105156"/>
                </a:lnTo>
                <a:lnTo>
                  <a:pt x="22859" y="100584"/>
                </a:lnTo>
                <a:lnTo>
                  <a:pt x="22859" y="99060"/>
                </a:lnTo>
                <a:lnTo>
                  <a:pt x="21335" y="99060"/>
                </a:lnTo>
                <a:lnTo>
                  <a:pt x="15239" y="91440"/>
                </a:lnTo>
                <a:lnTo>
                  <a:pt x="13715" y="91440"/>
                </a:lnTo>
                <a:lnTo>
                  <a:pt x="13715" y="89916"/>
                </a:lnTo>
                <a:lnTo>
                  <a:pt x="12191" y="89916"/>
                </a:lnTo>
                <a:lnTo>
                  <a:pt x="7619" y="82296"/>
                </a:lnTo>
                <a:lnTo>
                  <a:pt x="6095" y="80772"/>
                </a:lnTo>
                <a:lnTo>
                  <a:pt x="6095" y="79248"/>
                </a:lnTo>
                <a:lnTo>
                  <a:pt x="3047" y="71628"/>
                </a:lnTo>
                <a:lnTo>
                  <a:pt x="3047" y="70104"/>
                </a:lnTo>
                <a:lnTo>
                  <a:pt x="1523" y="70104"/>
                </a:lnTo>
                <a:lnTo>
                  <a:pt x="1523" y="62484"/>
                </a:lnTo>
                <a:lnTo>
                  <a:pt x="0" y="56388"/>
                </a:lnTo>
                <a:lnTo>
                  <a:pt x="1523" y="50292"/>
                </a:lnTo>
                <a:lnTo>
                  <a:pt x="1523" y="44196"/>
                </a:lnTo>
                <a:lnTo>
                  <a:pt x="3047" y="44196"/>
                </a:lnTo>
                <a:lnTo>
                  <a:pt x="3047" y="42672"/>
                </a:lnTo>
                <a:lnTo>
                  <a:pt x="6095" y="35052"/>
                </a:lnTo>
                <a:lnTo>
                  <a:pt x="6095" y="33528"/>
                </a:lnTo>
                <a:lnTo>
                  <a:pt x="7619" y="32004"/>
                </a:lnTo>
                <a:lnTo>
                  <a:pt x="12191" y="24384"/>
                </a:lnTo>
                <a:lnTo>
                  <a:pt x="13715" y="24384"/>
                </a:lnTo>
                <a:lnTo>
                  <a:pt x="13715" y="22860"/>
                </a:lnTo>
                <a:lnTo>
                  <a:pt x="15239" y="22860"/>
                </a:lnTo>
                <a:lnTo>
                  <a:pt x="21335" y="16764"/>
                </a:lnTo>
                <a:lnTo>
                  <a:pt x="21335" y="15240"/>
                </a:lnTo>
                <a:lnTo>
                  <a:pt x="22859" y="15240"/>
                </a:lnTo>
                <a:lnTo>
                  <a:pt x="22859" y="13716"/>
                </a:lnTo>
                <a:lnTo>
                  <a:pt x="32003" y="9144"/>
                </a:lnTo>
                <a:lnTo>
                  <a:pt x="33527" y="7620"/>
                </a:lnTo>
                <a:lnTo>
                  <a:pt x="42671" y="4572"/>
                </a:lnTo>
                <a:lnTo>
                  <a:pt x="44195" y="3048"/>
                </a:lnTo>
                <a:lnTo>
                  <a:pt x="97535" y="3048"/>
                </a:lnTo>
                <a:lnTo>
                  <a:pt x="97535" y="4572"/>
                </a:lnTo>
                <a:lnTo>
                  <a:pt x="106679" y="7620"/>
                </a:lnTo>
                <a:lnTo>
                  <a:pt x="108203" y="7620"/>
                </a:lnTo>
                <a:lnTo>
                  <a:pt x="108203" y="9144"/>
                </a:lnTo>
                <a:lnTo>
                  <a:pt x="109727" y="9144"/>
                </a:lnTo>
                <a:lnTo>
                  <a:pt x="117347" y="13716"/>
                </a:lnTo>
                <a:lnTo>
                  <a:pt x="118871" y="15240"/>
                </a:lnTo>
                <a:lnTo>
                  <a:pt x="118871" y="16764"/>
                </a:lnTo>
                <a:lnTo>
                  <a:pt x="126491" y="22860"/>
                </a:lnTo>
                <a:lnTo>
                  <a:pt x="128015" y="24384"/>
                </a:lnTo>
                <a:lnTo>
                  <a:pt x="130454" y="27432"/>
                </a:lnTo>
                <a:lnTo>
                  <a:pt x="68579" y="27432"/>
                </a:lnTo>
                <a:lnTo>
                  <a:pt x="70205" y="27635"/>
                </a:lnTo>
                <a:lnTo>
                  <a:pt x="60959" y="28956"/>
                </a:lnTo>
                <a:lnTo>
                  <a:pt x="62483" y="28956"/>
                </a:lnTo>
                <a:lnTo>
                  <a:pt x="51815" y="30480"/>
                </a:lnTo>
                <a:lnTo>
                  <a:pt x="54863" y="30480"/>
                </a:lnTo>
                <a:lnTo>
                  <a:pt x="45719" y="33528"/>
                </a:lnTo>
                <a:lnTo>
                  <a:pt x="47243" y="33528"/>
                </a:lnTo>
                <a:lnTo>
                  <a:pt x="42163" y="36576"/>
                </a:lnTo>
                <a:lnTo>
                  <a:pt x="41147" y="36576"/>
                </a:lnTo>
                <a:lnTo>
                  <a:pt x="33527" y="42672"/>
                </a:lnTo>
                <a:lnTo>
                  <a:pt x="35356" y="42672"/>
                </a:lnTo>
                <a:lnTo>
                  <a:pt x="32918" y="45720"/>
                </a:lnTo>
                <a:lnTo>
                  <a:pt x="32003" y="45720"/>
                </a:lnTo>
                <a:lnTo>
                  <a:pt x="30479" y="48768"/>
                </a:lnTo>
                <a:lnTo>
                  <a:pt x="30784" y="48768"/>
                </a:lnTo>
                <a:lnTo>
                  <a:pt x="28955" y="53340"/>
                </a:lnTo>
                <a:lnTo>
                  <a:pt x="29717" y="53340"/>
                </a:lnTo>
                <a:lnTo>
                  <a:pt x="28955" y="54864"/>
                </a:lnTo>
                <a:lnTo>
                  <a:pt x="28955" y="60960"/>
                </a:lnTo>
                <a:lnTo>
                  <a:pt x="30784" y="65532"/>
                </a:lnTo>
                <a:lnTo>
                  <a:pt x="30479" y="65532"/>
                </a:lnTo>
                <a:lnTo>
                  <a:pt x="32003" y="68580"/>
                </a:lnTo>
                <a:lnTo>
                  <a:pt x="32918" y="68580"/>
                </a:lnTo>
                <a:lnTo>
                  <a:pt x="35356" y="71628"/>
                </a:lnTo>
                <a:lnTo>
                  <a:pt x="33527" y="71628"/>
                </a:lnTo>
                <a:lnTo>
                  <a:pt x="41147" y="77724"/>
                </a:lnTo>
                <a:lnTo>
                  <a:pt x="42163" y="77724"/>
                </a:lnTo>
                <a:lnTo>
                  <a:pt x="47243" y="80772"/>
                </a:lnTo>
                <a:lnTo>
                  <a:pt x="44195" y="80772"/>
                </a:lnTo>
                <a:lnTo>
                  <a:pt x="54863" y="83820"/>
                </a:lnTo>
                <a:lnTo>
                  <a:pt x="51815" y="83820"/>
                </a:lnTo>
                <a:lnTo>
                  <a:pt x="62483" y="86868"/>
                </a:lnTo>
                <a:lnTo>
                  <a:pt x="130454" y="86868"/>
                </a:lnTo>
                <a:lnTo>
                  <a:pt x="128015" y="89916"/>
                </a:lnTo>
                <a:lnTo>
                  <a:pt x="117347" y="100584"/>
                </a:lnTo>
                <a:lnTo>
                  <a:pt x="109727" y="105156"/>
                </a:lnTo>
                <a:lnTo>
                  <a:pt x="108203" y="105156"/>
                </a:lnTo>
                <a:lnTo>
                  <a:pt x="108203" y="106680"/>
                </a:lnTo>
                <a:lnTo>
                  <a:pt x="106679" y="106680"/>
                </a:lnTo>
                <a:lnTo>
                  <a:pt x="97535" y="111252"/>
                </a:lnTo>
                <a:close/>
              </a:path>
              <a:path w="140334" h="116204">
                <a:moveTo>
                  <a:pt x="70205" y="27635"/>
                </a:moveTo>
                <a:lnTo>
                  <a:pt x="68579" y="27432"/>
                </a:lnTo>
                <a:lnTo>
                  <a:pt x="71627" y="27432"/>
                </a:lnTo>
                <a:lnTo>
                  <a:pt x="70205" y="27635"/>
                </a:lnTo>
                <a:close/>
              </a:path>
              <a:path w="140334" h="116204">
                <a:moveTo>
                  <a:pt x="102107" y="38100"/>
                </a:moveTo>
                <a:lnTo>
                  <a:pt x="92963" y="33528"/>
                </a:lnTo>
                <a:lnTo>
                  <a:pt x="96011" y="33528"/>
                </a:lnTo>
                <a:lnTo>
                  <a:pt x="86867" y="30480"/>
                </a:lnTo>
                <a:lnTo>
                  <a:pt x="88391" y="30480"/>
                </a:lnTo>
                <a:lnTo>
                  <a:pt x="77723" y="28956"/>
                </a:lnTo>
                <a:lnTo>
                  <a:pt x="80771" y="28956"/>
                </a:lnTo>
                <a:lnTo>
                  <a:pt x="70205" y="27635"/>
                </a:lnTo>
                <a:lnTo>
                  <a:pt x="71627" y="27432"/>
                </a:lnTo>
                <a:lnTo>
                  <a:pt x="130454" y="27432"/>
                </a:lnTo>
                <a:lnTo>
                  <a:pt x="134111" y="32004"/>
                </a:lnTo>
                <a:lnTo>
                  <a:pt x="134111" y="33528"/>
                </a:lnTo>
                <a:lnTo>
                  <a:pt x="135635" y="35052"/>
                </a:lnTo>
                <a:lnTo>
                  <a:pt x="136245" y="36576"/>
                </a:lnTo>
                <a:lnTo>
                  <a:pt x="100583" y="36576"/>
                </a:lnTo>
                <a:lnTo>
                  <a:pt x="102107" y="38100"/>
                </a:lnTo>
                <a:close/>
              </a:path>
              <a:path w="140334" h="116204">
                <a:moveTo>
                  <a:pt x="39623" y="38100"/>
                </a:moveTo>
                <a:lnTo>
                  <a:pt x="41147" y="36576"/>
                </a:lnTo>
                <a:lnTo>
                  <a:pt x="42163" y="36576"/>
                </a:lnTo>
                <a:lnTo>
                  <a:pt x="39623" y="38100"/>
                </a:lnTo>
                <a:close/>
              </a:path>
              <a:path w="140334" h="116204">
                <a:moveTo>
                  <a:pt x="138683" y="42672"/>
                </a:moveTo>
                <a:lnTo>
                  <a:pt x="106679" y="42672"/>
                </a:lnTo>
                <a:lnTo>
                  <a:pt x="100583" y="36576"/>
                </a:lnTo>
                <a:lnTo>
                  <a:pt x="136245" y="36576"/>
                </a:lnTo>
                <a:lnTo>
                  <a:pt x="138683" y="42672"/>
                </a:lnTo>
                <a:close/>
              </a:path>
              <a:path w="140334" h="116204">
                <a:moveTo>
                  <a:pt x="35356" y="42672"/>
                </a:moveTo>
                <a:lnTo>
                  <a:pt x="33527" y="42672"/>
                </a:lnTo>
                <a:lnTo>
                  <a:pt x="36575" y="41148"/>
                </a:lnTo>
                <a:lnTo>
                  <a:pt x="35356" y="42672"/>
                </a:lnTo>
                <a:close/>
              </a:path>
              <a:path w="140334" h="116204">
                <a:moveTo>
                  <a:pt x="108813" y="47244"/>
                </a:moveTo>
                <a:lnTo>
                  <a:pt x="105155" y="41148"/>
                </a:lnTo>
                <a:lnTo>
                  <a:pt x="106679" y="42672"/>
                </a:lnTo>
                <a:lnTo>
                  <a:pt x="138683" y="42672"/>
                </a:lnTo>
                <a:lnTo>
                  <a:pt x="138683" y="45720"/>
                </a:lnTo>
                <a:lnTo>
                  <a:pt x="108203" y="45720"/>
                </a:lnTo>
                <a:lnTo>
                  <a:pt x="108813" y="47244"/>
                </a:lnTo>
                <a:close/>
              </a:path>
              <a:path w="140334" h="116204">
                <a:moveTo>
                  <a:pt x="30479" y="48768"/>
                </a:moveTo>
                <a:lnTo>
                  <a:pt x="32003" y="45720"/>
                </a:lnTo>
                <a:lnTo>
                  <a:pt x="31089" y="48006"/>
                </a:lnTo>
                <a:lnTo>
                  <a:pt x="30479" y="48768"/>
                </a:lnTo>
                <a:close/>
              </a:path>
              <a:path w="140334" h="116204">
                <a:moveTo>
                  <a:pt x="31089" y="48006"/>
                </a:moveTo>
                <a:lnTo>
                  <a:pt x="32003" y="45720"/>
                </a:lnTo>
                <a:lnTo>
                  <a:pt x="32918" y="45720"/>
                </a:lnTo>
                <a:lnTo>
                  <a:pt x="31089" y="48006"/>
                </a:lnTo>
                <a:close/>
              </a:path>
              <a:path w="140334" h="116204">
                <a:moveTo>
                  <a:pt x="109727" y="48768"/>
                </a:moveTo>
                <a:lnTo>
                  <a:pt x="108813" y="47244"/>
                </a:lnTo>
                <a:lnTo>
                  <a:pt x="108203" y="45720"/>
                </a:lnTo>
                <a:lnTo>
                  <a:pt x="109727" y="48768"/>
                </a:lnTo>
                <a:close/>
              </a:path>
              <a:path w="140334" h="116204">
                <a:moveTo>
                  <a:pt x="139445" y="48768"/>
                </a:moveTo>
                <a:lnTo>
                  <a:pt x="109727" y="48768"/>
                </a:lnTo>
                <a:lnTo>
                  <a:pt x="108203" y="45720"/>
                </a:lnTo>
                <a:lnTo>
                  <a:pt x="138683" y="45720"/>
                </a:lnTo>
                <a:lnTo>
                  <a:pt x="139445" y="48768"/>
                </a:lnTo>
                <a:close/>
              </a:path>
              <a:path w="140334" h="116204">
                <a:moveTo>
                  <a:pt x="111251" y="53340"/>
                </a:moveTo>
                <a:lnTo>
                  <a:pt x="108813" y="47244"/>
                </a:lnTo>
                <a:lnTo>
                  <a:pt x="109727" y="48768"/>
                </a:lnTo>
                <a:lnTo>
                  <a:pt x="139445" y="48768"/>
                </a:lnTo>
                <a:lnTo>
                  <a:pt x="140207" y="51816"/>
                </a:lnTo>
                <a:lnTo>
                  <a:pt x="111251" y="51816"/>
                </a:lnTo>
                <a:lnTo>
                  <a:pt x="111251" y="53340"/>
                </a:lnTo>
                <a:close/>
              </a:path>
              <a:path w="140334" h="116204">
                <a:moveTo>
                  <a:pt x="30784" y="48768"/>
                </a:moveTo>
                <a:lnTo>
                  <a:pt x="30479" y="48768"/>
                </a:lnTo>
                <a:lnTo>
                  <a:pt x="31089" y="48006"/>
                </a:lnTo>
                <a:lnTo>
                  <a:pt x="30784" y="48768"/>
                </a:lnTo>
                <a:close/>
              </a:path>
              <a:path w="140334" h="116204">
                <a:moveTo>
                  <a:pt x="29717" y="53340"/>
                </a:moveTo>
                <a:lnTo>
                  <a:pt x="28955" y="53340"/>
                </a:lnTo>
                <a:lnTo>
                  <a:pt x="30479" y="51816"/>
                </a:lnTo>
                <a:lnTo>
                  <a:pt x="29717" y="53340"/>
                </a:lnTo>
                <a:close/>
              </a:path>
              <a:path w="140334" h="116204">
                <a:moveTo>
                  <a:pt x="140207" y="62484"/>
                </a:moveTo>
                <a:lnTo>
                  <a:pt x="111251" y="62484"/>
                </a:lnTo>
                <a:lnTo>
                  <a:pt x="111251" y="51816"/>
                </a:lnTo>
                <a:lnTo>
                  <a:pt x="140207" y="51816"/>
                </a:lnTo>
                <a:lnTo>
                  <a:pt x="140207" y="62484"/>
                </a:lnTo>
                <a:close/>
              </a:path>
              <a:path w="140334" h="116204">
                <a:moveTo>
                  <a:pt x="108813" y="67056"/>
                </a:moveTo>
                <a:lnTo>
                  <a:pt x="111251" y="60960"/>
                </a:lnTo>
                <a:lnTo>
                  <a:pt x="111251" y="62484"/>
                </a:lnTo>
                <a:lnTo>
                  <a:pt x="140207" y="62484"/>
                </a:lnTo>
                <a:lnTo>
                  <a:pt x="140207" y="64008"/>
                </a:lnTo>
                <a:lnTo>
                  <a:pt x="139699" y="65532"/>
                </a:lnTo>
                <a:lnTo>
                  <a:pt x="109727" y="65532"/>
                </a:lnTo>
                <a:lnTo>
                  <a:pt x="108813" y="67056"/>
                </a:lnTo>
                <a:close/>
              </a:path>
              <a:path w="140334" h="116204">
                <a:moveTo>
                  <a:pt x="32003" y="68580"/>
                </a:moveTo>
                <a:lnTo>
                  <a:pt x="30479" y="65532"/>
                </a:lnTo>
                <a:lnTo>
                  <a:pt x="31089" y="66294"/>
                </a:lnTo>
                <a:lnTo>
                  <a:pt x="32003" y="68580"/>
                </a:lnTo>
                <a:close/>
              </a:path>
              <a:path w="140334" h="116204">
                <a:moveTo>
                  <a:pt x="31089" y="66294"/>
                </a:moveTo>
                <a:lnTo>
                  <a:pt x="30479" y="65532"/>
                </a:lnTo>
                <a:lnTo>
                  <a:pt x="30784" y="65532"/>
                </a:lnTo>
                <a:lnTo>
                  <a:pt x="31089" y="66294"/>
                </a:lnTo>
                <a:close/>
              </a:path>
              <a:path w="140334" h="116204">
                <a:moveTo>
                  <a:pt x="108203" y="68580"/>
                </a:moveTo>
                <a:lnTo>
                  <a:pt x="108813" y="67056"/>
                </a:lnTo>
                <a:lnTo>
                  <a:pt x="109727" y="65532"/>
                </a:lnTo>
                <a:lnTo>
                  <a:pt x="108203" y="68580"/>
                </a:lnTo>
                <a:close/>
              </a:path>
              <a:path w="140334" h="116204">
                <a:moveTo>
                  <a:pt x="138683" y="68580"/>
                </a:moveTo>
                <a:lnTo>
                  <a:pt x="108203" y="68580"/>
                </a:lnTo>
                <a:lnTo>
                  <a:pt x="109727" y="65532"/>
                </a:lnTo>
                <a:lnTo>
                  <a:pt x="139699" y="65532"/>
                </a:lnTo>
                <a:lnTo>
                  <a:pt x="138683" y="68580"/>
                </a:lnTo>
                <a:close/>
              </a:path>
              <a:path w="140334" h="116204">
                <a:moveTo>
                  <a:pt x="32918" y="68580"/>
                </a:moveTo>
                <a:lnTo>
                  <a:pt x="32003" y="68580"/>
                </a:lnTo>
                <a:lnTo>
                  <a:pt x="31089" y="66294"/>
                </a:lnTo>
                <a:lnTo>
                  <a:pt x="32918" y="68580"/>
                </a:lnTo>
                <a:close/>
              </a:path>
              <a:path w="140334" h="116204">
                <a:moveTo>
                  <a:pt x="105155" y="73152"/>
                </a:moveTo>
                <a:lnTo>
                  <a:pt x="108813" y="67056"/>
                </a:lnTo>
                <a:lnTo>
                  <a:pt x="108203" y="68580"/>
                </a:lnTo>
                <a:lnTo>
                  <a:pt x="138683" y="68580"/>
                </a:lnTo>
                <a:lnTo>
                  <a:pt x="138683" y="71628"/>
                </a:lnTo>
                <a:lnTo>
                  <a:pt x="106679" y="71628"/>
                </a:lnTo>
                <a:lnTo>
                  <a:pt x="105155" y="73152"/>
                </a:lnTo>
                <a:close/>
              </a:path>
              <a:path w="140334" h="116204">
                <a:moveTo>
                  <a:pt x="36575" y="73152"/>
                </a:moveTo>
                <a:lnTo>
                  <a:pt x="33527" y="71628"/>
                </a:lnTo>
                <a:lnTo>
                  <a:pt x="35356" y="71628"/>
                </a:lnTo>
                <a:lnTo>
                  <a:pt x="36575" y="73152"/>
                </a:lnTo>
                <a:close/>
              </a:path>
              <a:path w="140334" h="116204">
                <a:moveTo>
                  <a:pt x="136245" y="77724"/>
                </a:moveTo>
                <a:lnTo>
                  <a:pt x="100583" y="77724"/>
                </a:lnTo>
                <a:lnTo>
                  <a:pt x="106679" y="71628"/>
                </a:lnTo>
                <a:lnTo>
                  <a:pt x="138683" y="71628"/>
                </a:lnTo>
                <a:lnTo>
                  <a:pt x="136245" y="77724"/>
                </a:lnTo>
                <a:close/>
              </a:path>
              <a:path w="140334" h="116204">
                <a:moveTo>
                  <a:pt x="42163" y="77724"/>
                </a:moveTo>
                <a:lnTo>
                  <a:pt x="41147" y="77724"/>
                </a:lnTo>
                <a:lnTo>
                  <a:pt x="39623" y="76200"/>
                </a:lnTo>
                <a:lnTo>
                  <a:pt x="42163" y="77724"/>
                </a:lnTo>
                <a:close/>
              </a:path>
              <a:path w="140334" h="116204">
                <a:moveTo>
                  <a:pt x="130454" y="86868"/>
                </a:moveTo>
                <a:lnTo>
                  <a:pt x="77723" y="86868"/>
                </a:lnTo>
                <a:lnTo>
                  <a:pt x="88391" y="83820"/>
                </a:lnTo>
                <a:lnTo>
                  <a:pt x="86867" y="83820"/>
                </a:lnTo>
                <a:lnTo>
                  <a:pt x="96011" y="80772"/>
                </a:lnTo>
                <a:lnTo>
                  <a:pt x="92963" y="80772"/>
                </a:lnTo>
                <a:lnTo>
                  <a:pt x="102107" y="76200"/>
                </a:lnTo>
                <a:lnTo>
                  <a:pt x="100583" y="77724"/>
                </a:lnTo>
                <a:lnTo>
                  <a:pt x="136245" y="77724"/>
                </a:lnTo>
                <a:lnTo>
                  <a:pt x="135635" y="79248"/>
                </a:lnTo>
                <a:lnTo>
                  <a:pt x="134111" y="80772"/>
                </a:lnTo>
                <a:lnTo>
                  <a:pt x="134111" y="82296"/>
                </a:lnTo>
                <a:lnTo>
                  <a:pt x="130454" y="86868"/>
                </a:lnTo>
                <a:close/>
              </a:path>
              <a:path w="140334" h="116204">
                <a:moveTo>
                  <a:pt x="68579" y="86868"/>
                </a:moveTo>
                <a:lnTo>
                  <a:pt x="62483" y="86868"/>
                </a:lnTo>
                <a:lnTo>
                  <a:pt x="60959" y="85344"/>
                </a:lnTo>
                <a:lnTo>
                  <a:pt x="70205" y="86664"/>
                </a:lnTo>
                <a:lnTo>
                  <a:pt x="68579" y="86868"/>
                </a:lnTo>
                <a:close/>
              </a:path>
              <a:path w="140334" h="116204">
                <a:moveTo>
                  <a:pt x="77723" y="86868"/>
                </a:moveTo>
                <a:lnTo>
                  <a:pt x="71627" y="86868"/>
                </a:lnTo>
                <a:lnTo>
                  <a:pt x="70205" y="86664"/>
                </a:lnTo>
                <a:lnTo>
                  <a:pt x="80771" y="85344"/>
                </a:lnTo>
                <a:lnTo>
                  <a:pt x="77723" y="86868"/>
                </a:lnTo>
                <a:close/>
              </a:path>
              <a:path w="140334" h="116204">
                <a:moveTo>
                  <a:pt x="71627" y="86868"/>
                </a:moveTo>
                <a:lnTo>
                  <a:pt x="68579" y="86868"/>
                </a:lnTo>
                <a:lnTo>
                  <a:pt x="70205" y="86664"/>
                </a:lnTo>
                <a:lnTo>
                  <a:pt x="71627" y="86868"/>
                </a:lnTo>
                <a:close/>
              </a:path>
              <a:path w="140334" h="116204">
                <a:moveTo>
                  <a:pt x="85343" y="114300"/>
                </a:moveTo>
                <a:lnTo>
                  <a:pt x="56387" y="114300"/>
                </a:lnTo>
                <a:lnTo>
                  <a:pt x="45719" y="111252"/>
                </a:lnTo>
                <a:lnTo>
                  <a:pt x="96011" y="111252"/>
                </a:lnTo>
                <a:lnTo>
                  <a:pt x="85343" y="114300"/>
                </a:lnTo>
                <a:close/>
              </a:path>
              <a:path w="140334" h="116204">
                <a:moveTo>
                  <a:pt x="71627" y="115824"/>
                </a:moveTo>
                <a:lnTo>
                  <a:pt x="68579" y="115824"/>
                </a:lnTo>
                <a:lnTo>
                  <a:pt x="57911" y="114300"/>
                </a:lnTo>
                <a:lnTo>
                  <a:pt x="82295" y="114300"/>
                </a:lnTo>
                <a:lnTo>
                  <a:pt x="71627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10500" y="6784847"/>
            <a:ext cx="1522730" cy="40005"/>
          </a:xfrm>
          <a:custGeom>
            <a:avLst/>
            <a:gdLst/>
            <a:ahLst/>
            <a:cxnLst/>
            <a:rect l="l" t="t" r="r" b="b"/>
            <a:pathLst>
              <a:path w="1522729" h="40004">
                <a:moveTo>
                  <a:pt x="1522476" y="39623"/>
                </a:moveTo>
                <a:lnTo>
                  <a:pt x="0" y="38100"/>
                </a:lnTo>
                <a:lnTo>
                  <a:pt x="0" y="0"/>
                </a:lnTo>
                <a:lnTo>
                  <a:pt x="1522476" y="1523"/>
                </a:lnTo>
                <a:lnTo>
                  <a:pt x="1522476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02568" y="2135082"/>
            <a:ext cx="33083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7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62621" y="5378196"/>
            <a:ext cx="0" cy="640080"/>
          </a:xfrm>
          <a:custGeom>
            <a:avLst/>
            <a:gdLst/>
            <a:ahLst/>
            <a:cxnLst/>
            <a:rect l="l" t="t" r="r" b="b"/>
            <a:pathLst>
              <a:path w="0"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91528" y="4684776"/>
            <a:ext cx="40005" cy="748665"/>
          </a:xfrm>
          <a:custGeom>
            <a:avLst/>
            <a:gdLst/>
            <a:ahLst/>
            <a:cxnLst/>
            <a:rect l="l" t="t" r="r" b="b"/>
            <a:pathLst>
              <a:path w="40004" h="748664">
                <a:moveTo>
                  <a:pt x="39623" y="748284"/>
                </a:moveTo>
                <a:lnTo>
                  <a:pt x="1523" y="748284"/>
                </a:lnTo>
                <a:lnTo>
                  <a:pt x="0" y="0"/>
                </a:lnTo>
                <a:lnTo>
                  <a:pt x="38100" y="0"/>
                </a:lnTo>
                <a:lnTo>
                  <a:pt x="39623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97623" y="5029200"/>
            <a:ext cx="379730" cy="388620"/>
          </a:xfrm>
          <a:custGeom>
            <a:avLst/>
            <a:gdLst/>
            <a:ahLst/>
            <a:cxnLst/>
            <a:rect l="l" t="t" r="r" b="b"/>
            <a:pathLst>
              <a:path w="379729" h="388620">
                <a:moveTo>
                  <a:pt x="352044" y="388619"/>
                </a:moveTo>
                <a:lnTo>
                  <a:pt x="0" y="25907"/>
                </a:lnTo>
                <a:lnTo>
                  <a:pt x="27432" y="0"/>
                </a:lnTo>
                <a:lnTo>
                  <a:pt x="379476" y="361187"/>
                </a:lnTo>
                <a:lnTo>
                  <a:pt x="352044" y="388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118084" y="4898069"/>
            <a:ext cx="33083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8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81444" y="2484119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27432" y="377952"/>
                </a:moveTo>
                <a:lnTo>
                  <a:pt x="0" y="350520"/>
                </a:lnTo>
                <a:lnTo>
                  <a:pt x="347471" y="0"/>
                </a:lnTo>
                <a:lnTo>
                  <a:pt x="374903" y="27432"/>
                </a:lnTo>
                <a:lnTo>
                  <a:pt x="27432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75347" y="2476500"/>
            <a:ext cx="40005" cy="661670"/>
          </a:xfrm>
          <a:custGeom>
            <a:avLst/>
            <a:gdLst/>
            <a:ahLst/>
            <a:cxnLst/>
            <a:rect l="l" t="t" r="r" b="b"/>
            <a:pathLst>
              <a:path w="40004" h="661669">
                <a:moveTo>
                  <a:pt x="39623" y="661416"/>
                </a:moveTo>
                <a:lnTo>
                  <a:pt x="1523" y="661416"/>
                </a:lnTo>
                <a:lnTo>
                  <a:pt x="0" y="0"/>
                </a:lnTo>
                <a:lnTo>
                  <a:pt x="38100" y="0"/>
                </a:lnTo>
                <a:lnTo>
                  <a:pt x="39623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79919" y="2799588"/>
            <a:ext cx="382905" cy="386080"/>
          </a:xfrm>
          <a:custGeom>
            <a:avLst/>
            <a:gdLst/>
            <a:ahLst/>
            <a:cxnLst/>
            <a:rect l="l" t="t" r="r" b="b"/>
            <a:pathLst>
              <a:path w="382904" h="386080">
                <a:moveTo>
                  <a:pt x="330216" y="331740"/>
                </a:moveTo>
                <a:lnTo>
                  <a:pt x="293348" y="322084"/>
                </a:lnTo>
                <a:lnTo>
                  <a:pt x="0" y="27432"/>
                </a:lnTo>
                <a:lnTo>
                  <a:pt x="27431" y="0"/>
                </a:lnTo>
                <a:lnTo>
                  <a:pt x="320403" y="294273"/>
                </a:lnTo>
                <a:lnTo>
                  <a:pt x="330216" y="331740"/>
                </a:lnTo>
                <a:close/>
              </a:path>
              <a:path w="382904" h="386080">
                <a:moveTo>
                  <a:pt x="378997" y="371856"/>
                </a:moveTo>
                <a:lnTo>
                  <a:pt x="342899" y="371856"/>
                </a:lnTo>
                <a:lnTo>
                  <a:pt x="370331" y="344423"/>
                </a:lnTo>
                <a:lnTo>
                  <a:pt x="320403" y="294273"/>
                </a:lnTo>
                <a:lnTo>
                  <a:pt x="304800" y="234695"/>
                </a:lnTo>
                <a:lnTo>
                  <a:pt x="304157" y="227695"/>
                </a:lnTo>
                <a:lnTo>
                  <a:pt x="306514" y="220979"/>
                </a:lnTo>
                <a:lnTo>
                  <a:pt x="311443" y="215407"/>
                </a:lnTo>
                <a:lnTo>
                  <a:pt x="318515" y="211836"/>
                </a:lnTo>
                <a:lnTo>
                  <a:pt x="326159" y="211193"/>
                </a:lnTo>
                <a:lnTo>
                  <a:pt x="332803" y="213550"/>
                </a:lnTo>
                <a:lnTo>
                  <a:pt x="338018" y="218479"/>
                </a:lnTo>
                <a:lnTo>
                  <a:pt x="341375" y="225551"/>
                </a:lnTo>
                <a:lnTo>
                  <a:pt x="378997" y="371856"/>
                </a:lnTo>
                <a:close/>
              </a:path>
              <a:path w="382904" h="386080">
                <a:moveTo>
                  <a:pt x="352043" y="362712"/>
                </a:moveTo>
                <a:lnTo>
                  <a:pt x="338327" y="362712"/>
                </a:lnTo>
                <a:lnTo>
                  <a:pt x="361188" y="339852"/>
                </a:lnTo>
                <a:lnTo>
                  <a:pt x="330216" y="331740"/>
                </a:lnTo>
                <a:lnTo>
                  <a:pt x="320403" y="294273"/>
                </a:lnTo>
                <a:lnTo>
                  <a:pt x="370331" y="344423"/>
                </a:lnTo>
                <a:lnTo>
                  <a:pt x="352043" y="362712"/>
                </a:lnTo>
                <a:close/>
              </a:path>
              <a:path w="382904" h="386080">
                <a:moveTo>
                  <a:pt x="382523" y="385572"/>
                </a:moveTo>
                <a:lnTo>
                  <a:pt x="224027" y="342900"/>
                </a:lnTo>
                <a:lnTo>
                  <a:pt x="216955" y="339328"/>
                </a:lnTo>
                <a:lnTo>
                  <a:pt x="212026" y="333756"/>
                </a:lnTo>
                <a:lnTo>
                  <a:pt x="209669" y="327040"/>
                </a:lnTo>
                <a:lnTo>
                  <a:pt x="210312" y="320039"/>
                </a:lnTo>
                <a:lnTo>
                  <a:pt x="213883" y="312967"/>
                </a:lnTo>
                <a:lnTo>
                  <a:pt x="219455" y="308038"/>
                </a:lnTo>
                <a:lnTo>
                  <a:pt x="226171" y="305681"/>
                </a:lnTo>
                <a:lnTo>
                  <a:pt x="233171" y="306323"/>
                </a:lnTo>
                <a:lnTo>
                  <a:pt x="293348" y="322084"/>
                </a:lnTo>
                <a:lnTo>
                  <a:pt x="342899" y="371856"/>
                </a:lnTo>
                <a:lnTo>
                  <a:pt x="378997" y="371856"/>
                </a:lnTo>
                <a:lnTo>
                  <a:pt x="382523" y="385572"/>
                </a:lnTo>
                <a:close/>
              </a:path>
              <a:path w="382904" h="386080">
                <a:moveTo>
                  <a:pt x="342899" y="371856"/>
                </a:moveTo>
                <a:lnTo>
                  <a:pt x="293348" y="322084"/>
                </a:lnTo>
                <a:lnTo>
                  <a:pt x="330216" y="331740"/>
                </a:lnTo>
                <a:lnTo>
                  <a:pt x="338327" y="362712"/>
                </a:lnTo>
                <a:lnTo>
                  <a:pt x="352043" y="362712"/>
                </a:lnTo>
                <a:lnTo>
                  <a:pt x="342899" y="371856"/>
                </a:lnTo>
                <a:close/>
              </a:path>
              <a:path w="382904" h="386080">
                <a:moveTo>
                  <a:pt x="338327" y="362712"/>
                </a:moveTo>
                <a:lnTo>
                  <a:pt x="330216" y="331740"/>
                </a:lnTo>
                <a:lnTo>
                  <a:pt x="361188" y="339852"/>
                </a:lnTo>
                <a:lnTo>
                  <a:pt x="338327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16723" y="1469136"/>
            <a:ext cx="40005" cy="1051560"/>
          </a:xfrm>
          <a:custGeom>
            <a:avLst/>
            <a:gdLst/>
            <a:ahLst/>
            <a:cxnLst/>
            <a:rect l="l" t="t" r="r" b="b"/>
            <a:pathLst>
              <a:path w="40004" h="1051560">
                <a:moveTo>
                  <a:pt x="38100" y="1051560"/>
                </a:moveTo>
                <a:lnTo>
                  <a:pt x="0" y="1051560"/>
                </a:lnTo>
                <a:lnTo>
                  <a:pt x="1524" y="0"/>
                </a:lnTo>
                <a:lnTo>
                  <a:pt x="39624" y="0"/>
                </a:lnTo>
                <a:lnTo>
                  <a:pt x="38100" y="105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25283" y="6775704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4863" y="86868"/>
                </a:moveTo>
                <a:lnTo>
                  <a:pt x="33432" y="83629"/>
                </a:lnTo>
                <a:lnTo>
                  <a:pt x="16001" y="74676"/>
                </a:lnTo>
                <a:lnTo>
                  <a:pt x="4286" y="61150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6533" y="3476"/>
                </a:lnTo>
                <a:lnTo>
                  <a:pt x="94487" y="12954"/>
                </a:lnTo>
                <a:lnTo>
                  <a:pt x="106727" y="27003"/>
                </a:lnTo>
                <a:lnTo>
                  <a:pt x="111251" y="44196"/>
                </a:lnTo>
                <a:lnTo>
                  <a:pt x="106727" y="61150"/>
                </a:lnTo>
                <a:lnTo>
                  <a:pt x="94487" y="74676"/>
                </a:lnTo>
                <a:lnTo>
                  <a:pt x="76533" y="83629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10043" y="6761988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4" h="116204">
                <a:moveTo>
                  <a:pt x="108203" y="9143"/>
                </a:moveTo>
                <a:lnTo>
                  <a:pt x="33527" y="9143"/>
                </a:lnTo>
                <a:lnTo>
                  <a:pt x="33527" y="7619"/>
                </a:lnTo>
                <a:lnTo>
                  <a:pt x="42671" y="4571"/>
                </a:lnTo>
                <a:lnTo>
                  <a:pt x="44195" y="4571"/>
                </a:lnTo>
                <a:lnTo>
                  <a:pt x="44195" y="3047"/>
                </a:lnTo>
                <a:lnTo>
                  <a:pt x="45719" y="3047"/>
                </a:lnTo>
                <a:lnTo>
                  <a:pt x="56387" y="1523"/>
                </a:lnTo>
                <a:lnTo>
                  <a:pt x="56387" y="0"/>
                </a:lnTo>
                <a:lnTo>
                  <a:pt x="83819" y="0"/>
                </a:lnTo>
                <a:lnTo>
                  <a:pt x="85343" y="1523"/>
                </a:lnTo>
                <a:lnTo>
                  <a:pt x="96011" y="3047"/>
                </a:lnTo>
                <a:lnTo>
                  <a:pt x="97535" y="4571"/>
                </a:lnTo>
                <a:lnTo>
                  <a:pt x="106679" y="7619"/>
                </a:lnTo>
                <a:lnTo>
                  <a:pt x="108203" y="9143"/>
                </a:lnTo>
                <a:close/>
              </a:path>
              <a:path w="140334" h="116204">
                <a:moveTo>
                  <a:pt x="117347" y="15239"/>
                </a:moveTo>
                <a:lnTo>
                  <a:pt x="22859" y="15239"/>
                </a:lnTo>
                <a:lnTo>
                  <a:pt x="32003" y="9143"/>
                </a:lnTo>
                <a:lnTo>
                  <a:pt x="109727" y="9143"/>
                </a:lnTo>
                <a:lnTo>
                  <a:pt x="117347" y="15239"/>
                </a:lnTo>
                <a:close/>
              </a:path>
              <a:path w="140334" h="116204">
                <a:moveTo>
                  <a:pt x="108203" y="106679"/>
                </a:moveTo>
                <a:lnTo>
                  <a:pt x="32003" y="106679"/>
                </a:lnTo>
                <a:lnTo>
                  <a:pt x="32003" y="105155"/>
                </a:lnTo>
                <a:lnTo>
                  <a:pt x="22859" y="100583"/>
                </a:lnTo>
                <a:lnTo>
                  <a:pt x="12191" y="89915"/>
                </a:lnTo>
                <a:lnTo>
                  <a:pt x="7619" y="82295"/>
                </a:lnTo>
                <a:lnTo>
                  <a:pt x="6095" y="80771"/>
                </a:lnTo>
                <a:lnTo>
                  <a:pt x="6095" y="79247"/>
                </a:lnTo>
                <a:lnTo>
                  <a:pt x="3047" y="71627"/>
                </a:lnTo>
                <a:lnTo>
                  <a:pt x="3047" y="70103"/>
                </a:lnTo>
                <a:lnTo>
                  <a:pt x="1523" y="70103"/>
                </a:lnTo>
                <a:lnTo>
                  <a:pt x="1523" y="62483"/>
                </a:lnTo>
                <a:lnTo>
                  <a:pt x="0" y="56387"/>
                </a:lnTo>
                <a:lnTo>
                  <a:pt x="1523" y="50291"/>
                </a:lnTo>
                <a:lnTo>
                  <a:pt x="1523" y="45719"/>
                </a:lnTo>
                <a:lnTo>
                  <a:pt x="3047" y="44195"/>
                </a:lnTo>
                <a:lnTo>
                  <a:pt x="6095" y="35051"/>
                </a:lnTo>
                <a:lnTo>
                  <a:pt x="7619" y="33527"/>
                </a:lnTo>
                <a:lnTo>
                  <a:pt x="7619" y="32003"/>
                </a:lnTo>
                <a:lnTo>
                  <a:pt x="12191" y="24383"/>
                </a:lnTo>
                <a:lnTo>
                  <a:pt x="13715" y="24383"/>
                </a:lnTo>
                <a:lnTo>
                  <a:pt x="13715" y="22859"/>
                </a:lnTo>
                <a:lnTo>
                  <a:pt x="15239" y="22859"/>
                </a:lnTo>
                <a:lnTo>
                  <a:pt x="21335" y="16763"/>
                </a:lnTo>
                <a:lnTo>
                  <a:pt x="21335" y="15239"/>
                </a:lnTo>
                <a:lnTo>
                  <a:pt x="118871" y="15239"/>
                </a:lnTo>
                <a:lnTo>
                  <a:pt x="128015" y="24383"/>
                </a:lnTo>
                <a:lnTo>
                  <a:pt x="130454" y="27431"/>
                </a:lnTo>
                <a:lnTo>
                  <a:pt x="70103" y="27431"/>
                </a:lnTo>
                <a:lnTo>
                  <a:pt x="70865" y="27540"/>
                </a:lnTo>
                <a:lnTo>
                  <a:pt x="60959" y="28955"/>
                </a:lnTo>
                <a:lnTo>
                  <a:pt x="62483" y="28955"/>
                </a:lnTo>
                <a:lnTo>
                  <a:pt x="51815" y="30479"/>
                </a:lnTo>
                <a:lnTo>
                  <a:pt x="54863" y="30479"/>
                </a:lnTo>
                <a:lnTo>
                  <a:pt x="48767" y="33527"/>
                </a:lnTo>
                <a:lnTo>
                  <a:pt x="47243" y="33527"/>
                </a:lnTo>
                <a:lnTo>
                  <a:pt x="42163" y="36575"/>
                </a:lnTo>
                <a:lnTo>
                  <a:pt x="41147" y="36575"/>
                </a:lnTo>
                <a:lnTo>
                  <a:pt x="39623" y="38099"/>
                </a:lnTo>
                <a:lnTo>
                  <a:pt x="39928" y="38099"/>
                </a:lnTo>
                <a:lnTo>
                  <a:pt x="37490" y="41147"/>
                </a:lnTo>
                <a:lnTo>
                  <a:pt x="36575" y="41147"/>
                </a:lnTo>
                <a:lnTo>
                  <a:pt x="32918" y="45719"/>
                </a:lnTo>
                <a:lnTo>
                  <a:pt x="32003" y="45719"/>
                </a:lnTo>
                <a:lnTo>
                  <a:pt x="30479" y="48767"/>
                </a:lnTo>
                <a:lnTo>
                  <a:pt x="30784" y="48767"/>
                </a:lnTo>
                <a:lnTo>
                  <a:pt x="28955" y="53339"/>
                </a:lnTo>
                <a:lnTo>
                  <a:pt x="29971" y="53339"/>
                </a:lnTo>
                <a:lnTo>
                  <a:pt x="28955" y="56387"/>
                </a:lnTo>
                <a:lnTo>
                  <a:pt x="28955" y="60959"/>
                </a:lnTo>
                <a:lnTo>
                  <a:pt x="31394" y="67055"/>
                </a:lnTo>
                <a:lnTo>
                  <a:pt x="30479" y="67055"/>
                </a:lnTo>
                <a:lnTo>
                  <a:pt x="41147" y="77723"/>
                </a:lnTo>
                <a:lnTo>
                  <a:pt x="41528" y="77723"/>
                </a:lnTo>
                <a:lnTo>
                  <a:pt x="47243" y="82295"/>
                </a:lnTo>
                <a:lnTo>
                  <a:pt x="48767" y="82295"/>
                </a:lnTo>
                <a:lnTo>
                  <a:pt x="54863" y="85343"/>
                </a:lnTo>
                <a:lnTo>
                  <a:pt x="57149" y="85343"/>
                </a:lnTo>
                <a:lnTo>
                  <a:pt x="62483" y="86867"/>
                </a:lnTo>
                <a:lnTo>
                  <a:pt x="130454" y="86867"/>
                </a:lnTo>
                <a:lnTo>
                  <a:pt x="128015" y="89915"/>
                </a:lnTo>
                <a:lnTo>
                  <a:pt x="128015" y="91439"/>
                </a:lnTo>
                <a:lnTo>
                  <a:pt x="126491" y="91439"/>
                </a:lnTo>
                <a:lnTo>
                  <a:pt x="126491" y="92963"/>
                </a:lnTo>
                <a:lnTo>
                  <a:pt x="120395" y="99059"/>
                </a:lnTo>
                <a:lnTo>
                  <a:pt x="118871" y="99059"/>
                </a:lnTo>
                <a:lnTo>
                  <a:pt x="118871" y="100583"/>
                </a:lnTo>
                <a:lnTo>
                  <a:pt x="117347" y="100583"/>
                </a:lnTo>
                <a:lnTo>
                  <a:pt x="109727" y="105155"/>
                </a:lnTo>
                <a:lnTo>
                  <a:pt x="108203" y="106679"/>
                </a:lnTo>
                <a:close/>
              </a:path>
              <a:path w="140334" h="116204">
                <a:moveTo>
                  <a:pt x="70865" y="27540"/>
                </a:moveTo>
                <a:lnTo>
                  <a:pt x="70103" y="27431"/>
                </a:lnTo>
                <a:lnTo>
                  <a:pt x="71627" y="27431"/>
                </a:lnTo>
                <a:lnTo>
                  <a:pt x="70865" y="27540"/>
                </a:lnTo>
                <a:close/>
              </a:path>
              <a:path w="140334" h="116204">
                <a:moveTo>
                  <a:pt x="96011" y="35051"/>
                </a:moveTo>
                <a:lnTo>
                  <a:pt x="86867" y="30479"/>
                </a:lnTo>
                <a:lnTo>
                  <a:pt x="88391" y="30479"/>
                </a:lnTo>
                <a:lnTo>
                  <a:pt x="77723" y="28955"/>
                </a:lnTo>
                <a:lnTo>
                  <a:pt x="80771" y="28955"/>
                </a:lnTo>
                <a:lnTo>
                  <a:pt x="70865" y="27540"/>
                </a:lnTo>
                <a:lnTo>
                  <a:pt x="71627" y="27431"/>
                </a:lnTo>
                <a:lnTo>
                  <a:pt x="130454" y="27431"/>
                </a:lnTo>
                <a:lnTo>
                  <a:pt x="134111" y="32003"/>
                </a:lnTo>
                <a:lnTo>
                  <a:pt x="134111" y="33527"/>
                </a:lnTo>
                <a:lnTo>
                  <a:pt x="94487" y="33527"/>
                </a:lnTo>
                <a:lnTo>
                  <a:pt x="96011" y="35051"/>
                </a:lnTo>
                <a:close/>
              </a:path>
              <a:path w="140334" h="116204">
                <a:moveTo>
                  <a:pt x="45719" y="35051"/>
                </a:moveTo>
                <a:lnTo>
                  <a:pt x="47243" y="33527"/>
                </a:lnTo>
                <a:lnTo>
                  <a:pt x="48767" y="33527"/>
                </a:lnTo>
                <a:lnTo>
                  <a:pt x="45719" y="35051"/>
                </a:lnTo>
                <a:close/>
              </a:path>
              <a:path w="140334" h="116204">
                <a:moveTo>
                  <a:pt x="101521" y="37748"/>
                </a:moveTo>
                <a:lnTo>
                  <a:pt x="94487" y="33527"/>
                </a:lnTo>
                <a:lnTo>
                  <a:pt x="134111" y="33527"/>
                </a:lnTo>
                <a:lnTo>
                  <a:pt x="134111" y="35051"/>
                </a:lnTo>
                <a:lnTo>
                  <a:pt x="135635" y="35051"/>
                </a:lnTo>
                <a:lnTo>
                  <a:pt x="136143" y="36575"/>
                </a:lnTo>
                <a:lnTo>
                  <a:pt x="100583" y="36575"/>
                </a:lnTo>
                <a:lnTo>
                  <a:pt x="101521" y="37748"/>
                </a:lnTo>
                <a:close/>
              </a:path>
              <a:path w="140334" h="116204">
                <a:moveTo>
                  <a:pt x="39623" y="38099"/>
                </a:moveTo>
                <a:lnTo>
                  <a:pt x="41147" y="36575"/>
                </a:lnTo>
                <a:lnTo>
                  <a:pt x="40210" y="37748"/>
                </a:lnTo>
                <a:lnTo>
                  <a:pt x="39623" y="38099"/>
                </a:lnTo>
                <a:close/>
              </a:path>
              <a:path w="140334" h="116204">
                <a:moveTo>
                  <a:pt x="40210" y="37748"/>
                </a:moveTo>
                <a:lnTo>
                  <a:pt x="41147" y="36575"/>
                </a:lnTo>
                <a:lnTo>
                  <a:pt x="42163" y="36575"/>
                </a:lnTo>
                <a:lnTo>
                  <a:pt x="40210" y="37748"/>
                </a:lnTo>
                <a:close/>
              </a:path>
              <a:path w="140334" h="116204">
                <a:moveTo>
                  <a:pt x="102107" y="38099"/>
                </a:moveTo>
                <a:lnTo>
                  <a:pt x="101521" y="37748"/>
                </a:lnTo>
                <a:lnTo>
                  <a:pt x="100583" y="36575"/>
                </a:lnTo>
                <a:lnTo>
                  <a:pt x="102107" y="38099"/>
                </a:lnTo>
                <a:close/>
              </a:path>
              <a:path w="140334" h="116204">
                <a:moveTo>
                  <a:pt x="136651" y="38099"/>
                </a:moveTo>
                <a:lnTo>
                  <a:pt x="102107" y="38099"/>
                </a:lnTo>
                <a:lnTo>
                  <a:pt x="100583" y="36575"/>
                </a:lnTo>
                <a:lnTo>
                  <a:pt x="136143" y="36575"/>
                </a:lnTo>
                <a:lnTo>
                  <a:pt x="136651" y="38099"/>
                </a:lnTo>
                <a:close/>
              </a:path>
              <a:path w="140334" h="116204">
                <a:moveTo>
                  <a:pt x="39928" y="38099"/>
                </a:moveTo>
                <a:lnTo>
                  <a:pt x="39623" y="38099"/>
                </a:lnTo>
                <a:lnTo>
                  <a:pt x="40210" y="37748"/>
                </a:lnTo>
                <a:lnTo>
                  <a:pt x="39928" y="38099"/>
                </a:lnTo>
                <a:close/>
              </a:path>
              <a:path w="140334" h="116204">
                <a:moveTo>
                  <a:pt x="106679" y="44195"/>
                </a:moveTo>
                <a:lnTo>
                  <a:pt x="101521" y="37748"/>
                </a:lnTo>
                <a:lnTo>
                  <a:pt x="102107" y="38099"/>
                </a:lnTo>
                <a:lnTo>
                  <a:pt x="136651" y="38099"/>
                </a:lnTo>
                <a:lnTo>
                  <a:pt x="137667" y="41147"/>
                </a:lnTo>
                <a:lnTo>
                  <a:pt x="105155" y="41147"/>
                </a:lnTo>
                <a:lnTo>
                  <a:pt x="106679" y="44195"/>
                </a:lnTo>
                <a:close/>
              </a:path>
              <a:path w="140334" h="116204">
                <a:moveTo>
                  <a:pt x="35051" y="44195"/>
                </a:moveTo>
                <a:lnTo>
                  <a:pt x="36575" y="41147"/>
                </a:lnTo>
                <a:lnTo>
                  <a:pt x="37490" y="41147"/>
                </a:lnTo>
                <a:lnTo>
                  <a:pt x="35051" y="44195"/>
                </a:lnTo>
                <a:close/>
              </a:path>
              <a:path w="140334" h="116204">
                <a:moveTo>
                  <a:pt x="108813" y="47243"/>
                </a:moveTo>
                <a:lnTo>
                  <a:pt x="105155" y="41147"/>
                </a:lnTo>
                <a:lnTo>
                  <a:pt x="137667" y="41147"/>
                </a:lnTo>
                <a:lnTo>
                  <a:pt x="138683" y="44195"/>
                </a:lnTo>
                <a:lnTo>
                  <a:pt x="138683" y="45719"/>
                </a:lnTo>
                <a:lnTo>
                  <a:pt x="108203" y="45719"/>
                </a:lnTo>
                <a:lnTo>
                  <a:pt x="108813" y="47243"/>
                </a:lnTo>
                <a:close/>
              </a:path>
              <a:path w="140334" h="116204">
                <a:moveTo>
                  <a:pt x="30479" y="48767"/>
                </a:moveTo>
                <a:lnTo>
                  <a:pt x="32003" y="45719"/>
                </a:lnTo>
                <a:lnTo>
                  <a:pt x="31089" y="48005"/>
                </a:lnTo>
                <a:lnTo>
                  <a:pt x="30479" y="48767"/>
                </a:lnTo>
                <a:close/>
              </a:path>
              <a:path w="140334" h="116204">
                <a:moveTo>
                  <a:pt x="31089" y="48005"/>
                </a:moveTo>
                <a:lnTo>
                  <a:pt x="32003" y="45719"/>
                </a:lnTo>
                <a:lnTo>
                  <a:pt x="32918" y="45719"/>
                </a:lnTo>
                <a:lnTo>
                  <a:pt x="31089" y="48005"/>
                </a:lnTo>
                <a:close/>
              </a:path>
              <a:path w="140334" h="116204">
                <a:moveTo>
                  <a:pt x="109727" y="48767"/>
                </a:moveTo>
                <a:lnTo>
                  <a:pt x="108813" y="47243"/>
                </a:lnTo>
                <a:lnTo>
                  <a:pt x="108203" y="45719"/>
                </a:lnTo>
                <a:lnTo>
                  <a:pt x="109727" y="48767"/>
                </a:lnTo>
                <a:close/>
              </a:path>
              <a:path w="140334" h="116204">
                <a:moveTo>
                  <a:pt x="139445" y="48767"/>
                </a:moveTo>
                <a:lnTo>
                  <a:pt x="109727" y="48767"/>
                </a:lnTo>
                <a:lnTo>
                  <a:pt x="108203" y="45719"/>
                </a:lnTo>
                <a:lnTo>
                  <a:pt x="138683" y="45719"/>
                </a:lnTo>
                <a:lnTo>
                  <a:pt x="139445" y="48767"/>
                </a:lnTo>
                <a:close/>
              </a:path>
              <a:path w="140334" h="116204">
                <a:moveTo>
                  <a:pt x="111251" y="53339"/>
                </a:moveTo>
                <a:lnTo>
                  <a:pt x="108813" y="47243"/>
                </a:lnTo>
                <a:lnTo>
                  <a:pt x="109727" y="48767"/>
                </a:lnTo>
                <a:lnTo>
                  <a:pt x="139445" y="48767"/>
                </a:lnTo>
                <a:lnTo>
                  <a:pt x="140207" y="51815"/>
                </a:lnTo>
                <a:lnTo>
                  <a:pt x="111251" y="51815"/>
                </a:lnTo>
                <a:lnTo>
                  <a:pt x="111251" y="53339"/>
                </a:lnTo>
                <a:close/>
              </a:path>
              <a:path w="140334" h="116204">
                <a:moveTo>
                  <a:pt x="30784" y="48767"/>
                </a:moveTo>
                <a:lnTo>
                  <a:pt x="30479" y="48767"/>
                </a:lnTo>
                <a:lnTo>
                  <a:pt x="31089" y="48005"/>
                </a:lnTo>
                <a:lnTo>
                  <a:pt x="30784" y="48767"/>
                </a:lnTo>
                <a:close/>
              </a:path>
              <a:path w="140334" h="116204">
                <a:moveTo>
                  <a:pt x="29971" y="53339"/>
                </a:moveTo>
                <a:lnTo>
                  <a:pt x="28955" y="53339"/>
                </a:lnTo>
                <a:lnTo>
                  <a:pt x="30479" y="51815"/>
                </a:lnTo>
                <a:lnTo>
                  <a:pt x="29971" y="53339"/>
                </a:lnTo>
                <a:close/>
              </a:path>
              <a:path w="140334" h="116204">
                <a:moveTo>
                  <a:pt x="140207" y="64007"/>
                </a:moveTo>
                <a:lnTo>
                  <a:pt x="111251" y="64007"/>
                </a:lnTo>
                <a:lnTo>
                  <a:pt x="111251" y="51815"/>
                </a:lnTo>
                <a:lnTo>
                  <a:pt x="140207" y="51815"/>
                </a:lnTo>
                <a:lnTo>
                  <a:pt x="140207" y="64007"/>
                </a:lnTo>
                <a:close/>
              </a:path>
              <a:path w="140334" h="116204">
                <a:moveTo>
                  <a:pt x="108203" y="68579"/>
                </a:moveTo>
                <a:lnTo>
                  <a:pt x="111251" y="60959"/>
                </a:lnTo>
                <a:lnTo>
                  <a:pt x="111251" y="64007"/>
                </a:lnTo>
                <a:lnTo>
                  <a:pt x="140207" y="64007"/>
                </a:lnTo>
                <a:lnTo>
                  <a:pt x="140207" y="65531"/>
                </a:lnTo>
                <a:lnTo>
                  <a:pt x="139445" y="67055"/>
                </a:lnTo>
                <a:lnTo>
                  <a:pt x="109727" y="67055"/>
                </a:lnTo>
                <a:lnTo>
                  <a:pt x="108203" y="68579"/>
                </a:lnTo>
                <a:close/>
              </a:path>
              <a:path w="140334" h="116204">
                <a:moveTo>
                  <a:pt x="32003" y="68579"/>
                </a:moveTo>
                <a:lnTo>
                  <a:pt x="30479" y="67055"/>
                </a:lnTo>
                <a:lnTo>
                  <a:pt x="31394" y="67055"/>
                </a:lnTo>
                <a:lnTo>
                  <a:pt x="32003" y="68579"/>
                </a:lnTo>
                <a:close/>
              </a:path>
              <a:path w="140334" h="116204">
                <a:moveTo>
                  <a:pt x="105155" y="73151"/>
                </a:moveTo>
                <a:lnTo>
                  <a:pt x="109727" y="67055"/>
                </a:lnTo>
                <a:lnTo>
                  <a:pt x="139445" y="67055"/>
                </a:lnTo>
                <a:lnTo>
                  <a:pt x="138683" y="68579"/>
                </a:lnTo>
                <a:lnTo>
                  <a:pt x="138683" y="71627"/>
                </a:lnTo>
                <a:lnTo>
                  <a:pt x="106679" y="71627"/>
                </a:lnTo>
                <a:lnTo>
                  <a:pt x="105155" y="73151"/>
                </a:lnTo>
                <a:close/>
              </a:path>
              <a:path w="140334" h="116204">
                <a:moveTo>
                  <a:pt x="136245" y="77723"/>
                </a:moveTo>
                <a:lnTo>
                  <a:pt x="100583" y="77723"/>
                </a:lnTo>
                <a:lnTo>
                  <a:pt x="106679" y="71627"/>
                </a:lnTo>
                <a:lnTo>
                  <a:pt x="138683" y="71627"/>
                </a:lnTo>
                <a:lnTo>
                  <a:pt x="136245" y="77723"/>
                </a:lnTo>
                <a:close/>
              </a:path>
              <a:path w="140334" h="116204">
                <a:moveTo>
                  <a:pt x="41528" y="77723"/>
                </a:moveTo>
                <a:lnTo>
                  <a:pt x="41147" y="77723"/>
                </a:lnTo>
                <a:lnTo>
                  <a:pt x="39623" y="76199"/>
                </a:lnTo>
                <a:lnTo>
                  <a:pt x="41528" y="77723"/>
                </a:lnTo>
                <a:close/>
              </a:path>
              <a:path w="140334" h="116204">
                <a:moveTo>
                  <a:pt x="134111" y="82295"/>
                </a:moveTo>
                <a:lnTo>
                  <a:pt x="94487" y="82295"/>
                </a:lnTo>
                <a:lnTo>
                  <a:pt x="102107" y="76199"/>
                </a:lnTo>
                <a:lnTo>
                  <a:pt x="100583" y="77723"/>
                </a:lnTo>
                <a:lnTo>
                  <a:pt x="136245" y="77723"/>
                </a:lnTo>
                <a:lnTo>
                  <a:pt x="135635" y="79247"/>
                </a:lnTo>
                <a:lnTo>
                  <a:pt x="134111" y="80771"/>
                </a:lnTo>
                <a:lnTo>
                  <a:pt x="134111" y="82295"/>
                </a:lnTo>
                <a:close/>
              </a:path>
              <a:path w="140334" h="116204">
                <a:moveTo>
                  <a:pt x="48767" y="82295"/>
                </a:moveTo>
                <a:lnTo>
                  <a:pt x="47243" y="82295"/>
                </a:lnTo>
                <a:lnTo>
                  <a:pt x="45719" y="80771"/>
                </a:lnTo>
                <a:lnTo>
                  <a:pt x="48767" y="82295"/>
                </a:lnTo>
                <a:close/>
              </a:path>
              <a:path w="140334" h="116204">
                <a:moveTo>
                  <a:pt x="131673" y="85343"/>
                </a:moveTo>
                <a:lnTo>
                  <a:pt x="86867" y="85343"/>
                </a:lnTo>
                <a:lnTo>
                  <a:pt x="96011" y="80771"/>
                </a:lnTo>
                <a:lnTo>
                  <a:pt x="94487" y="82295"/>
                </a:lnTo>
                <a:lnTo>
                  <a:pt x="134111" y="82295"/>
                </a:lnTo>
                <a:lnTo>
                  <a:pt x="131673" y="85343"/>
                </a:lnTo>
                <a:close/>
              </a:path>
              <a:path w="140334" h="116204">
                <a:moveTo>
                  <a:pt x="57149" y="85343"/>
                </a:moveTo>
                <a:lnTo>
                  <a:pt x="54863" y="85343"/>
                </a:lnTo>
                <a:lnTo>
                  <a:pt x="51815" y="83819"/>
                </a:lnTo>
                <a:lnTo>
                  <a:pt x="57149" y="85343"/>
                </a:lnTo>
                <a:close/>
              </a:path>
              <a:path w="140334" h="116204">
                <a:moveTo>
                  <a:pt x="130454" y="86867"/>
                </a:moveTo>
                <a:lnTo>
                  <a:pt x="77723" y="86867"/>
                </a:lnTo>
                <a:lnTo>
                  <a:pt x="88391" y="83819"/>
                </a:lnTo>
                <a:lnTo>
                  <a:pt x="86867" y="85343"/>
                </a:lnTo>
                <a:lnTo>
                  <a:pt x="131673" y="85343"/>
                </a:lnTo>
                <a:lnTo>
                  <a:pt x="130454" y="86867"/>
                </a:lnTo>
                <a:close/>
              </a:path>
              <a:path w="140334" h="116204">
                <a:moveTo>
                  <a:pt x="70103" y="86867"/>
                </a:moveTo>
                <a:lnTo>
                  <a:pt x="62483" y="86867"/>
                </a:lnTo>
                <a:lnTo>
                  <a:pt x="60959" y="85343"/>
                </a:lnTo>
                <a:lnTo>
                  <a:pt x="70865" y="86759"/>
                </a:lnTo>
                <a:lnTo>
                  <a:pt x="70103" y="86867"/>
                </a:lnTo>
                <a:close/>
              </a:path>
              <a:path w="140334" h="116204">
                <a:moveTo>
                  <a:pt x="77723" y="86867"/>
                </a:moveTo>
                <a:lnTo>
                  <a:pt x="71627" y="86867"/>
                </a:lnTo>
                <a:lnTo>
                  <a:pt x="70865" y="86759"/>
                </a:lnTo>
                <a:lnTo>
                  <a:pt x="80771" y="85343"/>
                </a:lnTo>
                <a:lnTo>
                  <a:pt x="77723" y="86867"/>
                </a:lnTo>
                <a:close/>
              </a:path>
              <a:path w="140334" h="116204">
                <a:moveTo>
                  <a:pt x="71627" y="86867"/>
                </a:moveTo>
                <a:lnTo>
                  <a:pt x="70103" y="86867"/>
                </a:lnTo>
                <a:lnTo>
                  <a:pt x="70865" y="86759"/>
                </a:lnTo>
                <a:lnTo>
                  <a:pt x="71627" y="86867"/>
                </a:lnTo>
                <a:close/>
              </a:path>
              <a:path w="140334" h="116204">
                <a:moveTo>
                  <a:pt x="97535" y="111251"/>
                </a:moveTo>
                <a:lnTo>
                  <a:pt x="42671" y="111251"/>
                </a:lnTo>
                <a:lnTo>
                  <a:pt x="33527" y="106679"/>
                </a:lnTo>
                <a:lnTo>
                  <a:pt x="106679" y="106679"/>
                </a:lnTo>
                <a:lnTo>
                  <a:pt x="97535" y="111251"/>
                </a:lnTo>
                <a:close/>
              </a:path>
              <a:path w="140334" h="116204">
                <a:moveTo>
                  <a:pt x="85343" y="114299"/>
                </a:moveTo>
                <a:lnTo>
                  <a:pt x="56387" y="114299"/>
                </a:lnTo>
                <a:lnTo>
                  <a:pt x="45719" y="111251"/>
                </a:lnTo>
                <a:lnTo>
                  <a:pt x="96011" y="111251"/>
                </a:lnTo>
                <a:lnTo>
                  <a:pt x="85343" y="114299"/>
                </a:lnTo>
                <a:close/>
              </a:path>
              <a:path w="140334" h="116204">
                <a:moveTo>
                  <a:pt x="71627" y="115823"/>
                </a:moveTo>
                <a:lnTo>
                  <a:pt x="70103" y="115823"/>
                </a:lnTo>
                <a:lnTo>
                  <a:pt x="57911" y="114299"/>
                </a:lnTo>
                <a:lnTo>
                  <a:pt x="82295" y="114299"/>
                </a:lnTo>
                <a:lnTo>
                  <a:pt x="71627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30907" y="1495805"/>
            <a:ext cx="7402195" cy="0"/>
          </a:xfrm>
          <a:custGeom>
            <a:avLst/>
            <a:gdLst/>
            <a:ahLst/>
            <a:cxnLst/>
            <a:rect l="l" t="t" r="r" b="b"/>
            <a:pathLst>
              <a:path w="7402195" h="0">
                <a:moveTo>
                  <a:pt x="0" y="0"/>
                </a:moveTo>
                <a:lnTo>
                  <a:pt x="74020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01411" y="1449324"/>
            <a:ext cx="111760" cy="88900"/>
          </a:xfrm>
          <a:custGeom>
            <a:avLst/>
            <a:gdLst/>
            <a:ahLst/>
            <a:cxnLst/>
            <a:rect l="l" t="t" r="r" b="b"/>
            <a:pathLst>
              <a:path w="111760" h="88900">
                <a:moveTo>
                  <a:pt x="54863" y="88392"/>
                </a:moveTo>
                <a:lnTo>
                  <a:pt x="33432" y="84915"/>
                </a:lnTo>
                <a:lnTo>
                  <a:pt x="16001" y="75438"/>
                </a:lnTo>
                <a:lnTo>
                  <a:pt x="4286" y="61388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6533" y="3476"/>
                </a:lnTo>
                <a:lnTo>
                  <a:pt x="94487" y="12954"/>
                </a:lnTo>
                <a:lnTo>
                  <a:pt x="106727" y="27003"/>
                </a:lnTo>
                <a:lnTo>
                  <a:pt x="111251" y="44196"/>
                </a:lnTo>
                <a:lnTo>
                  <a:pt x="106727" y="61388"/>
                </a:lnTo>
                <a:lnTo>
                  <a:pt x="94487" y="75438"/>
                </a:lnTo>
                <a:lnTo>
                  <a:pt x="76533" y="84915"/>
                </a:lnTo>
                <a:lnTo>
                  <a:pt x="54863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86172" y="1435608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5" h="116205">
                <a:moveTo>
                  <a:pt x="82296" y="1524"/>
                </a:moveTo>
                <a:lnTo>
                  <a:pt x="57912" y="1524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4"/>
                </a:lnTo>
                <a:close/>
              </a:path>
              <a:path w="140335" h="116205">
                <a:moveTo>
                  <a:pt x="96012" y="4572"/>
                </a:moveTo>
                <a:lnTo>
                  <a:pt x="44196" y="4572"/>
                </a:lnTo>
                <a:lnTo>
                  <a:pt x="45720" y="3048"/>
                </a:lnTo>
                <a:lnTo>
                  <a:pt x="54864" y="1524"/>
                </a:lnTo>
                <a:lnTo>
                  <a:pt x="85344" y="1524"/>
                </a:lnTo>
                <a:lnTo>
                  <a:pt x="96012" y="3048"/>
                </a:lnTo>
                <a:lnTo>
                  <a:pt x="96012" y="4572"/>
                </a:lnTo>
                <a:close/>
              </a:path>
              <a:path w="140335" h="116205">
                <a:moveTo>
                  <a:pt x="106680" y="9144"/>
                </a:moveTo>
                <a:lnTo>
                  <a:pt x="33528" y="9144"/>
                </a:lnTo>
                <a:lnTo>
                  <a:pt x="42672" y="4572"/>
                </a:lnTo>
                <a:lnTo>
                  <a:pt x="97536" y="4572"/>
                </a:lnTo>
                <a:lnTo>
                  <a:pt x="106680" y="9144"/>
                </a:lnTo>
                <a:close/>
              </a:path>
              <a:path w="140335" h="116205">
                <a:moveTo>
                  <a:pt x="46329" y="34137"/>
                </a:moveTo>
                <a:lnTo>
                  <a:pt x="47244" y="33528"/>
                </a:lnTo>
                <a:lnTo>
                  <a:pt x="7620" y="33528"/>
                </a:lnTo>
                <a:lnTo>
                  <a:pt x="12192" y="25908"/>
                </a:lnTo>
                <a:lnTo>
                  <a:pt x="13716" y="24384"/>
                </a:lnTo>
                <a:lnTo>
                  <a:pt x="13716" y="22860"/>
                </a:lnTo>
                <a:lnTo>
                  <a:pt x="21336" y="16764"/>
                </a:lnTo>
                <a:lnTo>
                  <a:pt x="22860" y="15240"/>
                </a:lnTo>
                <a:lnTo>
                  <a:pt x="32004" y="9144"/>
                </a:lnTo>
                <a:lnTo>
                  <a:pt x="109728" y="9144"/>
                </a:lnTo>
                <a:lnTo>
                  <a:pt x="117348" y="15240"/>
                </a:lnTo>
                <a:lnTo>
                  <a:pt x="118872" y="16764"/>
                </a:lnTo>
                <a:lnTo>
                  <a:pt x="126492" y="22860"/>
                </a:lnTo>
                <a:lnTo>
                  <a:pt x="126492" y="24384"/>
                </a:lnTo>
                <a:lnTo>
                  <a:pt x="128016" y="24384"/>
                </a:lnTo>
                <a:lnTo>
                  <a:pt x="128016" y="25908"/>
                </a:lnTo>
                <a:lnTo>
                  <a:pt x="129844" y="28956"/>
                </a:lnTo>
                <a:lnTo>
                  <a:pt x="62484" y="28956"/>
                </a:lnTo>
                <a:lnTo>
                  <a:pt x="57150" y="30480"/>
                </a:lnTo>
                <a:lnTo>
                  <a:pt x="54864" y="30480"/>
                </a:lnTo>
                <a:lnTo>
                  <a:pt x="46329" y="34137"/>
                </a:lnTo>
                <a:close/>
              </a:path>
              <a:path w="140335" h="116205">
                <a:moveTo>
                  <a:pt x="88392" y="32004"/>
                </a:moveTo>
                <a:lnTo>
                  <a:pt x="77724" y="28956"/>
                </a:lnTo>
                <a:lnTo>
                  <a:pt x="129844" y="28956"/>
                </a:lnTo>
                <a:lnTo>
                  <a:pt x="130759" y="30480"/>
                </a:lnTo>
                <a:lnTo>
                  <a:pt x="86868" y="30480"/>
                </a:lnTo>
                <a:lnTo>
                  <a:pt x="88392" y="32004"/>
                </a:lnTo>
                <a:close/>
              </a:path>
              <a:path w="140335" h="116205">
                <a:moveTo>
                  <a:pt x="51816" y="32004"/>
                </a:moveTo>
                <a:lnTo>
                  <a:pt x="54864" y="30480"/>
                </a:lnTo>
                <a:lnTo>
                  <a:pt x="57150" y="30480"/>
                </a:lnTo>
                <a:lnTo>
                  <a:pt x="51816" y="32004"/>
                </a:lnTo>
                <a:close/>
              </a:path>
              <a:path w="140335" h="116205">
                <a:moveTo>
                  <a:pt x="134112" y="35052"/>
                </a:moveTo>
                <a:lnTo>
                  <a:pt x="96012" y="35052"/>
                </a:lnTo>
                <a:lnTo>
                  <a:pt x="86868" y="30480"/>
                </a:lnTo>
                <a:lnTo>
                  <a:pt x="130759" y="30480"/>
                </a:lnTo>
                <a:lnTo>
                  <a:pt x="132588" y="33528"/>
                </a:lnTo>
                <a:lnTo>
                  <a:pt x="134112" y="33528"/>
                </a:lnTo>
                <a:lnTo>
                  <a:pt x="134112" y="35052"/>
                </a:lnTo>
                <a:close/>
              </a:path>
              <a:path w="140335" h="116205">
                <a:moveTo>
                  <a:pt x="33528" y="44196"/>
                </a:moveTo>
                <a:lnTo>
                  <a:pt x="3048" y="44196"/>
                </a:lnTo>
                <a:lnTo>
                  <a:pt x="6096" y="35052"/>
                </a:lnTo>
                <a:lnTo>
                  <a:pt x="6096" y="33528"/>
                </a:lnTo>
                <a:lnTo>
                  <a:pt x="47244" y="33528"/>
                </a:lnTo>
                <a:lnTo>
                  <a:pt x="44196" y="35052"/>
                </a:lnTo>
                <a:lnTo>
                  <a:pt x="44958" y="35052"/>
                </a:lnTo>
                <a:lnTo>
                  <a:pt x="38100" y="39624"/>
                </a:lnTo>
                <a:lnTo>
                  <a:pt x="39243" y="39624"/>
                </a:lnTo>
                <a:lnTo>
                  <a:pt x="37338" y="41148"/>
                </a:lnTo>
                <a:lnTo>
                  <a:pt x="36576" y="41148"/>
                </a:lnTo>
                <a:lnTo>
                  <a:pt x="33528" y="44196"/>
                </a:lnTo>
                <a:close/>
              </a:path>
              <a:path w="140335" h="116205">
                <a:moveTo>
                  <a:pt x="44196" y="35052"/>
                </a:moveTo>
                <a:lnTo>
                  <a:pt x="47244" y="33528"/>
                </a:lnTo>
                <a:lnTo>
                  <a:pt x="46329" y="34137"/>
                </a:lnTo>
                <a:lnTo>
                  <a:pt x="44196" y="35052"/>
                </a:lnTo>
                <a:close/>
              </a:path>
              <a:path w="140335" h="116205">
                <a:moveTo>
                  <a:pt x="136398" y="39624"/>
                </a:moveTo>
                <a:lnTo>
                  <a:pt x="102108" y="39624"/>
                </a:lnTo>
                <a:lnTo>
                  <a:pt x="92964" y="33528"/>
                </a:lnTo>
                <a:lnTo>
                  <a:pt x="96012" y="35052"/>
                </a:lnTo>
                <a:lnTo>
                  <a:pt x="134112" y="35052"/>
                </a:lnTo>
                <a:lnTo>
                  <a:pt x="136398" y="39624"/>
                </a:lnTo>
                <a:close/>
              </a:path>
              <a:path w="140335" h="116205">
                <a:moveTo>
                  <a:pt x="44958" y="35052"/>
                </a:moveTo>
                <a:lnTo>
                  <a:pt x="44196" y="35052"/>
                </a:lnTo>
                <a:lnTo>
                  <a:pt x="46329" y="34137"/>
                </a:lnTo>
                <a:lnTo>
                  <a:pt x="44958" y="35052"/>
                </a:lnTo>
                <a:close/>
              </a:path>
              <a:path w="140335" h="116205">
                <a:moveTo>
                  <a:pt x="39243" y="39624"/>
                </a:moveTo>
                <a:lnTo>
                  <a:pt x="38100" y="39624"/>
                </a:lnTo>
                <a:lnTo>
                  <a:pt x="41148" y="38100"/>
                </a:lnTo>
                <a:lnTo>
                  <a:pt x="39243" y="39624"/>
                </a:lnTo>
                <a:close/>
              </a:path>
              <a:path w="140335" h="116205">
                <a:moveTo>
                  <a:pt x="106680" y="44196"/>
                </a:moveTo>
                <a:lnTo>
                  <a:pt x="99060" y="38100"/>
                </a:lnTo>
                <a:lnTo>
                  <a:pt x="102108" y="39624"/>
                </a:lnTo>
                <a:lnTo>
                  <a:pt x="136398" y="39624"/>
                </a:lnTo>
                <a:lnTo>
                  <a:pt x="137160" y="41148"/>
                </a:lnTo>
                <a:lnTo>
                  <a:pt x="105156" y="41148"/>
                </a:lnTo>
                <a:lnTo>
                  <a:pt x="106680" y="44196"/>
                </a:lnTo>
                <a:close/>
              </a:path>
              <a:path w="140335" h="116205">
                <a:moveTo>
                  <a:pt x="33528" y="44196"/>
                </a:moveTo>
                <a:lnTo>
                  <a:pt x="36576" y="41148"/>
                </a:lnTo>
                <a:lnTo>
                  <a:pt x="35221" y="42841"/>
                </a:lnTo>
                <a:lnTo>
                  <a:pt x="33528" y="44196"/>
                </a:lnTo>
                <a:close/>
              </a:path>
              <a:path w="140335" h="116205">
                <a:moveTo>
                  <a:pt x="35221" y="42841"/>
                </a:moveTo>
                <a:lnTo>
                  <a:pt x="36576" y="41148"/>
                </a:lnTo>
                <a:lnTo>
                  <a:pt x="37338" y="41148"/>
                </a:lnTo>
                <a:lnTo>
                  <a:pt x="35221" y="42841"/>
                </a:lnTo>
                <a:close/>
              </a:path>
              <a:path w="140335" h="116205">
                <a:moveTo>
                  <a:pt x="108585" y="46863"/>
                </a:moveTo>
                <a:lnTo>
                  <a:pt x="105156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38684" y="45720"/>
                </a:lnTo>
                <a:lnTo>
                  <a:pt x="108204" y="45720"/>
                </a:lnTo>
                <a:lnTo>
                  <a:pt x="108585" y="46863"/>
                </a:lnTo>
                <a:close/>
              </a:path>
              <a:path w="140335" h="116205">
                <a:moveTo>
                  <a:pt x="35221" y="72982"/>
                </a:moveTo>
                <a:lnTo>
                  <a:pt x="33528" y="71628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64008"/>
                </a:lnTo>
                <a:lnTo>
                  <a:pt x="0" y="56388"/>
                </a:lnTo>
                <a:lnTo>
                  <a:pt x="1524" y="50292"/>
                </a:lnTo>
                <a:lnTo>
                  <a:pt x="1524" y="44196"/>
                </a:lnTo>
                <a:lnTo>
                  <a:pt x="33528" y="44196"/>
                </a:lnTo>
                <a:lnTo>
                  <a:pt x="35221" y="42841"/>
                </a:lnTo>
                <a:lnTo>
                  <a:pt x="32918" y="45720"/>
                </a:lnTo>
                <a:lnTo>
                  <a:pt x="32004" y="45720"/>
                </a:lnTo>
                <a:lnTo>
                  <a:pt x="30480" y="48768"/>
                </a:lnTo>
                <a:lnTo>
                  <a:pt x="30988" y="48768"/>
                </a:lnTo>
                <a:lnTo>
                  <a:pt x="28956" y="54864"/>
                </a:lnTo>
                <a:lnTo>
                  <a:pt x="29464" y="54864"/>
                </a:lnTo>
                <a:lnTo>
                  <a:pt x="28956" y="56388"/>
                </a:lnTo>
                <a:lnTo>
                  <a:pt x="28956" y="60960"/>
                </a:lnTo>
                <a:lnTo>
                  <a:pt x="30988" y="67056"/>
                </a:lnTo>
                <a:lnTo>
                  <a:pt x="30480" y="67056"/>
                </a:lnTo>
                <a:lnTo>
                  <a:pt x="32004" y="70104"/>
                </a:lnTo>
                <a:lnTo>
                  <a:pt x="32918" y="70104"/>
                </a:lnTo>
                <a:lnTo>
                  <a:pt x="35221" y="72982"/>
                </a:lnTo>
                <a:close/>
              </a:path>
              <a:path w="140335" h="116205">
                <a:moveTo>
                  <a:pt x="30480" y="48768"/>
                </a:moveTo>
                <a:lnTo>
                  <a:pt x="32004" y="45720"/>
                </a:lnTo>
                <a:lnTo>
                  <a:pt x="31350" y="47679"/>
                </a:lnTo>
                <a:lnTo>
                  <a:pt x="30480" y="48768"/>
                </a:lnTo>
                <a:close/>
              </a:path>
              <a:path w="140335" h="116205">
                <a:moveTo>
                  <a:pt x="31350" y="47679"/>
                </a:moveTo>
                <a:lnTo>
                  <a:pt x="32004" y="45720"/>
                </a:lnTo>
                <a:lnTo>
                  <a:pt x="32918" y="45720"/>
                </a:lnTo>
                <a:lnTo>
                  <a:pt x="31350" y="47679"/>
                </a:lnTo>
                <a:close/>
              </a:path>
              <a:path w="140335" h="116205">
                <a:moveTo>
                  <a:pt x="109728" y="48768"/>
                </a:moveTo>
                <a:lnTo>
                  <a:pt x="108585" y="46863"/>
                </a:lnTo>
                <a:lnTo>
                  <a:pt x="108204" y="45720"/>
                </a:lnTo>
                <a:lnTo>
                  <a:pt x="109728" y="48768"/>
                </a:lnTo>
                <a:close/>
              </a:path>
              <a:path w="140335" h="116205">
                <a:moveTo>
                  <a:pt x="139446" y="48768"/>
                </a:moveTo>
                <a:lnTo>
                  <a:pt x="109728" y="48768"/>
                </a:lnTo>
                <a:lnTo>
                  <a:pt x="108204" y="45720"/>
                </a:lnTo>
                <a:lnTo>
                  <a:pt x="138684" y="45720"/>
                </a:lnTo>
                <a:lnTo>
                  <a:pt x="139446" y="48768"/>
                </a:lnTo>
                <a:close/>
              </a:path>
              <a:path w="140335" h="116205">
                <a:moveTo>
                  <a:pt x="111252" y="54864"/>
                </a:moveTo>
                <a:lnTo>
                  <a:pt x="108585" y="46863"/>
                </a:lnTo>
                <a:lnTo>
                  <a:pt x="109728" y="48768"/>
                </a:lnTo>
                <a:lnTo>
                  <a:pt x="139446" y="48768"/>
                </a:lnTo>
                <a:lnTo>
                  <a:pt x="140208" y="51816"/>
                </a:lnTo>
                <a:lnTo>
                  <a:pt x="111252" y="51816"/>
                </a:lnTo>
                <a:lnTo>
                  <a:pt x="111252" y="54864"/>
                </a:lnTo>
                <a:close/>
              </a:path>
              <a:path w="140335" h="116205">
                <a:moveTo>
                  <a:pt x="30988" y="48768"/>
                </a:moveTo>
                <a:lnTo>
                  <a:pt x="30480" y="48768"/>
                </a:lnTo>
                <a:lnTo>
                  <a:pt x="31350" y="47679"/>
                </a:lnTo>
                <a:lnTo>
                  <a:pt x="30988" y="48768"/>
                </a:lnTo>
                <a:close/>
              </a:path>
              <a:path w="140335" h="116205">
                <a:moveTo>
                  <a:pt x="29464" y="54864"/>
                </a:moveTo>
                <a:lnTo>
                  <a:pt x="28956" y="54864"/>
                </a:lnTo>
                <a:lnTo>
                  <a:pt x="30480" y="51816"/>
                </a:lnTo>
                <a:lnTo>
                  <a:pt x="29464" y="54864"/>
                </a:lnTo>
                <a:close/>
              </a:path>
              <a:path w="140335" h="116205">
                <a:moveTo>
                  <a:pt x="140208" y="64008"/>
                </a:moveTo>
                <a:lnTo>
                  <a:pt x="111252" y="64008"/>
                </a:lnTo>
                <a:lnTo>
                  <a:pt x="111252" y="51816"/>
                </a:lnTo>
                <a:lnTo>
                  <a:pt x="140208" y="51816"/>
                </a:lnTo>
                <a:lnTo>
                  <a:pt x="140208" y="64008"/>
                </a:lnTo>
                <a:close/>
              </a:path>
              <a:path w="140335" h="116205">
                <a:moveTo>
                  <a:pt x="108585" y="68961"/>
                </a:moveTo>
                <a:lnTo>
                  <a:pt x="111252" y="60960"/>
                </a:lnTo>
                <a:lnTo>
                  <a:pt x="111252" y="64008"/>
                </a:lnTo>
                <a:lnTo>
                  <a:pt x="140208" y="64008"/>
                </a:lnTo>
                <a:lnTo>
                  <a:pt x="140208" y="65532"/>
                </a:lnTo>
                <a:lnTo>
                  <a:pt x="139700" y="67056"/>
                </a:lnTo>
                <a:lnTo>
                  <a:pt x="109728" y="67056"/>
                </a:lnTo>
                <a:lnTo>
                  <a:pt x="108585" y="68961"/>
                </a:lnTo>
                <a:close/>
              </a:path>
              <a:path w="140335" h="116205">
                <a:moveTo>
                  <a:pt x="32004" y="70104"/>
                </a:moveTo>
                <a:lnTo>
                  <a:pt x="30480" y="67056"/>
                </a:lnTo>
                <a:lnTo>
                  <a:pt x="31350" y="68144"/>
                </a:lnTo>
                <a:lnTo>
                  <a:pt x="32004" y="70104"/>
                </a:lnTo>
                <a:close/>
              </a:path>
              <a:path w="140335" h="116205">
                <a:moveTo>
                  <a:pt x="31350" y="68144"/>
                </a:moveTo>
                <a:lnTo>
                  <a:pt x="30480" y="67056"/>
                </a:lnTo>
                <a:lnTo>
                  <a:pt x="30988" y="67056"/>
                </a:lnTo>
                <a:lnTo>
                  <a:pt x="31350" y="68144"/>
                </a:lnTo>
                <a:close/>
              </a:path>
              <a:path w="140335" h="116205">
                <a:moveTo>
                  <a:pt x="108204" y="70104"/>
                </a:moveTo>
                <a:lnTo>
                  <a:pt x="108585" y="68961"/>
                </a:lnTo>
                <a:lnTo>
                  <a:pt x="109728" y="67056"/>
                </a:lnTo>
                <a:lnTo>
                  <a:pt x="108204" y="70104"/>
                </a:lnTo>
                <a:close/>
              </a:path>
              <a:path w="140335" h="116205">
                <a:moveTo>
                  <a:pt x="138684" y="70104"/>
                </a:moveTo>
                <a:lnTo>
                  <a:pt x="108204" y="70104"/>
                </a:lnTo>
                <a:lnTo>
                  <a:pt x="109728" y="67056"/>
                </a:lnTo>
                <a:lnTo>
                  <a:pt x="139700" y="67056"/>
                </a:lnTo>
                <a:lnTo>
                  <a:pt x="138684" y="70104"/>
                </a:lnTo>
                <a:close/>
              </a:path>
              <a:path w="140335" h="116205">
                <a:moveTo>
                  <a:pt x="32918" y="70104"/>
                </a:moveTo>
                <a:lnTo>
                  <a:pt x="32004" y="70104"/>
                </a:lnTo>
                <a:lnTo>
                  <a:pt x="31350" y="68144"/>
                </a:lnTo>
                <a:lnTo>
                  <a:pt x="32918" y="70104"/>
                </a:lnTo>
                <a:close/>
              </a:path>
              <a:path w="140335" h="116205">
                <a:moveTo>
                  <a:pt x="137160" y="74676"/>
                </a:moveTo>
                <a:lnTo>
                  <a:pt x="105156" y="74676"/>
                </a:lnTo>
                <a:lnTo>
                  <a:pt x="108585" y="68961"/>
                </a:lnTo>
                <a:lnTo>
                  <a:pt x="108204" y="70104"/>
                </a:lnTo>
                <a:lnTo>
                  <a:pt x="138684" y="70104"/>
                </a:lnTo>
                <a:lnTo>
                  <a:pt x="138684" y="71628"/>
                </a:lnTo>
                <a:lnTo>
                  <a:pt x="137160" y="74676"/>
                </a:lnTo>
                <a:close/>
              </a:path>
              <a:path w="140335" h="116205">
                <a:moveTo>
                  <a:pt x="47244" y="82296"/>
                </a:moveTo>
                <a:lnTo>
                  <a:pt x="6096" y="82296"/>
                </a:lnTo>
                <a:lnTo>
                  <a:pt x="6096" y="80772"/>
                </a:lnTo>
                <a:lnTo>
                  <a:pt x="3048" y="71628"/>
                </a:lnTo>
                <a:lnTo>
                  <a:pt x="33528" y="71628"/>
                </a:lnTo>
                <a:lnTo>
                  <a:pt x="36576" y="74676"/>
                </a:lnTo>
                <a:lnTo>
                  <a:pt x="37338" y="74676"/>
                </a:lnTo>
                <a:lnTo>
                  <a:pt x="39243" y="76200"/>
                </a:lnTo>
                <a:lnTo>
                  <a:pt x="38100" y="76200"/>
                </a:lnTo>
                <a:lnTo>
                  <a:pt x="44958" y="80772"/>
                </a:lnTo>
                <a:lnTo>
                  <a:pt x="44196" y="80772"/>
                </a:lnTo>
                <a:lnTo>
                  <a:pt x="47244" y="82296"/>
                </a:lnTo>
                <a:close/>
              </a:path>
              <a:path w="140335" h="116205">
                <a:moveTo>
                  <a:pt x="36576" y="74676"/>
                </a:moveTo>
                <a:lnTo>
                  <a:pt x="33528" y="71628"/>
                </a:lnTo>
                <a:lnTo>
                  <a:pt x="35221" y="72982"/>
                </a:lnTo>
                <a:lnTo>
                  <a:pt x="36576" y="74676"/>
                </a:lnTo>
                <a:close/>
              </a:path>
              <a:path w="140335" h="116205">
                <a:moveTo>
                  <a:pt x="99060" y="77724"/>
                </a:moveTo>
                <a:lnTo>
                  <a:pt x="106680" y="71628"/>
                </a:lnTo>
                <a:lnTo>
                  <a:pt x="105156" y="74676"/>
                </a:lnTo>
                <a:lnTo>
                  <a:pt x="137160" y="74676"/>
                </a:lnTo>
                <a:lnTo>
                  <a:pt x="136398" y="76200"/>
                </a:lnTo>
                <a:lnTo>
                  <a:pt x="102108" y="76200"/>
                </a:lnTo>
                <a:lnTo>
                  <a:pt x="99060" y="77724"/>
                </a:lnTo>
                <a:close/>
              </a:path>
              <a:path w="140335" h="116205">
                <a:moveTo>
                  <a:pt x="37338" y="74676"/>
                </a:moveTo>
                <a:lnTo>
                  <a:pt x="36576" y="74676"/>
                </a:lnTo>
                <a:lnTo>
                  <a:pt x="35221" y="72982"/>
                </a:lnTo>
                <a:lnTo>
                  <a:pt x="37338" y="74676"/>
                </a:lnTo>
                <a:close/>
              </a:path>
              <a:path w="140335" h="116205">
                <a:moveTo>
                  <a:pt x="41148" y="77724"/>
                </a:moveTo>
                <a:lnTo>
                  <a:pt x="38100" y="76200"/>
                </a:lnTo>
                <a:lnTo>
                  <a:pt x="39243" y="76200"/>
                </a:lnTo>
                <a:lnTo>
                  <a:pt x="41148" y="77724"/>
                </a:lnTo>
                <a:close/>
              </a:path>
              <a:path w="140335" h="116205">
                <a:moveTo>
                  <a:pt x="92964" y="82296"/>
                </a:moveTo>
                <a:lnTo>
                  <a:pt x="102108" y="76200"/>
                </a:lnTo>
                <a:lnTo>
                  <a:pt x="136398" y="76200"/>
                </a:lnTo>
                <a:lnTo>
                  <a:pt x="134112" y="80772"/>
                </a:lnTo>
                <a:lnTo>
                  <a:pt x="96012" y="80772"/>
                </a:lnTo>
                <a:lnTo>
                  <a:pt x="92964" y="82296"/>
                </a:lnTo>
                <a:close/>
              </a:path>
              <a:path w="140335" h="116205">
                <a:moveTo>
                  <a:pt x="47244" y="82296"/>
                </a:moveTo>
                <a:lnTo>
                  <a:pt x="44196" y="80772"/>
                </a:lnTo>
                <a:lnTo>
                  <a:pt x="46329" y="81686"/>
                </a:lnTo>
                <a:lnTo>
                  <a:pt x="47244" y="82296"/>
                </a:lnTo>
                <a:close/>
              </a:path>
              <a:path w="140335" h="116205">
                <a:moveTo>
                  <a:pt x="46329" y="81686"/>
                </a:moveTo>
                <a:lnTo>
                  <a:pt x="44196" y="80772"/>
                </a:lnTo>
                <a:lnTo>
                  <a:pt x="44958" y="80772"/>
                </a:lnTo>
                <a:lnTo>
                  <a:pt x="46329" y="81686"/>
                </a:lnTo>
                <a:close/>
              </a:path>
              <a:path w="140335" h="116205">
                <a:moveTo>
                  <a:pt x="130759" y="85344"/>
                </a:moveTo>
                <a:lnTo>
                  <a:pt x="86868" y="85344"/>
                </a:lnTo>
                <a:lnTo>
                  <a:pt x="96012" y="80772"/>
                </a:lnTo>
                <a:lnTo>
                  <a:pt x="134112" y="80772"/>
                </a:lnTo>
                <a:lnTo>
                  <a:pt x="134112" y="82296"/>
                </a:lnTo>
                <a:lnTo>
                  <a:pt x="132588" y="82296"/>
                </a:lnTo>
                <a:lnTo>
                  <a:pt x="130759" y="85344"/>
                </a:lnTo>
                <a:close/>
              </a:path>
              <a:path w="140335" h="116205">
                <a:moveTo>
                  <a:pt x="109728" y="106680"/>
                </a:moveTo>
                <a:lnTo>
                  <a:pt x="32004" y="106680"/>
                </a:lnTo>
                <a:lnTo>
                  <a:pt x="22860" y="100584"/>
                </a:lnTo>
                <a:lnTo>
                  <a:pt x="21336" y="99060"/>
                </a:lnTo>
                <a:lnTo>
                  <a:pt x="13716" y="92964"/>
                </a:lnTo>
                <a:lnTo>
                  <a:pt x="13716" y="91440"/>
                </a:lnTo>
                <a:lnTo>
                  <a:pt x="12192" y="89916"/>
                </a:lnTo>
                <a:lnTo>
                  <a:pt x="7620" y="82296"/>
                </a:lnTo>
                <a:lnTo>
                  <a:pt x="47244" y="82296"/>
                </a:lnTo>
                <a:lnTo>
                  <a:pt x="46329" y="81686"/>
                </a:lnTo>
                <a:lnTo>
                  <a:pt x="54864" y="85344"/>
                </a:lnTo>
                <a:lnTo>
                  <a:pt x="57150" y="85344"/>
                </a:lnTo>
                <a:lnTo>
                  <a:pt x="62484" y="86868"/>
                </a:lnTo>
                <a:lnTo>
                  <a:pt x="129844" y="86868"/>
                </a:lnTo>
                <a:lnTo>
                  <a:pt x="128016" y="89916"/>
                </a:lnTo>
                <a:lnTo>
                  <a:pt x="128016" y="91440"/>
                </a:lnTo>
                <a:lnTo>
                  <a:pt x="126492" y="91440"/>
                </a:lnTo>
                <a:lnTo>
                  <a:pt x="126492" y="92964"/>
                </a:lnTo>
                <a:lnTo>
                  <a:pt x="118872" y="99060"/>
                </a:lnTo>
                <a:lnTo>
                  <a:pt x="117348" y="100584"/>
                </a:lnTo>
                <a:lnTo>
                  <a:pt x="109728" y="106680"/>
                </a:lnTo>
                <a:close/>
              </a:path>
              <a:path w="140335" h="116205">
                <a:moveTo>
                  <a:pt x="57150" y="85344"/>
                </a:moveTo>
                <a:lnTo>
                  <a:pt x="54864" y="85344"/>
                </a:lnTo>
                <a:lnTo>
                  <a:pt x="51816" y="83820"/>
                </a:lnTo>
                <a:lnTo>
                  <a:pt x="57150" y="85344"/>
                </a:lnTo>
                <a:close/>
              </a:path>
              <a:path w="140335" h="116205">
                <a:moveTo>
                  <a:pt x="129844" y="86868"/>
                </a:moveTo>
                <a:lnTo>
                  <a:pt x="77724" y="86868"/>
                </a:lnTo>
                <a:lnTo>
                  <a:pt x="88392" y="83820"/>
                </a:lnTo>
                <a:lnTo>
                  <a:pt x="86868" y="85344"/>
                </a:lnTo>
                <a:lnTo>
                  <a:pt x="130759" y="85344"/>
                </a:lnTo>
                <a:lnTo>
                  <a:pt x="129844" y="86868"/>
                </a:lnTo>
                <a:close/>
              </a:path>
              <a:path w="140335" h="116205">
                <a:moveTo>
                  <a:pt x="97536" y="111252"/>
                </a:moveTo>
                <a:lnTo>
                  <a:pt x="42672" y="111252"/>
                </a:lnTo>
                <a:lnTo>
                  <a:pt x="33528" y="106680"/>
                </a:lnTo>
                <a:lnTo>
                  <a:pt x="106680" y="106680"/>
                </a:lnTo>
                <a:lnTo>
                  <a:pt x="97536" y="111252"/>
                </a:lnTo>
                <a:close/>
              </a:path>
              <a:path w="140335" h="116205">
                <a:moveTo>
                  <a:pt x="85344" y="114300"/>
                </a:moveTo>
                <a:lnTo>
                  <a:pt x="54864" y="114300"/>
                </a:lnTo>
                <a:lnTo>
                  <a:pt x="45720" y="111252"/>
                </a:lnTo>
                <a:lnTo>
                  <a:pt x="96012" y="111252"/>
                </a:lnTo>
                <a:lnTo>
                  <a:pt x="85344" y="114300"/>
                </a:lnTo>
                <a:close/>
              </a:path>
              <a:path w="140335" h="116205">
                <a:moveTo>
                  <a:pt x="71628" y="115824"/>
                </a:moveTo>
                <a:lnTo>
                  <a:pt x="68580" y="115824"/>
                </a:lnTo>
                <a:lnTo>
                  <a:pt x="57912" y="114300"/>
                </a:lnTo>
                <a:lnTo>
                  <a:pt x="82296" y="114300"/>
                </a:lnTo>
                <a:lnTo>
                  <a:pt x="71628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12152" y="1447800"/>
            <a:ext cx="109855" cy="86995"/>
          </a:xfrm>
          <a:custGeom>
            <a:avLst/>
            <a:gdLst/>
            <a:ahLst/>
            <a:cxnLst/>
            <a:rect l="l" t="t" r="r" b="b"/>
            <a:pathLst>
              <a:path w="109854" h="86994">
                <a:moveTo>
                  <a:pt x="54863" y="86868"/>
                </a:moveTo>
                <a:lnTo>
                  <a:pt x="33432" y="83391"/>
                </a:lnTo>
                <a:lnTo>
                  <a:pt x="16001" y="73914"/>
                </a:lnTo>
                <a:lnTo>
                  <a:pt x="4286" y="59864"/>
                </a:lnTo>
                <a:lnTo>
                  <a:pt x="0" y="42672"/>
                </a:lnTo>
                <a:lnTo>
                  <a:pt x="4286" y="26360"/>
                </a:lnTo>
                <a:lnTo>
                  <a:pt x="16001" y="12763"/>
                </a:lnTo>
                <a:lnTo>
                  <a:pt x="33432" y="3452"/>
                </a:lnTo>
                <a:lnTo>
                  <a:pt x="54863" y="0"/>
                </a:lnTo>
                <a:lnTo>
                  <a:pt x="76295" y="3452"/>
                </a:lnTo>
                <a:lnTo>
                  <a:pt x="93725" y="12763"/>
                </a:lnTo>
                <a:lnTo>
                  <a:pt x="105441" y="26360"/>
                </a:lnTo>
                <a:lnTo>
                  <a:pt x="109727" y="42672"/>
                </a:lnTo>
                <a:lnTo>
                  <a:pt x="105441" y="59864"/>
                </a:lnTo>
                <a:lnTo>
                  <a:pt x="93725" y="73914"/>
                </a:lnTo>
                <a:lnTo>
                  <a:pt x="76295" y="83391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93864" y="1429511"/>
            <a:ext cx="146685" cy="123825"/>
          </a:xfrm>
          <a:custGeom>
            <a:avLst/>
            <a:gdLst/>
            <a:ahLst/>
            <a:cxnLst/>
            <a:rect l="l" t="t" r="r" b="b"/>
            <a:pathLst>
              <a:path w="146684" h="123825">
                <a:moveTo>
                  <a:pt x="99059" y="3048"/>
                </a:moveTo>
                <a:lnTo>
                  <a:pt x="47243" y="3048"/>
                </a:lnTo>
                <a:lnTo>
                  <a:pt x="57911" y="1524"/>
                </a:lnTo>
                <a:lnTo>
                  <a:pt x="59435" y="0"/>
                </a:lnTo>
                <a:lnTo>
                  <a:pt x="86867" y="0"/>
                </a:lnTo>
                <a:lnTo>
                  <a:pt x="88391" y="1524"/>
                </a:lnTo>
                <a:lnTo>
                  <a:pt x="99059" y="3048"/>
                </a:lnTo>
                <a:close/>
              </a:path>
              <a:path w="146684" h="123825">
                <a:moveTo>
                  <a:pt x="100583" y="4572"/>
                </a:moveTo>
                <a:lnTo>
                  <a:pt x="45719" y="4572"/>
                </a:lnTo>
                <a:lnTo>
                  <a:pt x="45719" y="3048"/>
                </a:lnTo>
                <a:lnTo>
                  <a:pt x="100583" y="3048"/>
                </a:lnTo>
                <a:lnTo>
                  <a:pt x="100583" y="4572"/>
                </a:lnTo>
                <a:close/>
              </a:path>
              <a:path w="146684" h="123825">
                <a:moveTo>
                  <a:pt x="111251" y="9144"/>
                </a:moveTo>
                <a:lnTo>
                  <a:pt x="35051" y="9144"/>
                </a:lnTo>
                <a:lnTo>
                  <a:pt x="44195" y="4572"/>
                </a:lnTo>
                <a:lnTo>
                  <a:pt x="102107" y="4572"/>
                </a:lnTo>
                <a:lnTo>
                  <a:pt x="111251" y="9144"/>
                </a:lnTo>
                <a:close/>
              </a:path>
              <a:path w="146684" h="123825">
                <a:moveTo>
                  <a:pt x="121919" y="15240"/>
                </a:moveTo>
                <a:lnTo>
                  <a:pt x="24383" y="15240"/>
                </a:lnTo>
                <a:lnTo>
                  <a:pt x="32003" y="10668"/>
                </a:lnTo>
                <a:lnTo>
                  <a:pt x="33527" y="9144"/>
                </a:lnTo>
                <a:lnTo>
                  <a:pt x="112775" y="9144"/>
                </a:lnTo>
                <a:lnTo>
                  <a:pt x="114299" y="10668"/>
                </a:lnTo>
                <a:lnTo>
                  <a:pt x="121919" y="15240"/>
                </a:lnTo>
                <a:close/>
              </a:path>
              <a:path w="146684" h="123825">
                <a:moveTo>
                  <a:pt x="123443" y="16764"/>
                </a:moveTo>
                <a:lnTo>
                  <a:pt x="22859" y="16764"/>
                </a:lnTo>
                <a:lnTo>
                  <a:pt x="22859" y="15240"/>
                </a:lnTo>
                <a:lnTo>
                  <a:pt x="123443" y="15240"/>
                </a:lnTo>
                <a:lnTo>
                  <a:pt x="123443" y="16764"/>
                </a:lnTo>
                <a:close/>
              </a:path>
              <a:path w="146684" h="123825">
                <a:moveTo>
                  <a:pt x="140207" y="88392"/>
                </a:moveTo>
                <a:lnTo>
                  <a:pt x="6095" y="88392"/>
                </a:lnTo>
                <a:lnTo>
                  <a:pt x="6095" y="86868"/>
                </a:lnTo>
                <a:lnTo>
                  <a:pt x="4571" y="85344"/>
                </a:lnTo>
                <a:lnTo>
                  <a:pt x="1523" y="77724"/>
                </a:lnTo>
                <a:lnTo>
                  <a:pt x="1523" y="74676"/>
                </a:lnTo>
                <a:lnTo>
                  <a:pt x="0" y="70104"/>
                </a:lnTo>
                <a:lnTo>
                  <a:pt x="0" y="56388"/>
                </a:lnTo>
                <a:lnTo>
                  <a:pt x="1523" y="48768"/>
                </a:lnTo>
                <a:lnTo>
                  <a:pt x="1523" y="45720"/>
                </a:lnTo>
                <a:lnTo>
                  <a:pt x="4571" y="38100"/>
                </a:lnTo>
                <a:lnTo>
                  <a:pt x="6095" y="36576"/>
                </a:lnTo>
                <a:lnTo>
                  <a:pt x="6095" y="35052"/>
                </a:lnTo>
                <a:lnTo>
                  <a:pt x="7619" y="33528"/>
                </a:lnTo>
                <a:lnTo>
                  <a:pt x="12191" y="27432"/>
                </a:lnTo>
                <a:lnTo>
                  <a:pt x="12191" y="25908"/>
                </a:lnTo>
                <a:lnTo>
                  <a:pt x="13715" y="24384"/>
                </a:lnTo>
                <a:lnTo>
                  <a:pt x="15239" y="24384"/>
                </a:lnTo>
                <a:lnTo>
                  <a:pt x="21335" y="16764"/>
                </a:lnTo>
                <a:lnTo>
                  <a:pt x="124967" y="16764"/>
                </a:lnTo>
                <a:lnTo>
                  <a:pt x="134111" y="25908"/>
                </a:lnTo>
                <a:lnTo>
                  <a:pt x="134111" y="27432"/>
                </a:lnTo>
                <a:lnTo>
                  <a:pt x="138683" y="33528"/>
                </a:lnTo>
                <a:lnTo>
                  <a:pt x="140207" y="35052"/>
                </a:lnTo>
                <a:lnTo>
                  <a:pt x="140207" y="36576"/>
                </a:lnTo>
                <a:lnTo>
                  <a:pt x="141731" y="38100"/>
                </a:lnTo>
                <a:lnTo>
                  <a:pt x="67055" y="38100"/>
                </a:lnTo>
                <a:lnTo>
                  <a:pt x="61721" y="39624"/>
                </a:lnTo>
                <a:lnTo>
                  <a:pt x="59435" y="39624"/>
                </a:lnTo>
                <a:lnTo>
                  <a:pt x="44195" y="47244"/>
                </a:lnTo>
                <a:lnTo>
                  <a:pt x="45719" y="47244"/>
                </a:lnTo>
                <a:lnTo>
                  <a:pt x="41147" y="51816"/>
                </a:lnTo>
                <a:lnTo>
                  <a:pt x="38099" y="56388"/>
                </a:lnTo>
                <a:lnTo>
                  <a:pt x="36575" y="59436"/>
                </a:lnTo>
                <a:lnTo>
                  <a:pt x="38099" y="59436"/>
                </a:lnTo>
                <a:lnTo>
                  <a:pt x="38099" y="64008"/>
                </a:lnTo>
                <a:lnTo>
                  <a:pt x="36575" y="64008"/>
                </a:lnTo>
                <a:lnTo>
                  <a:pt x="38099" y="67056"/>
                </a:lnTo>
                <a:lnTo>
                  <a:pt x="42671" y="74676"/>
                </a:lnTo>
                <a:lnTo>
                  <a:pt x="44195" y="74676"/>
                </a:lnTo>
                <a:lnTo>
                  <a:pt x="45719" y="76200"/>
                </a:lnTo>
                <a:lnTo>
                  <a:pt x="44195" y="76200"/>
                </a:lnTo>
                <a:lnTo>
                  <a:pt x="59435" y="83820"/>
                </a:lnTo>
                <a:lnTo>
                  <a:pt x="61721" y="83820"/>
                </a:lnTo>
                <a:lnTo>
                  <a:pt x="67055" y="85344"/>
                </a:lnTo>
                <a:lnTo>
                  <a:pt x="141731" y="85344"/>
                </a:lnTo>
                <a:lnTo>
                  <a:pt x="140207" y="86868"/>
                </a:lnTo>
                <a:lnTo>
                  <a:pt x="140207" y="88392"/>
                </a:lnTo>
                <a:close/>
              </a:path>
              <a:path w="146684" h="123825">
                <a:moveTo>
                  <a:pt x="89915" y="41148"/>
                </a:moveTo>
                <a:lnTo>
                  <a:pt x="79247" y="38100"/>
                </a:lnTo>
                <a:lnTo>
                  <a:pt x="141731" y="38100"/>
                </a:lnTo>
                <a:lnTo>
                  <a:pt x="142341" y="39624"/>
                </a:lnTo>
                <a:lnTo>
                  <a:pt x="86867" y="39624"/>
                </a:lnTo>
                <a:lnTo>
                  <a:pt x="89915" y="41148"/>
                </a:lnTo>
                <a:close/>
              </a:path>
              <a:path w="146684" h="123825">
                <a:moveTo>
                  <a:pt x="56387" y="41148"/>
                </a:moveTo>
                <a:lnTo>
                  <a:pt x="59435" y="39624"/>
                </a:lnTo>
                <a:lnTo>
                  <a:pt x="61721" y="39624"/>
                </a:lnTo>
                <a:lnTo>
                  <a:pt x="56387" y="41148"/>
                </a:lnTo>
                <a:close/>
              </a:path>
              <a:path w="146684" h="123825">
                <a:moveTo>
                  <a:pt x="144779" y="47244"/>
                </a:moveTo>
                <a:lnTo>
                  <a:pt x="102107" y="47244"/>
                </a:lnTo>
                <a:lnTo>
                  <a:pt x="86867" y="39624"/>
                </a:lnTo>
                <a:lnTo>
                  <a:pt x="142341" y="39624"/>
                </a:lnTo>
                <a:lnTo>
                  <a:pt x="144779" y="45720"/>
                </a:lnTo>
                <a:lnTo>
                  <a:pt x="144779" y="47244"/>
                </a:lnTo>
                <a:close/>
              </a:path>
              <a:path w="146684" h="123825">
                <a:moveTo>
                  <a:pt x="45719" y="47244"/>
                </a:moveTo>
                <a:lnTo>
                  <a:pt x="44195" y="47244"/>
                </a:lnTo>
                <a:lnTo>
                  <a:pt x="47243" y="45720"/>
                </a:lnTo>
                <a:lnTo>
                  <a:pt x="45719" y="47244"/>
                </a:lnTo>
                <a:close/>
              </a:path>
              <a:path w="146684" h="123825">
                <a:moveTo>
                  <a:pt x="105155" y="51816"/>
                </a:moveTo>
                <a:lnTo>
                  <a:pt x="99059" y="45720"/>
                </a:lnTo>
                <a:lnTo>
                  <a:pt x="102107" y="47244"/>
                </a:lnTo>
                <a:lnTo>
                  <a:pt x="144779" y="47244"/>
                </a:lnTo>
                <a:lnTo>
                  <a:pt x="144779" y="48768"/>
                </a:lnTo>
                <a:lnTo>
                  <a:pt x="103631" y="48768"/>
                </a:lnTo>
                <a:lnTo>
                  <a:pt x="105155" y="51816"/>
                </a:lnTo>
                <a:close/>
              </a:path>
              <a:path w="146684" h="123825">
                <a:moveTo>
                  <a:pt x="39319" y="54864"/>
                </a:moveTo>
                <a:lnTo>
                  <a:pt x="41147" y="51816"/>
                </a:lnTo>
                <a:lnTo>
                  <a:pt x="44195" y="48768"/>
                </a:lnTo>
                <a:lnTo>
                  <a:pt x="39319" y="54864"/>
                </a:lnTo>
                <a:close/>
              </a:path>
              <a:path w="146684" h="123825">
                <a:moveTo>
                  <a:pt x="108203" y="56388"/>
                </a:moveTo>
                <a:lnTo>
                  <a:pt x="103631" y="48768"/>
                </a:lnTo>
                <a:lnTo>
                  <a:pt x="144779" y="48768"/>
                </a:lnTo>
                <a:lnTo>
                  <a:pt x="145795" y="51816"/>
                </a:lnTo>
                <a:lnTo>
                  <a:pt x="106679" y="51816"/>
                </a:lnTo>
                <a:lnTo>
                  <a:pt x="108203" y="56388"/>
                </a:lnTo>
                <a:close/>
              </a:path>
              <a:path w="146684" h="123825">
                <a:moveTo>
                  <a:pt x="38099" y="56388"/>
                </a:moveTo>
                <a:lnTo>
                  <a:pt x="41147" y="51816"/>
                </a:lnTo>
                <a:lnTo>
                  <a:pt x="39319" y="54864"/>
                </a:lnTo>
                <a:lnTo>
                  <a:pt x="38099" y="56388"/>
                </a:lnTo>
                <a:close/>
              </a:path>
              <a:path w="146684" h="123825">
                <a:moveTo>
                  <a:pt x="146303" y="59436"/>
                </a:moveTo>
                <a:lnTo>
                  <a:pt x="109727" y="59436"/>
                </a:lnTo>
                <a:lnTo>
                  <a:pt x="106679" y="51816"/>
                </a:lnTo>
                <a:lnTo>
                  <a:pt x="145795" y="51816"/>
                </a:lnTo>
                <a:lnTo>
                  <a:pt x="146303" y="53340"/>
                </a:lnTo>
                <a:lnTo>
                  <a:pt x="146303" y="59436"/>
                </a:lnTo>
                <a:close/>
              </a:path>
              <a:path w="146684" h="123825">
                <a:moveTo>
                  <a:pt x="38099" y="56896"/>
                </a:moveTo>
                <a:lnTo>
                  <a:pt x="38099" y="56388"/>
                </a:lnTo>
                <a:lnTo>
                  <a:pt x="39319" y="54864"/>
                </a:lnTo>
                <a:lnTo>
                  <a:pt x="38099" y="56896"/>
                </a:lnTo>
                <a:close/>
              </a:path>
              <a:path w="146684" h="123825">
                <a:moveTo>
                  <a:pt x="36575" y="59436"/>
                </a:moveTo>
                <a:lnTo>
                  <a:pt x="38099" y="56388"/>
                </a:lnTo>
                <a:lnTo>
                  <a:pt x="38099" y="56896"/>
                </a:lnTo>
                <a:lnTo>
                  <a:pt x="36575" y="59436"/>
                </a:lnTo>
                <a:close/>
              </a:path>
              <a:path w="146684" h="123825">
                <a:moveTo>
                  <a:pt x="108203" y="67056"/>
                </a:moveTo>
                <a:lnTo>
                  <a:pt x="108203" y="62484"/>
                </a:lnTo>
                <a:lnTo>
                  <a:pt x="109727" y="60960"/>
                </a:lnTo>
                <a:lnTo>
                  <a:pt x="108203" y="56388"/>
                </a:lnTo>
                <a:lnTo>
                  <a:pt x="109727" y="59436"/>
                </a:lnTo>
                <a:lnTo>
                  <a:pt x="146303" y="59436"/>
                </a:lnTo>
                <a:lnTo>
                  <a:pt x="146303" y="64008"/>
                </a:lnTo>
                <a:lnTo>
                  <a:pt x="109727" y="64008"/>
                </a:lnTo>
                <a:lnTo>
                  <a:pt x="108203" y="67056"/>
                </a:lnTo>
                <a:close/>
              </a:path>
              <a:path w="146684" h="123825">
                <a:moveTo>
                  <a:pt x="38099" y="59436"/>
                </a:moveTo>
                <a:lnTo>
                  <a:pt x="36575" y="59436"/>
                </a:lnTo>
                <a:lnTo>
                  <a:pt x="38099" y="56896"/>
                </a:lnTo>
                <a:lnTo>
                  <a:pt x="38099" y="59436"/>
                </a:lnTo>
                <a:close/>
              </a:path>
              <a:path w="146684" h="123825">
                <a:moveTo>
                  <a:pt x="38099" y="67056"/>
                </a:moveTo>
                <a:lnTo>
                  <a:pt x="36575" y="64008"/>
                </a:lnTo>
                <a:lnTo>
                  <a:pt x="38099" y="66548"/>
                </a:lnTo>
                <a:lnTo>
                  <a:pt x="38099" y="67056"/>
                </a:lnTo>
                <a:close/>
              </a:path>
              <a:path w="146684" h="123825">
                <a:moveTo>
                  <a:pt x="38099" y="66548"/>
                </a:moveTo>
                <a:lnTo>
                  <a:pt x="36575" y="64008"/>
                </a:lnTo>
                <a:lnTo>
                  <a:pt x="38099" y="64008"/>
                </a:lnTo>
                <a:lnTo>
                  <a:pt x="38099" y="66548"/>
                </a:lnTo>
                <a:close/>
              </a:path>
              <a:path w="146684" h="123825">
                <a:moveTo>
                  <a:pt x="145389" y="71628"/>
                </a:moveTo>
                <a:lnTo>
                  <a:pt x="106679" y="71628"/>
                </a:lnTo>
                <a:lnTo>
                  <a:pt x="109727" y="64008"/>
                </a:lnTo>
                <a:lnTo>
                  <a:pt x="146303" y="64008"/>
                </a:lnTo>
                <a:lnTo>
                  <a:pt x="146303" y="67056"/>
                </a:lnTo>
                <a:lnTo>
                  <a:pt x="145389" y="71628"/>
                </a:lnTo>
                <a:close/>
              </a:path>
              <a:path w="146684" h="123825">
                <a:moveTo>
                  <a:pt x="41147" y="71628"/>
                </a:moveTo>
                <a:lnTo>
                  <a:pt x="38099" y="67056"/>
                </a:lnTo>
                <a:lnTo>
                  <a:pt x="38099" y="66548"/>
                </a:lnTo>
                <a:lnTo>
                  <a:pt x="41147" y="71628"/>
                </a:lnTo>
                <a:close/>
              </a:path>
              <a:path w="146684" h="123825">
                <a:moveTo>
                  <a:pt x="144779" y="74676"/>
                </a:moveTo>
                <a:lnTo>
                  <a:pt x="103631" y="74676"/>
                </a:lnTo>
                <a:lnTo>
                  <a:pt x="108203" y="67056"/>
                </a:lnTo>
                <a:lnTo>
                  <a:pt x="106679" y="71628"/>
                </a:lnTo>
                <a:lnTo>
                  <a:pt x="145389" y="71628"/>
                </a:lnTo>
                <a:lnTo>
                  <a:pt x="144779" y="74676"/>
                </a:lnTo>
                <a:close/>
              </a:path>
              <a:path w="146684" h="123825">
                <a:moveTo>
                  <a:pt x="44195" y="74676"/>
                </a:moveTo>
                <a:lnTo>
                  <a:pt x="42671" y="74676"/>
                </a:lnTo>
                <a:lnTo>
                  <a:pt x="41147" y="71628"/>
                </a:lnTo>
                <a:lnTo>
                  <a:pt x="44195" y="74676"/>
                </a:lnTo>
                <a:close/>
              </a:path>
              <a:path w="146684" h="123825">
                <a:moveTo>
                  <a:pt x="99059" y="77724"/>
                </a:moveTo>
                <a:lnTo>
                  <a:pt x="105155" y="71628"/>
                </a:lnTo>
                <a:lnTo>
                  <a:pt x="103631" y="74676"/>
                </a:lnTo>
                <a:lnTo>
                  <a:pt x="144779" y="74676"/>
                </a:lnTo>
                <a:lnTo>
                  <a:pt x="144779" y="76200"/>
                </a:lnTo>
                <a:lnTo>
                  <a:pt x="102107" y="76200"/>
                </a:lnTo>
                <a:lnTo>
                  <a:pt x="99059" y="77724"/>
                </a:lnTo>
                <a:close/>
              </a:path>
              <a:path w="146684" h="123825">
                <a:moveTo>
                  <a:pt x="47243" y="77724"/>
                </a:moveTo>
                <a:lnTo>
                  <a:pt x="44195" y="76200"/>
                </a:lnTo>
                <a:lnTo>
                  <a:pt x="45719" y="76200"/>
                </a:lnTo>
                <a:lnTo>
                  <a:pt x="47243" y="77724"/>
                </a:lnTo>
                <a:close/>
              </a:path>
              <a:path w="146684" h="123825">
                <a:moveTo>
                  <a:pt x="142341" y="83820"/>
                </a:moveTo>
                <a:lnTo>
                  <a:pt x="86867" y="83820"/>
                </a:lnTo>
                <a:lnTo>
                  <a:pt x="102107" y="76200"/>
                </a:lnTo>
                <a:lnTo>
                  <a:pt x="144779" y="76200"/>
                </a:lnTo>
                <a:lnTo>
                  <a:pt x="144779" y="77724"/>
                </a:lnTo>
                <a:lnTo>
                  <a:pt x="142341" y="83820"/>
                </a:lnTo>
                <a:close/>
              </a:path>
              <a:path w="146684" h="123825">
                <a:moveTo>
                  <a:pt x="61721" y="83820"/>
                </a:moveTo>
                <a:lnTo>
                  <a:pt x="59435" y="83820"/>
                </a:lnTo>
                <a:lnTo>
                  <a:pt x="56387" y="82296"/>
                </a:lnTo>
                <a:lnTo>
                  <a:pt x="61721" y="83820"/>
                </a:lnTo>
                <a:close/>
              </a:path>
              <a:path w="146684" h="123825">
                <a:moveTo>
                  <a:pt x="141731" y="85344"/>
                </a:moveTo>
                <a:lnTo>
                  <a:pt x="79247" y="85344"/>
                </a:lnTo>
                <a:lnTo>
                  <a:pt x="89915" y="82296"/>
                </a:lnTo>
                <a:lnTo>
                  <a:pt x="86867" y="83820"/>
                </a:lnTo>
                <a:lnTo>
                  <a:pt x="142341" y="83820"/>
                </a:lnTo>
                <a:lnTo>
                  <a:pt x="141731" y="85344"/>
                </a:lnTo>
                <a:close/>
              </a:path>
              <a:path w="146684" h="123825">
                <a:moveTo>
                  <a:pt x="71627" y="85344"/>
                </a:moveTo>
                <a:lnTo>
                  <a:pt x="67055" y="85344"/>
                </a:lnTo>
                <a:lnTo>
                  <a:pt x="64007" y="83820"/>
                </a:lnTo>
                <a:lnTo>
                  <a:pt x="73151" y="85126"/>
                </a:lnTo>
                <a:lnTo>
                  <a:pt x="71627" y="85344"/>
                </a:lnTo>
                <a:close/>
              </a:path>
              <a:path w="146684" h="123825">
                <a:moveTo>
                  <a:pt x="79247" y="85344"/>
                </a:moveTo>
                <a:lnTo>
                  <a:pt x="74675" y="85344"/>
                </a:lnTo>
                <a:lnTo>
                  <a:pt x="73151" y="85126"/>
                </a:lnTo>
                <a:lnTo>
                  <a:pt x="82295" y="83820"/>
                </a:lnTo>
                <a:lnTo>
                  <a:pt x="79247" y="85344"/>
                </a:lnTo>
                <a:close/>
              </a:path>
              <a:path w="146684" h="123825">
                <a:moveTo>
                  <a:pt x="74675" y="85344"/>
                </a:moveTo>
                <a:lnTo>
                  <a:pt x="71627" y="85344"/>
                </a:lnTo>
                <a:lnTo>
                  <a:pt x="73151" y="85126"/>
                </a:lnTo>
                <a:lnTo>
                  <a:pt x="74675" y="85344"/>
                </a:lnTo>
                <a:close/>
              </a:path>
              <a:path w="146684" h="123825">
                <a:moveTo>
                  <a:pt x="132587" y="99060"/>
                </a:moveTo>
                <a:lnTo>
                  <a:pt x="13715" y="99060"/>
                </a:lnTo>
                <a:lnTo>
                  <a:pt x="12191" y="97536"/>
                </a:lnTo>
                <a:lnTo>
                  <a:pt x="12191" y="96012"/>
                </a:lnTo>
                <a:lnTo>
                  <a:pt x="7619" y="88392"/>
                </a:lnTo>
                <a:lnTo>
                  <a:pt x="138683" y="88392"/>
                </a:lnTo>
                <a:lnTo>
                  <a:pt x="134111" y="96012"/>
                </a:lnTo>
                <a:lnTo>
                  <a:pt x="134111" y="97536"/>
                </a:lnTo>
                <a:lnTo>
                  <a:pt x="132587" y="99060"/>
                </a:lnTo>
                <a:close/>
              </a:path>
              <a:path w="146684" h="123825">
                <a:moveTo>
                  <a:pt x="112775" y="114300"/>
                </a:moveTo>
                <a:lnTo>
                  <a:pt x="33527" y="114300"/>
                </a:lnTo>
                <a:lnTo>
                  <a:pt x="32003" y="112776"/>
                </a:lnTo>
                <a:lnTo>
                  <a:pt x="24383" y="108204"/>
                </a:lnTo>
                <a:lnTo>
                  <a:pt x="15239" y="99060"/>
                </a:lnTo>
                <a:lnTo>
                  <a:pt x="131063" y="99060"/>
                </a:lnTo>
                <a:lnTo>
                  <a:pt x="121919" y="108204"/>
                </a:lnTo>
                <a:lnTo>
                  <a:pt x="114299" y="112776"/>
                </a:lnTo>
                <a:lnTo>
                  <a:pt x="112775" y="114300"/>
                </a:lnTo>
                <a:close/>
              </a:path>
              <a:path w="146684" h="123825">
                <a:moveTo>
                  <a:pt x="102107" y="118872"/>
                </a:moveTo>
                <a:lnTo>
                  <a:pt x="44195" y="118872"/>
                </a:lnTo>
                <a:lnTo>
                  <a:pt x="35051" y="114300"/>
                </a:lnTo>
                <a:lnTo>
                  <a:pt x="111251" y="114300"/>
                </a:lnTo>
                <a:lnTo>
                  <a:pt x="102107" y="118872"/>
                </a:lnTo>
                <a:close/>
              </a:path>
              <a:path w="146684" h="123825">
                <a:moveTo>
                  <a:pt x="88391" y="121920"/>
                </a:moveTo>
                <a:lnTo>
                  <a:pt x="57911" y="121920"/>
                </a:lnTo>
                <a:lnTo>
                  <a:pt x="47243" y="118872"/>
                </a:lnTo>
                <a:lnTo>
                  <a:pt x="99059" y="118872"/>
                </a:lnTo>
                <a:lnTo>
                  <a:pt x="88391" y="121920"/>
                </a:lnTo>
                <a:close/>
              </a:path>
              <a:path w="146684" h="123825">
                <a:moveTo>
                  <a:pt x="74675" y="123444"/>
                </a:moveTo>
                <a:lnTo>
                  <a:pt x="71627" y="123444"/>
                </a:lnTo>
                <a:lnTo>
                  <a:pt x="60959" y="121920"/>
                </a:lnTo>
                <a:lnTo>
                  <a:pt x="85343" y="121920"/>
                </a:lnTo>
                <a:lnTo>
                  <a:pt x="74675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05216" y="6397752"/>
            <a:ext cx="41275" cy="451484"/>
          </a:xfrm>
          <a:custGeom>
            <a:avLst/>
            <a:gdLst/>
            <a:ahLst/>
            <a:cxnLst/>
            <a:rect l="l" t="t" r="r" b="b"/>
            <a:pathLst>
              <a:path w="41275" h="451484">
                <a:moveTo>
                  <a:pt x="41148" y="451103"/>
                </a:moveTo>
                <a:lnTo>
                  <a:pt x="3048" y="451103"/>
                </a:lnTo>
                <a:lnTo>
                  <a:pt x="0" y="0"/>
                </a:lnTo>
                <a:lnTo>
                  <a:pt x="38100" y="0"/>
                </a:lnTo>
                <a:lnTo>
                  <a:pt x="41148" y="451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53740" y="4081272"/>
            <a:ext cx="134620" cy="375285"/>
          </a:xfrm>
          <a:custGeom>
            <a:avLst/>
            <a:gdLst/>
            <a:ahLst/>
            <a:cxnLst/>
            <a:rect l="l" t="t" r="r" b="b"/>
            <a:pathLst>
              <a:path w="134620" h="375285">
                <a:moveTo>
                  <a:pt x="0" y="0"/>
                </a:moveTo>
                <a:lnTo>
                  <a:pt x="134111" y="0"/>
                </a:lnTo>
                <a:lnTo>
                  <a:pt x="134111" y="374903"/>
                </a:lnTo>
                <a:lnTo>
                  <a:pt x="0" y="374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33927" y="4062984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89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3191"/>
                </a:lnTo>
                <a:lnTo>
                  <a:pt x="173736" y="393191"/>
                </a:lnTo>
                <a:lnTo>
                  <a:pt x="173736" y="413004"/>
                </a:lnTo>
                <a:close/>
              </a:path>
              <a:path w="173989" h="41338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413385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89" h="413385">
                <a:moveTo>
                  <a:pt x="38100" y="393191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93191"/>
                </a:moveTo>
                <a:lnTo>
                  <a:pt x="135636" y="393191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77100" y="3686555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0" y="0"/>
                </a:moveTo>
                <a:lnTo>
                  <a:pt x="114300" y="0"/>
                </a:lnTo>
                <a:lnTo>
                  <a:pt x="114300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58811" y="3668267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20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8288" y="312419"/>
                </a:lnTo>
                <a:lnTo>
                  <a:pt x="38100" y="330708"/>
                </a:lnTo>
                <a:lnTo>
                  <a:pt x="152400" y="330708"/>
                </a:lnTo>
                <a:lnTo>
                  <a:pt x="152400" y="350519"/>
                </a:lnTo>
                <a:close/>
              </a:path>
              <a:path w="152400" h="350520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0520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114300" y="18288"/>
                </a:lnTo>
                <a:lnTo>
                  <a:pt x="132588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2588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8099"/>
                </a:moveTo>
                <a:lnTo>
                  <a:pt x="132588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099"/>
                </a:lnTo>
                <a:close/>
              </a:path>
              <a:path w="152400" h="350520">
                <a:moveTo>
                  <a:pt x="38100" y="330708"/>
                </a:moveTo>
                <a:lnTo>
                  <a:pt x="18288" y="312419"/>
                </a:lnTo>
                <a:lnTo>
                  <a:pt x="38100" y="312419"/>
                </a:lnTo>
                <a:lnTo>
                  <a:pt x="38100" y="330708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38100" y="330708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30708"/>
                </a:moveTo>
                <a:lnTo>
                  <a:pt x="114300" y="330708"/>
                </a:lnTo>
                <a:lnTo>
                  <a:pt x="132588" y="312419"/>
                </a:lnTo>
                <a:lnTo>
                  <a:pt x="152400" y="312419"/>
                </a:lnTo>
                <a:lnTo>
                  <a:pt x="152400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16723" y="3998976"/>
            <a:ext cx="45720" cy="741045"/>
          </a:xfrm>
          <a:custGeom>
            <a:avLst/>
            <a:gdLst/>
            <a:ahLst/>
            <a:cxnLst/>
            <a:rect l="l" t="t" r="r" b="b"/>
            <a:pathLst>
              <a:path w="45720" h="741045">
                <a:moveTo>
                  <a:pt x="45720" y="740664"/>
                </a:moveTo>
                <a:lnTo>
                  <a:pt x="7620" y="740664"/>
                </a:lnTo>
                <a:lnTo>
                  <a:pt x="0" y="0"/>
                </a:lnTo>
                <a:lnTo>
                  <a:pt x="38100" y="0"/>
                </a:lnTo>
                <a:lnTo>
                  <a:pt x="45720" y="740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25283" y="6018276"/>
            <a:ext cx="114300" cy="317500"/>
          </a:xfrm>
          <a:custGeom>
            <a:avLst/>
            <a:gdLst/>
            <a:ahLst/>
            <a:cxnLst/>
            <a:rect l="l" t="t" r="r" b="b"/>
            <a:pathLst>
              <a:path w="114300" h="317500">
                <a:moveTo>
                  <a:pt x="0" y="0"/>
                </a:moveTo>
                <a:lnTo>
                  <a:pt x="114300" y="0"/>
                </a:lnTo>
                <a:lnTo>
                  <a:pt x="114300" y="316991"/>
                </a:lnTo>
                <a:lnTo>
                  <a:pt x="0" y="3169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05471" y="5999988"/>
            <a:ext cx="152400" cy="353695"/>
          </a:xfrm>
          <a:custGeom>
            <a:avLst/>
            <a:gdLst/>
            <a:ahLst/>
            <a:cxnLst/>
            <a:rect l="l" t="t" r="r" b="b"/>
            <a:pathLst>
              <a:path w="152400" h="353695">
                <a:moveTo>
                  <a:pt x="152400" y="353567"/>
                </a:moveTo>
                <a:lnTo>
                  <a:pt x="0" y="353567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5280"/>
                </a:lnTo>
                <a:lnTo>
                  <a:pt x="152400" y="335280"/>
                </a:lnTo>
                <a:lnTo>
                  <a:pt x="152400" y="353567"/>
                </a:lnTo>
                <a:close/>
              </a:path>
              <a:path w="152400" h="3536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52400" h="353695">
                <a:moveTo>
                  <a:pt x="1143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10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114300" y="18288"/>
                </a:lnTo>
                <a:lnTo>
                  <a:pt x="134112" y="38100"/>
                </a:lnTo>
                <a:lnTo>
                  <a:pt x="152400" y="38100"/>
                </a:lnTo>
                <a:lnTo>
                  <a:pt x="152400" y="315467"/>
                </a:lnTo>
                <a:lnTo>
                  <a:pt x="134112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8100"/>
                </a:moveTo>
                <a:lnTo>
                  <a:pt x="134112" y="38100"/>
                </a:lnTo>
                <a:lnTo>
                  <a:pt x="114300" y="18288"/>
                </a:lnTo>
                <a:lnTo>
                  <a:pt x="152400" y="18287"/>
                </a:lnTo>
                <a:lnTo>
                  <a:pt x="152400" y="38100"/>
                </a:lnTo>
                <a:close/>
              </a:path>
              <a:path w="152400" h="353695">
                <a:moveTo>
                  <a:pt x="38100" y="335280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528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38100" y="335280"/>
                </a:lnTo>
                <a:lnTo>
                  <a:pt x="38100" y="315467"/>
                </a:lnTo>
                <a:lnTo>
                  <a:pt x="114300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35280"/>
                </a:moveTo>
                <a:lnTo>
                  <a:pt x="114300" y="335280"/>
                </a:lnTo>
                <a:lnTo>
                  <a:pt x="134112" y="315467"/>
                </a:lnTo>
                <a:lnTo>
                  <a:pt x="152400" y="315467"/>
                </a:lnTo>
                <a:lnTo>
                  <a:pt x="152400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82433" y="6335267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79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01840" y="6784847"/>
            <a:ext cx="742315" cy="40005"/>
          </a:xfrm>
          <a:custGeom>
            <a:avLst/>
            <a:gdLst/>
            <a:ahLst/>
            <a:cxnLst/>
            <a:rect l="l" t="t" r="r" b="b"/>
            <a:pathLst>
              <a:path w="742315" h="40004">
                <a:moveTo>
                  <a:pt x="0" y="39623"/>
                </a:moveTo>
                <a:lnTo>
                  <a:pt x="0" y="1523"/>
                </a:lnTo>
                <a:lnTo>
                  <a:pt x="742188" y="0"/>
                </a:lnTo>
                <a:lnTo>
                  <a:pt x="742188" y="38100"/>
                </a:lnTo>
                <a:lnTo>
                  <a:pt x="0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57971" y="6772655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6387" y="86868"/>
                </a:moveTo>
                <a:lnTo>
                  <a:pt x="34718" y="83415"/>
                </a:lnTo>
                <a:lnTo>
                  <a:pt x="16763" y="74104"/>
                </a:lnTo>
                <a:lnTo>
                  <a:pt x="4524" y="60507"/>
                </a:lnTo>
                <a:lnTo>
                  <a:pt x="0" y="44196"/>
                </a:lnTo>
                <a:lnTo>
                  <a:pt x="4524" y="27003"/>
                </a:lnTo>
                <a:lnTo>
                  <a:pt x="16763" y="12954"/>
                </a:lnTo>
                <a:lnTo>
                  <a:pt x="34718" y="3476"/>
                </a:lnTo>
                <a:lnTo>
                  <a:pt x="56387" y="0"/>
                </a:lnTo>
                <a:lnTo>
                  <a:pt x="77819" y="3476"/>
                </a:lnTo>
                <a:lnTo>
                  <a:pt x="95249" y="12954"/>
                </a:lnTo>
                <a:lnTo>
                  <a:pt x="106965" y="27003"/>
                </a:lnTo>
                <a:lnTo>
                  <a:pt x="111251" y="44196"/>
                </a:lnTo>
                <a:lnTo>
                  <a:pt x="106965" y="60507"/>
                </a:lnTo>
                <a:lnTo>
                  <a:pt x="95249" y="74104"/>
                </a:lnTo>
                <a:lnTo>
                  <a:pt x="77819" y="83415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44256" y="6758940"/>
            <a:ext cx="140335" cy="116205"/>
          </a:xfrm>
          <a:custGeom>
            <a:avLst/>
            <a:gdLst/>
            <a:ahLst/>
            <a:cxnLst/>
            <a:rect l="l" t="t" r="r" b="b"/>
            <a:pathLst>
              <a:path w="140334" h="116204">
                <a:moveTo>
                  <a:pt x="94487" y="3047"/>
                </a:moveTo>
                <a:lnTo>
                  <a:pt x="44195" y="3047"/>
                </a:lnTo>
                <a:lnTo>
                  <a:pt x="54863" y="0"/>
                </a:lnTo>
                <a:lnTo>
                  <a:pt x="83819" y="0"/>
                </a:lnTo>
                <a:lnTo>
                  <a:pt x="94487" y="3047"/>
                </a:lnTo>
                <a:close/>
              </a:path>
              <a:path w="140334" h="116204">
                <a:moveTo>
                  <a:pt x="106679" y="9143"/>
                </a:moveTo>
                <a:lnTo>
                  <a:pt x="32003" y="9143"/>
                </a:lnTo>
                <a:lnTo>
                  <a:pt x="33527" y="7619"/>
                </a:lnTo>
                <a:lnTo>
                  <a:pt x="42671" y="4571"/>
                </a:lnTo>
                <a:lnTo>
                  <a:pt x="42671" y="3047"/>
                </a:lnTo>
                <a:lnTo>
                  <a:pt x="96011" y="3047"/>
                </a:lnTo>
                <a:lnTo>
                  <a:pt x="97535" y="4571"/>
                </a:lnTo>
                <a:lnTo>
                  <a:pt x="106679" y="7619"/>
                </a:lnTo>
                <a:lnTo>
                  <a:pt x="106679" y="9143"/>
                </a:lnTo>
                <a:close/>
              </a:path>
              <a:path w="140334" h="116204">
                <a:moveTo>
                  <a:pt x="117347" y="15239"/>
                </a:moveTo>
                <a:lnTo>
                  <a:pt x="22859" y="15239"/>
                </a:lnTo>
                <a:lnTo>
                  <a:pt x="30479" y="9143"/>
                </a:lnTo>
                <a:lnTo>
                  <a:pt x="108203" y="9143"/>
                </a:lnTo>
                <a:lnTo>
                  <a:pt x="117347" y="15239"/>
                </a:lnTo>
                <a:close/>
              </a:path>
              <a:path w="140334" h="116204">
                <a:moveTo>
                  <a:pt x="126491" y="91439"/>
                </a:moveTo>
                <a:lnTo>
                  <a:pt x="12191" y="91439"/>
                </a:lnTo>
                <a:lnTo>
                  <a:pt x="12191" y="89915"/>
                </a:lnTo>
                <a:lnTo>
                  <a:pt x="6095" y="82295"/>
                </a:lnTo>
                <a:lnTo>
                  <a:pt x="6095" y="80771"/>
                </a:lnTo>
                <a:lnTo>
                  <a:pt x="4571" y="79247"/>
                </a:lnTo>
                <a:lnTo>
                  <a:pt x="1523" y="71627"/>
                </a:lnTo>
                <a:lnTo>
                  <a:pt x="1523" y="68579"/>
                </a:lnTo>
                <a:lnTo>
                  <a:pt x="0" y="62483"/>
                </a:lnTo>
                <a:lnTo>
                  <a:pt x="0" y="50291"/>
                </a:lnTo>
                <a:lnTo>
                  <a:pt x="1523" y="45719"/>
                </a:lnTo>
                <a:lnTo>
                  <a:pt x="1523" y="44195"/>
                </a:lnTo>
                <a:lnTo>
                  <a:pt x="4571" y="35051"/>
                </a:lnTo>
                <a:lnTo>
                  <a:pt x="6095" y="33527"/>
                </a:lnTo>
                <a:lnTo>
                  <a:pt x="6095" y="32003"/>
                </a:lnTo>
                <a:lnTo>
                  <a:pt x="12191" y="24383"/>
                </a:lnTo>
                <a:lnTo>
                  <a:pt x="21335" y="15239"/>
                </a:lnTo>
                <a:lnTo>
                  <a:pt x="118871" y="15239"/>
                </a:lnTo>
                <a:lnTo>
                  <a:pt x="118871" y="16763"/>
                </a:lnTo>
                <a:lnTo>
                  <a:pt x="124967" y="22859"/>
                </a:lnTo>
                <a:lnTo>
                  <a:pt x="126491" y="22859"/>
                </a:lnTo>
                <a:lnTo>
                  <a:pt x="126491" y="24383"/>
                </a:lnTo>
                <a:lnTo>
                  <a:pt x="128015" y="24383"/>
                </a:lnTo>
                <a:lnTo>
                  <a:pt x="129844" y="27431"/>
                </a:lnTo>
                <a:lnTo>
                  <a:pt x="68579" y="27431"/>
                </a:lnTo>
                <a:lnTo>
                  <a:pt x="69341" y="27540"/>
                </a:lnTo>
                <a:lnTo>
                  <a:pt x="59435" y="28955"/>
                </a:lnTo>
                <a:lnTo>
                  <a:pt x="62483" y="28955"/>
                </a:lnTo>
                <a:lnTo>
                  <a:pt x="51815" y="30479"/>
                </a:lnTo>
                <a:lnTo>
                  <a:pt x="53339" y="30479"/>
                </a:lnTo>
                <a:lnTo>
                  <a:pt x="47243" y="33527"/>
                </a:lnTo>
                <a:lnTo>
                  <a:pt x="45719" y="33527"/>
                </a:lnTo>
                <a:lnTo>
                  <a:pt x="40639" y="36575"/>
                </a:lnTo>
                <a:lnTo>
                  <a:pt x="39623" y="36575"/>
                </a:lnTo>
                <a:lnTo>
                  <a:pt x="33527" y="42671"/>
                </a:lnTo>
                <a:lnTo>
                  <a:pt x="34137" y="42671"/>
                </a:lnTo>
                <a:lnTo>
                  <a:pt x="32308" y="45719"/>
                </a:lnTo>
                <a:lnTo>
                  <a:pt x="32003" y="45719"/>
                </a:lnTo>
                <a:lnTo>
                  <a:pt x="30479" y="48767"/>
                </a:lnTo>
                <a:lnTo>
                  <a:pt x="30784" y="48767"/>
                </a:lnTo>
                <a:lnTo>
                  <a:pt x="29565" y="51815"/>
                </a:lnTo>
                <a:lnTo>
                  <a:pt x="28955" y="51815"/>
                </a:lnTo>
                <a:lnTo>
                  <a:pt x="28955" y="64007"/>
                </a:lnTo>
                <a:lnTo>
                  <a:pt x="30175" y="64007"/>
                </a:lnTo>
                <a:lnTo>
                  <a:pt x="30784" y="65531"/>
                </a:lnTo>
                <a:lnTo>
                  <a:pt x="30479" y="65531"/>
                </a:lnTo>
                <a:lnTo>
                  <a:pt x="32003" y="68579"/>
                </a:lnTo>
                <a:lnTo>
                  <a:pt x="32308" y="68579"/>
                </a:lnTo>
                <a:lnTo>
                  <a:pt x="34137" y="71627"/>
                </a:lnTo>
                <a:lnTo>
                  <a:pt x="33527" y="71627"/>
                </a:lnTo>
                <a:lnTo>
                  <a:pt x="39623" y="77723"/>
                </a:lnTo>
                <a:lnTo>
                  <a:pt x="40004" y="77723"/>
                </a:lnTo>
                <a:lnTo>
                  <a:pt x="45719" y="82295"/>
                </a:lnTo>
                <a:lnTo>
                  <a:pt x="48767" y="82295"/>
                </a:lnTo>
                <a:lnTo>
                  <a:pt x="53339" y="83819"/>
                </a:lnTo>
                <a:lnTo>
                  <a:pt x="51815" y="83819"/>
                </a:lnTo>
                <a:lnTo>
                  <a:pt x="62483" y="86867"/>
                </a:lnTo>
                <a:lnTo>
                  <a:pt x="129844" y="86867"/>
                </a:lnTo>
                <a:lnTo>
                  <a:pt x="128015" y="89915"/>
                </a:lnTo>
                <a:lnTo>
                  <a:pt x="126491" y="91439"/>
                </a:lnTo>
                <a:close/>
              </a:path>
              <a:path w="140334" h="116204">
                <a:moveTo>
                  <a:pt x="69341" y="27540"/>
                </a:moveTo>
                <a:lnTo>
                  <a:pt x="68579" y="27431"/>
                </a:lnTo>
                <a:lnTo>
                  <a:pt x="70103" y="27431"/>
                </a:lnTo>
                <a:lnTo>
                  <a:pt x="69341" y="27540"/>
                </a:lnTo>
                <a:close/>
              </a:path>
              <a:path w="140334" h="116204">
                <a:moveTo>
                  <a:pt x="94487" y="35051"/>
                </a:moveTo>
                <a:lnTo>
                  <a:pt x="85343" y="30479"/>
                </a:lnTo>
                <a:lnTo>
                  <a:pt x="88391" y="30479"/>
                </a:lnTo>
                <a:lnTo>
                  <a:pt x="77723" y="28955"/>
                </a:lnTo>
                <a:lnTo>
                  <a:pt x="79247" y="28955"/>
                </a:lnTo>
                <a:lnTo>
                  <a:pt x="69341" y="27540"/>
                </a:lnTo>
                <a:lnTo>
                  <a:pt x="70103" y="27431"/>
                </a:lnTo>
                <a:lnTo>
                  <a:pt x="129844" y="27431"/>
                </a:lnTo>
                <a:lnTo>
                  <a:pt x="132587" y="32003"/>
                </a:lnTo>
                <a:lnTo>
                  <a:pt x="132587" y="33527"/>
                </a:lnTo>
                <a:lnTo>
                  <a:pt x="92963" y="33527"/>
                </a:lnTo>
                <a:lnTo>
                  <a:pt x="94487" y="35051"/>
                </a:lnTo>
                <a:close/>
              </a:path>
              <a:path w="140334" h="116204">
                <a:moveTo>
                  <a:pt x="44195" y="35051"/>
                </a:moveTo>
                <a:lnTo>
                  <a:pt x="45719" y="33527"/>
                </a:lnTo>
                <a:lnTo>
                  <a:pt x="47243" y="33527"/>
                </a:lnTo>
                <a:lnTo>
                  <a:pt x="44195" y="35051"/>
                </a:lnTo>
                <a:close/>
              </a:path>
              <a:path w="140334" h="116204">
                <a:moveTo>
                  <a:pt x="100583" y="38099"/>
                </a:moveTo>
                <a:lnTo>
                  <a:pt x="92963" y="33527"/>
                </a:lnTo>
                <a:lnTo>
                  <a:pt x="134111" y="33527"/>
                </a:lnTo>
                <a:lnTo>
                  <a:pt x="134111" y="35051"/>
                </a:lnTo>
                <a:lnTo>
                  <a:pt x="134619" y="36575"/>
                </a:lnTo>
                <a:lnTo>
                  <a:pt x="99059" y="36575"/>
                </a:lnTo>
                <a:lnTo>
                  <a:pt x="100583" y="38099"/>
                </a:lnTo>
                <a:close/>
              </a:path>
              <a:path w="140334" h="116204">
                <a:moveTo>
                  <a:pt x="38099" y="38099"/>
                </a:moveTo>
                <a:lnTo>
                  <a:pt x="39623" y="36575"/>
                </a:lnTo>
                <a:lnTo>
                  <a:pt x="40639" y="36575"/>
                </a:lnTo>
                <a:lnTo>
                  <a:pt x="38099" y="38099"/>
                </a:lnTo>
                <a:close/>
              </a:path>
              <a:path w="140334" h="116204">
                <a:moveTo>
                  <a:pt x="136651" y="42671"/>
                </a:moveTo>
                <a:lnTo>
                  <a:pt x="105155" y="42671"/>
                </a:lnTo>
                <a:lnTo>
                  <a:pt x="99059" y="36575"/>
                </a:lnTo>
                <a:lnTo>
                  <a:pt x="134619" y="36575"/>
                </a:lnTo>
                <a:lnTo>
                  <a:pt x="136651" y="42671"/>
                </a:lnTo>
                <a:close/>
              </a:path>
              <a:path w="140334" h="116204">
                <a:moveTo>
                  <a:pt x="34137" y="42671"/>
                </a:moveTo>
                <a:lnTo>
                  <a:pt x="33527" y="42671"/>
                </a:lnTo>
                <a:lnTo>
                  <a:pt x="35051" y="41147"/>
                </a:lnTo>
                <a:lnTo>
                  <a:pt x="34137" y="42671"/>
                </a:lnTo>
                <a:close/>
              </a:path>
              <a:path w="140334" h="116204">
                <a:moveTo>
                  <a:pt x="109118" y="48005"/>
                </a:moveTo>
                <a:lnTo>
                  <a:pt x="103631" y="41147"/>
                </a:lnTo>
                <a:lnTo>
                  <a:pt x="105155" y="42671"/>
                </a:lnTo>
                <a:lnTo>
                  <a:pt x="136651" y="42671"/>
                </a:lnTo>
                <a:lnTo>
                  <a:pt x="137159" y="44195"/>
                </a:lnTo>
                <a:lnTo>
                  <a:pt x="138683" y="45719"/>
                </a:lnTo>
                <a:lnTo>
                  <a:pt x="108203" y="45719"/>
                </a:lnTo>
                <a:lnTo>
                  <a:pt x="109118" y="48005"/>
                </a:lnTo>
                <a:close/>
              </a:path>
              <a:path w="140334" h="116204">
                <a:moveTo>
                  <a:pt x="30479" y="48767"/>
                </a:moveTo>
                <a:lnTo>
                  <a:pt x="32003" y="45719"/>
                </a:lnTo>
                <a:lnTo>
                  <a:pt x="31394" y="47243"/>
                </a:lnTo>
                <a:lnTo>
                  <a:pt x="30479" y="48767"/>
                </a:lnTo>
                <a:close/>
              </a:path>
              <a:path w="140334" h="116204">
                <a:moveTo>
                  <a:pt x="31394" y="47243"/>
                </a:moveTo>
                <a:lnTo>
                  <a:pt x="32003" y="45719"/>
                </a:lnTo>
                <a:lnTo>
                  <a:pt x="32308" y="45719"/>
                </a:lnTo>
                <a:lnTo>
                  <a:pt x="31394" y="47243"/>
                </a:lnTo>
                <a:close/>
              </a:path>
              <a:path w="140334" h="116204">
                <a:moveTo>
                  <a:pt x="109727" y="48767"/>
                </a:moveTo>
                <a:lnTo>
                  <a:pt x="109118" y="48005"/>
                </a:lnTo>
                <a:lnTo>
                  <a:pt x="108203" y="45719"/>
                </a:lnTo>
                <a:lnTo>
                  <a:pt x="109727" y="48767"/>
                </a:lnTo>
                <a:close/>
              </a:path>
              <a:path w="140334" h="116204">
                <a:moveTo>
                  <a:pt x="138683" y="48767"/>
                </a:moveTo>
                <a:lnTo>
                  <a:pt x="109727" y="48767"/>
                </a:lnTo>
                <a:lnTo>
                  <a:pt x="108203" y="45719"/>
                </a:lnTo>
                <a:lnTo>
                  <a:pt x="138683" y="45719"/>
                </a:lnTo>
                <a:lnTo>
                  <a:pt x="138683" y="48767"/>
                </a:lnTo>
                <a:close/>
              </a:path>
              <a:path w="140334" h="116204">
                <a:moveTo>
                  <a:pt x="30784" y="48767"/>
                </a:moveTo>
                <a:lnTo>
                  <a:pt x="30479" y="48767"/>
                </a:lnTo>
                <a:lnTo>
                  <a:pt x="31394" y="47243"/>
                </a:lnTo>
                <a:lnTo>
                  <a:pt x="30784" y="48767"/>
                </a:lnTo>
                <a:close/>
              </a:path>
              <a:path w="140334" h="116204">
                <a:moveTo>
                  <a:pt x="109727" y="64007"/>
                </a:moveTo>
                <a:lnTo>
                  <a:pt x="111251" y="59435"/>
                </a:lnTo>
                <a:lnTo>
                  <a:pt x="111251" y="53339"/>
                </a:lnTo>
                <a:lnTo>
                  <a:pt x="109118" y="48005"/>
                </a:lnTo>
                <a:lnTo>
                  <a:pt x="109727" y="48767"/>
                </a:lnTo>
                <a:lnTo>
                  <a:pt x="138683" y="48767"/>
                </a:lnTo>
                <a:lnTo>
                  <a:pt x="138683" y="51815"/>
                </a:lnTo>
                <a:lnTo>
                  <a:pt x="140207" y="57911"/>
                </a:lnTo>
                <a:lnTo>
                  <a:pt x="139445" y="60959"/>
                </a:lnTo>
                <a:lnTo>
                  <a:pt x="111251" y="60959"/>
                </a:lnTo>
                <a:lnTo>
                  <a:pt x="109727" y="64007"/>
                </a:lnTo>
                <a:close/>
              </a:path>
              <a:path w="140334" h="116204">
                <a:moveTo>
                  <a:pt x="28955" y="53339"/>
                </a:moveTo>
                <a:lnTo>
                  <a:pt x="28955" y="51815"/>
                </a:lnTo>
                <a:lnTo>
                  <a:pt x="29565" y="51815"/>
                </a:lnTo>
                <a:lnTo>
                  <a:pt x="28955" y="53339"/>
                </a:lnTo>
                <a:close/>
              </a:path>
              <a:path w="140334" h="116204">
                <a:moveTo>
                  <a:pt x="30175" y="64007"/>
                </a:moveTo>
                <a:lnTo>
                  <a:pt x="28955" y="64007"/>
                </a:lnTo>
                <a:lnTo>
                  <a:pt x="28955" y="60959"/>
                </a:lnTo>
                <a:lnTo>
                  <a:pt x="30175" y="64007"/>
                </a:lnTo>
                <a:close/>
              </a:path>
              <a:path w="140334" h="116204">
                <a:moveTo>
                  <a:pt x="109118" y="66293"/>
                </a:moveTo>
                <a:lnTo>
                  <a:pt x="111251" y="60959"/>
                </a:lnTo>
                <a:lnTo>
                  <a:pt x="139445" y="60959"/>
                </a:lnTo>
                <a:lnTo>
                  <a:pt x="138683" y="64007"/>
                </a:lnTo>
                <a:lnTo>
                  <a:pt x="138683" y="65531"/>
                </a:lnTo>
                <a:lnTo>
                  <a:pt x="109727" y="65531"/>
                </a:lnTo>
                <a:lnTo>
                  <a:pt x="109118" y="66293"/>
                </a:lnTo>
                <a:close/>
              </a:path>
              <a:path w="140334" h="116204">
                <a:moveTo>
                  <a:pt x="32003" y="68579"/>
                </a:moveTo>
                <a:lnTo>
                  <a:pt x="30479" y="65531"/>
                </a:lnTo>
                <a:lnTo>
                  <a:pt x="31394" y="67055"/>
                </a:lnTo>
                <a:lnTo>
                  <a:pt x="32003" y="68579"/>
                </a:lnTo>
                <a:close/>
              </a:path>
              <a:path w="140334" h="116204">
                <a:moveTo>
                  <a:pt x="31394" y="67055"/>
                </a:moveTo>
                <a:lnTo>
                  <a:pt x="30479" y="65531"/>
                </a:lnTo>
                <a:lnTo>
                  <a:pt x="30784" y="65531"/>
                </a:lnTo>
                <a:lnTo>
                  <a:pt x="31394" y="67055"/>
                </a:lnTo>
                <a:close/>
              </a:path>
              <a:path w="140334" h="116204">
                <a:moveTo>
                  <a:pt x="108203" y="68579"/>
                </a:moveTo>
                <a:lnTo>
                  <a:pt x="109118" y="66293"/>
                </a:lnTo>
                <a:lnTo>
                  <a:pt x="109727" y="65531"/>
                </a:lnTo>
                <a:lnTo>
                  <a:pt x="108203" y="68579"/>
                </a:lnTo>
                <a:close/>
              </a:path>
              <a:path w="140334" h="116204">
                <a:moveTo>
                  <a:pt x="138683" y="68579"/>
                </a:moveTo>
                <a:lnTo>
                  <a:pt x="108203" y="68579"/>
                </a:lnTo>
                <a:lnTo>
                  <a:pt x="109727" y="65531"/>
                </a:lnTo>
                <a:lnTo>
                  <a:pt x="138683" y="65531"/>
                </a:lnTo>
                <a:lnTo>
                  <a:pt x="138683" y="68579"/>
                </a:lnTo>
                <a:close/>
              </a:path>
              <a:path w="140334" h="116204">
                <a:moveTo>
                  <a:pt x="103631" y="73151"/>
                </a:moveTo>
                <a:lnTo>
                  <a:pt x="109118" y="66293"/>
                </a:lnTo>
                <a:lnTo>
                  <a:pt x="108203" y="68579"/>
                </a:lnTo>
                <a:lnTo>
                  <a:pt x="138683" y="68579"/>
                </a:lnTo>
                <a:lnTo>
                  <a:pt x="138683" y="70103"/>
                </a:lnTo>
                <a:lnTo>
                  <a:pt x="137159" y="70103"/>
                </a:lnTo>
                <a:lnTo>
                  <a:pt x="137159" y="71627"/>
                </a:lnTo>
                <a:lnTo>
                  <a:pt x="105155" y="71627"/>
                </a:lnTo>
                <a:lnTo>
                  <a:pt x="103631" y="73151"/>
                </a:lnTo>
                <a:close/>
              </a:path>
              <a:path w="140334" h="116204">
                <a:moveTo>
                  <a:pt x="32308" y="68579"/>
                </a:moveTo>
                <a:lnTo>
                  <a:pt x="32003" y="68579"/>
                </a:lnTo>
                <a:lnTo>
                  <a:pt x="31394" y="67055"/>
                </a:lnTo>
                <a:lnTo>
                  <a:pt x="32308" y="68579"/>
                </a:lnTo>
                <a:close/>
              </a:path>
              <a:path w="140334" h="116204">
                <a:moveTo>
                  <a:pt x="35051" y="73151"/>
                </a:moveTo>
                <a:lnTo>
                  <a:pt x="33527" y="71627"/>
                </a:lnTo>
                <a:lnTo>
                  <a:pt x="34137" y="71627"/>
                </a:lnTo>
                <a:lnTo>
                  <a:pt x="35051" y="73151"/>
                </a:lnTo>
                <a:close/>
              </a:path>
              <a:path w="140334" h="116204">
                <a:moveTo>
                  <a:pt x="134721" y="77723"/>
                </a:moveTo>
                <a:lnTo>
                  <a:pt x="99059" y="77723"/>
                </a:lnTo>
                <a:lnTo>
                  <a:pt x="105155" y="71627"/>
                </a:lnTo>
                <a:lnTo>
                  <a:pt x="137159" y="71627"/>
                </a:lnTo>
                <a:lnTo>
                  <a:pt x="134721" y="77723"/>
                </a:lnTo>
                <a:close/>
              </a:path>
              <a:path w="140334" h="116204">
                <a:moveTo>
                  <a:pt x="40004" y="77723"/>
                </a:moveTo>
                <a:lnTo>
                  <a:pt x="39623" y="77723"/>
                </a:lnTo>
                <a:lnTo>
                  <a:pt x="38099" y="76199"/>
                </a:lnTo>
                <a:lnTo>
                  <a:pt x="40004" y="77723"/>
                </a:lnTo>
                <a:close/>
              </a:path>
              <a:path w="140334" h="116204">
                <a:moveTo>
                  <a:pt x="132587" y="82295"/>
                </a:moveTo>
                <a:lnTo>
                  <a:pt x="92963" y="82295"/>
                </a:lnTo>
                <a:lnTo>
                  <a:pt x="100583" y="76199"/>
                </a:lnTo>
                <a:lnTo>
                  <a:pt x="99059" y="77723"/>
                </a:lnTo>
                <a:lnTo>
                  <a:pt x="134721" y="77723"/>
                </a:lnTo>
                <a:lnTo>
                  <a:pt x="134111" y="79247"/>
                </a:lnTo>
                <a:lnTo>
                  <a:pt x="134111" y="80771"/>
                </a:lnTo>
                <a:lnTo>
                  <a:pt x="132587" y="82295"/>
                </a:lnTo>
                <a:close/>
              </a:path>
              <a:path w="140334" h="116204">
                <a:moveTo>
                  <a:pt x="48767" y="82295"/>
                </a:moveTo>
                <a:lnTo>
                  <a:pt x="45719" y="82295"/>
                </a:lnTo>
                <a:lnTo>
                  <a:pt x="44195" y="80771"/>
                </a:lnTo>
                <a:lnTo>
                  <a:pt x="48767" y="82295"/>
                </a:lnTo>
                <a:close/>
              </a:path>
              <a:path w="140334" h="116204">
                <a:moveTo>
                  <a:pt x="129844" y="86867"/>
                </a:moveTo>
                <a:lnTo>
                  <a:pt x="77723" y="86867"/>
                </a:lnTo>
                <a:lnTo>
                  <a:pt x="88391" y="83819"/>
                </a:lnTo>
                <a:lnTo>
                  <a:pt x="85343" y="83819"/>
                </a:lnTo>
                <a:lnTo>
                  <a:pt x="94487" y="80771"/>
                </a:lnTo>
                <a:lnTo>
                  <a:pt x="92963" y="82295"/>
                </a:lnTo>
                <a:lnTo>
                  <a:pt x="132587" y="82295"/>
                </a:lnTo>
                <a:lnTo>
                  <a:pt x="129844" y="86867"/>
                </a:lnTo>
                <a:close/>
              </a:path>
              <a:path w="140334" h="116204">
                <a:moveTo>
                  <a:pt x="68579" y="86867"/>
                </a:moveTo>
                <a:lnTo>
                  <a:pt x="62483" y="86867"/>
                </a:lnTo>
                <a:lnTo>
                  <a:pt x="59435" y="85343"/>
                </a:lnTo>
                <a:lnTo>
                  <a:pt x="69341" y="86759"/>
                </a:lnTo>
                <a:lnTo>
                  <a:pt x="68579" y="86867"/>
                </a:lnTo>
                <a:close/>
              </a:path>
              <a:path w="140334" h="116204">
                <a:moveTo>
                  <a:pt x="77723" y="86867"/>
                </a:moveTo>
                <a:lnTo>
                  <a:pt x="70103" y="86867"/>
                </a:lnTo>
                <a:lnTo>
                  <a:pt x="69341" y="86759"/>
                </a:lnTo>
                <a:lnTo>
                  <a:pt x="79247" y="85343"/>
                </a:lnTo>
                <a:lnTo>
                  <a:pt x="77723" y="86867"/>
                </a:lnTo>
                <a:close/>
              </a:path>
              <a:path w="140334" h="116204">
                <a:moveTo>
                  <a:pt x="70103" y="86867"/>
                </a:moveTo>
                <a:lnTo>
                  <a:pt x="68579" y="86867"/>
                </a:lnTo>
                <a:lnTo>
                  <a:pt x="69341" y="86759"/>
                </a:lnTo>
                <a:lnTo>
                  <a:pt x="70103" y="86867"/>
                </a:lnTo>
                <a:close/>
              </a:path>
              <a:path w="140334" h="116204">
                <a:moveTo>
                  <a:pt x="108203" y="106679"/>
                </a:moveTo>
                <a:lnTo>
                  <a:pt x="32003" y="106679"/>
                </a:lnTo>
                <a:lnTo>
                  <a:pt x="30479" y="105155"/>
                </a:lnTo>
                <a:lnTo>
                  <a:pt x="22859" y="100583"/>
                </a:lnTo>
                <a:lnTo>
                  <a:pt x="21335" y="99059"/>
                </a:lnTo>
                <a:lnTo>
                  <a:pt x="19811" y="99059"/>
                </a:lnTo>
                <a:lnTo>
                  <a:pt x="13715" y="91439"/>
                </a:lnTo>
                <a:lnTo>
                  <a:pt x="124967" y="91439"/>
                </a:lnTo>
                <a:lnTo>
                  <a:pt x="118871" y="99059"/>
                </a:lnTo>
                <a:lnTo>
                  <a:pt x="117347" y="100583"/>
                </a:lnTo>
                <a:lnTo>
                  <a:pt x="108203" y="105155"/>
                </a:lnTo>
                <a:lnTo>
                  <a:pt x="108203" y="106679"/>
                </a:lnTo>
                <a:close/>
              </a:path>
              <a:path w="140334" h="116204">
                <a:moveTo>
                  <a:pt x="97535" y="111251"/>
                </a:moveTo>
                <a:lnTo>
                  <a:pt x="42671" y="111251"/>
                </a:lnTo>
                <a:lnTo>
                  <a:pt x="33527" y="106679"/>
                </a:lnTo>
                <a:lnTo>
                  <a:pt x="106679" y="106679"/>
                </a:lnTo>
                <a:lnTo>
                  <a:pt x="97535" y="111251"/>
                </a:lnTo>
                <a:close/>
              </a:path>
              <a:path w="140334" h="116204">
                <a:moveTo>
                  <a:pt x="83819" y="114299"/>
                </a:moveTo>
                <a:lnTo>
                  <a:pt x="54863" y="114299"/>
                </a:lnTo>
                <a:lnTo>
                  <a:pt x="44195" y="111251"/>
                </a:lnTo>
                <a:lnTo>
                  <a:pt x="94487" y="111251"/>
                </a:lnTo>
                <a:lnTo>
                  <a:pt x="83819" y="114299"/>
                </a:lnTo>
                <a:close/>
              </a:path>
              <a:path w="140334" h="116204">
                <a:moveTo>
                  <a:pt x="70103" y="115823"/>
                </a:moveTo>
                <a:lnTo>
                  <a:pt x="68579" y="115823"/>
                </a:lnTo>
                <a:lnTo>
                  <a:pt x="57911" y="114299"/>
                </a:lnTo>
                <a:lnTo>
                  <a:pt x="82295" y="114299"/>
                </a:lnTo>
                <a:lnTo>
                  <a:pt x="70103" y="115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71003" y="4411979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4863" y="86868"/>
                </a:moveTo>
                <a:lnTo>
                  <a:pt x="33432" y="83629"/>
                </a:lnTo>
                <a:lnTo>
                  <a:pt x="16001" y="74676"/>
                </a:lnTo>
                <a:lnTo>
                  <a:pt x="4286" y="61150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7176" y="3476"/>
                </a:lnTo>
                <a:lnTo>
                  <a:pt x="95059" y="12954"/>
                </a:lnTo>
                <a:lnTo>
                  <a:pt x="106941" y="27003"/>
                </a:lnTo>
                <a:lnTo>
                  <a:pt x="111251" y="44196"/>
                </a:lnTo>
                <a:lnTo>
                  <a:pt x="106941" y="61150"/>
                </a:lnTo>
                <a:lnTo>
                  <a:pt x="95059" y="74676"/>
                </a:lnTo>
                <a:lnTo>
                  <a:pt x="77176" y="83629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57288" y="4398264"/>
            <a:ext cx="139065" cy="116205"/>
          </a:xfrm>
          <a:custGeom>
            <a:avLst/>
            <a:gdLst/>
            <a:ahLst/>
            <a:cxnLst/>
            <a:rect l="l" t="t" r="r" b="b"/>
            <a:pathLst>
              <a:path w="139065" h="116204">
                <a:moveTo>
                  <a:pt x="94487" y="3048"/>
                </a:moveTo>
                <a:lnTo>
                  <a:pt x="44195" y="3048"/>
                </a:lnTo>
                <a:lnTo>
                  <a:pt x="54863" y="1524"/>
                </a:lnTo>
                <a:lnTo>
                  <a:pt x="54863" y="0"/>
                </a:lnTo>
                <a:lnTo>
                  <a:pt x="83819" y="0"/>
                </a:lnTo>
                <a:lnTo>
                  <a:pt x="83819" y="1524"/>
                </a:lnTo>
                <a:lnTo>
                  <a:pt x="94487" y="3048"/>
                </a:lnTo>
                <a:close/>
              </a:path>
              <a:path w="139065" h="116204">
                <a:moveTo>
                  <a:pt x="106679" y="9144"/>
                </a:moveTo>
                <a:lnTo>
                  <a:pt x="32003" y="9144"/>
                </a:lnTo>
                <a:lnTo>
                  <a:pt x="32003" y="7620"/>
                </a:lnTo>
                <a:lnTo>
                  <a:pt x="42671" y="4572"/>
                </a:lnTo>
                <a:lnTo>
                  <a:pt x="42671" y="3048"/>
                </a:lnTo>
                <a:lnTo>
                  <a:pt x="96011" y="3048"/>
                </a:lnTo>
                <a:lnTo>
                  <a:pt x="96011" y="4572"/>
                </a:lnTo>
                <a:lnTo>
                  <a:pt x="106679" y="7620"/>
                </a:lnTo>
                <a:lnTo>
                  <a:pt x="106679" y="9144"/>
                </a:lnTo>
                <a:close/>
              </a:path>
              <a:path w="139065" h="116204">
                <a:moveTo>
                  <a:pt x="115823" y="15240"/>
                </a:moveTo>
                <a:lnTo>
                  <a:pt x="22859" y="15240"/>
                </a:lnTo>
                <a:lnTo>
                  <a:pt x="30479" y="9144"/>
                </a:lnTo>
                <a:lnTo>
                  <a:pt x="108203" y="9144"/>
                </a:lnTo>
                <a:lnTo>
                  <a:pt x="115823" y="15240"/>
                </a:lnTo>
                <a:close/>
              </a:path>
              <a:path w="139065" h="116204">
                <a:moveTo>
                  <a:pt x="124967" y="22860"/>
                </a:moveTo>
                <a:lnTo>
                  <a:pt x="13715" y="22860"/>
                </a:lnTo>
                <a:lnTo>
                  <a:pt x="21335" y="15240"/>
                </a:lnTo>
                <a:lnTo>
                  <a:pt x="117347" y="15240"/>
                </a:lnTo>
                <a:lnTo>
                  <a:pt x="124967" y="22860"/>
                </a:lnTo>
                <a:close/>
              </a:path>
              <a:path w="139065" h="116204">
                <a:moveTo>
                  <a:pt x="118871" y="99060"/>
                </a:moveTo>
                <a:lnTo>
                  <a:pt x="19811" y="99060"/>
                </a:lnTo>
                <a:lnTo>
                  <a:pt x="12191" y="91440"/>
                </a:lnTo>
                <a:lnTo>
                  <a:pt x="12191" y="89916"/>
                </a:lnTo>
                <a:lnTo>
                  <a:pt x="6095" y="82296"/>
                </a:lnTo>
                <a:lnTo>
                  <a:pt x="4571" y="80772"/>
                </a:lnTo>
                <a:lnTo>
                  <a:pt x="4571" y="79248"/>
                </a:lnTo>
                <a:lnTo>
                  <a:pt x="1523" y="71628"/>
                </a:lnTo>
                <a:lnTo>
                  <a:pt x="1523" y="68580"/>
                </a:lnTo>
                <a:lnTo>
                  <a:pt x="0" y="62484"/>
                </a:lnTo>
                <a:lnTo>
                  <a:pt x="0" y="50292"/>
                </a:lnTo>
                <a:lnTo>
                  <a:pt x="1523" y="45720"/>
                </a:lnTo>
                <a:lnTo>
                  <a:pt x="1523" y="44196"/>
                </a:lnTo>
                <a:lnTo>
                  <a:pt x="4571" y="35052"/>
                </a:lnTo>
                <a:lnTo>
                  <a:pt x="6095" y="33528"/>
                </a:lnTo>
                <a:lnTo>
                  <a:pt x="6095" y="32004"/>
                </a:lnTo>
                <a:lnTo>
                  <a:pt x="12191" y="24384"/>
                </a:lnTo>
                <a:lnTo>
                  <a:pt x="12191" y="22860"/>
                </a:lnTo>
                <a:lnTo>
                  <a:pt x="126491" y="22860"/>
                </a:lnTo>
                <a:lnTo>
                  <a:pt x="126491" y="24384"/>
                </a:lnTo>
                <a:lnTo>
                  <a:pt x="128930" y="27432"/>
                </a:lnTo>
                <a:lnTo>
                  <a:pt x="68579" y="27432"/>
                </a:lnTo>
                <a:lnTo>
                  <a:pt x="69341" y="27540"/>
                </a:lnTo>
                <a:lnTo>
                  <a:pt x="59435" y="28956"/>
                </a:lnTo>
                <a:lnTo>
                  <a:pt x="60959" y="28956"/>
                </a:lnTo>
                <a:lnTo>
                  <a:pt x="50291" y="30480"/>
                </a:lnTo>
                <a:lnTo>
                  <a:pt x="53339" y="30480"/>
                </a:lnTo>
                <a:lnTo>
                  <a:pt x="47243" y="33528"/>
                </a:lnTo>
                <a:lnTo>
                  <a:pt x="45719" y="33528"/>
                </a:lnTo>
                <a:lnTo>
                  <a:pt x="40639" y="36576"/>
                </a:lnTo>
                <a:lnTo>
                  <a:pt x="39623" y="36576"/>
                </a:lnTo>
                <a:lnTo>
                  <a:pt x="38099" y="38100"/>
                </a:lnTo>
                <a:lnTo>
                  <a:pt x="38404" y="38100"/>
                </a:lnTo>
                <a:lnTo>
                  <a:pt x="35966" y="41148"/>
                </a:lnTo>
                <a:lnTo>
                  <a:pt x="35051" y="41148"/>
                </a:lnTo>
                <a:lnTo>
                  <a:pt x="32308" y="45720"/>
                </a:lnTo>
                <a:lnTo>
                  <a:pt x="32003" y="45720"/>
                </a:lnTo>
                <a:lnTo>
                  <a:pt x="27431" y="53340"/>
                </a:lnTo>
                <a:lnTo>
                  <a:pt x="28447" y="53340"/>
                </a:lnTo>
                <a:lnTo>
                  <a:pt x="27431" y="56388"/>
                </a:lnTo>
                <a:lnTo>
                  <a:pt x="27431" y="57912"/>
                </a:lnTo>
                <a:lnTo>
                  <a:pt x="28955" y="60960"/>
                </a:lnTo>
                <a:lnTo>
                  <a:pt x="27431" y="60960"/>
                </a:lnTo>
                <a:lnTo>
                  <a:pt x="28955" y="64008"/>
                </a:lnTo>
                <a:lnTo>
                  <a:pt x="29260" y="64008"/>
                </a:lnTo>
                <a:lnTo>
                  <a:pt x="31089" y="67056"/>
                </a:lnTo>
                <a:lnTo>
                  <a:pt x="30479" y="67056"/>
                </a:lnTo>
                <a:lnTo>
                  <a:pt x="33908" y="71628"/>
                </a:lnTo>
                <a:lnTo>
                  <a:pt x="33527" y="71628"/>
                </a:lnTo>
                <a:lnTo>
                  <a:pt x="39623" y="77724"/>
                </a:lnTo>
                <a:lnTo>
                  <a:pt x="40004" y="77724"/>
                </a:lnTo>
                <a:lnTo>
                  <a:pt x="45719" y="82296"/>
                </a:lnTo>
                <a:lnTo>
                  <a:pt x="48767" y="82296"/>
                </a:lnTo>
                <a:lnTo>
                  <a:pt x="53339" y="83820"/>
                </a:lnTo>
                <a:lnTo>
                  <a:pt x="50291" y="83820"/>
                </a:lnTo>
                <a:lnTo>
                  <a:pt x="60959" y="86868"/>
                </a:lnTo>
                <a:lnTo>
                  <a:pt x="128930" y="86868"/>
                </a:lnTo>
                <a:lnTo>
                  <a:pt x="126491" y="89916"/>
                </a:lnTo>
                <a:lnTo>
                  <a:pt x="126491" y="91440"/>
                </a:lnTo>
                <a:lnTo>
                  <a:pt x="118871" y="99060"/>
                </a:lnTo>
                <a:close/>
              </a:path>
              <a:path w="139065" h="116204">
                <a:moveTo>
                  <a:pt x="69341" y="27540"/>
                </a:moveTo>
                <a:lnTo>
                  <a:pt x="68579" y="27432"/>
                </a:lnTo>
                <a:lnTo>
                  <a:pt x="70103" y="27432"/>
                </a:lnTo>
                <a:lnTo>
                  <a:pt x="69341" y="27540"/>
                </a:lnTo>
                <a:close/>
              </a:path>
              <a:path w="139065" h="116204">
                <a:moveTo>
                  <a:pt x="94487" y="35052"/>
                </a:moveTo>
                <a:lnTo>
                  <a:pt x="85343" y="30480"/>
                </a:lnTo>
                <a:lnTo>
                  <a:pt x="86867" y="30480"/>
                </a:lnTo>
                <a:lnTo>
                  <a:pt x="77723" y="28956"/>
                </a:lnTo>
                <a:lnTo>
                  <a:pt x="79247" y="28956"/>
                </a:lnTo>
                <a:lnTo>
                  <a:pt x="69341" y="27540"/>
                </a:lnTo>
                <a:lnTo>
                  <a:pt x="70103" y="27432"/>
                </a:lnTo>
                <a:lnTo>
                  <a:pt x="128930" y="27432"/>
                </a:lnTo>
                <a:lnTo>
                  <a:pt x="132587" y="32004"/>
                </a:lnTo>
                <a:lnTo>
                  <a:pt x="132587" y="33528"/>
                </a:lnTo>
                <a:lnTo>
                  <a:pt x="92963" y="33528"/>
                </a:lnTo>
                <a:lnTo>
                  <a:pt x="94487" y="35052"/>
                </a:lnTo>
                <a:close/>
              </a:path>
              <a:path w="139065" h="116204">
                <a:moveTo>
                  <a:pt x="44195" y="35052"/>
                </a:moveTo>
                <a:lnTo>
                  <a:pt x="45719" y="33528"/>
                </a:lnTo>
                <a:lnTo>
                  <a:pt x="47243" y="33528"/>
                </a:lnTo>
                <a:lnTo>
                  <a:pt x="44195" y="35052"/>
                </a:lnTo>
                <a:close/>
              </a:path>
              <a:path w="139065" h="116204">
                <a:moveTo>
                  <a:pt x="99997" y="37748"/>
                </a:moveTo>
                <a:lnTo>
                  <a:pt x="92963" y="33528"/>
                </a:lnTo>
                <a:lnTo>
                  <a:pt x="132587" y="33528"/>
                </a:lnTo>
                <a:lnTo>
                  <a:pt x="134111" y="35052"/>
                </a:lnTo>
                <a:lnTo>
                  <a:pt x="134619" y="36576"/>
                </a:lnTo>
                <a:lnTo>
                  <a:pt x="99059" y="36576"/>
                </a:lnTo>
                <a:lnTo>
                  <a:pt x="99997" y="37748"/>
                </a:lnTo>
                <a:close/>
              </a:path>
              <a:path w="139065" h="116204">
                <a:moveTo>
                  <a:pt x="38099" y="38100"/>
                </a:moveTo>
                <a:lnTo>
                  <a:pt x="39623" y="36576"/>
                </a:lnTo>
                <a:lnTo>
                  <a:pt x="38686" y="37748"/>
                </a:lnTo>
                <a:lnTo>
                  <a:pt x="38099" y="38100"/>
                </a:lnTo>
                <a:close/>
              </a:path>
              <a:path w="139065" h="116204">
                <a:moveTo>
                  <a:pt x="38686" y="37748"/>
                </a:moveTo>
                <a:lnTo>
                  <a:pt x="39623" y="36576"/>
                </a:lnTo>
                <a:lnTo>
                  <a:pt x="40639" y="36576"/>
                </a:lnTo>
                <a:lnTo>
                  <a:pt x="38686" y="37748"/>
                </a:lnTo>
                <a:close/>
              </a:path>
              <a:path w="139065" h="116204">
                <a:moveTo>
                  <a:pt x="100583" y="38100"/>
                </a:moveTo>
                <a:lnTo>
                  <a:pt x="99997" y="37748"/>
                </a:lnTo>
                <a:lnTo>
                  <a:pt x="99059" y="36576"/>
                </a:lnTo>
                <a:lnTo>
                  <a:pt x="100583" y="38100"/>
                </a:lnTo>
                <a:close/>
              </a:path>
              <a:path w="139065" h="116204">
                <a:moveTo>
                  <a:pt x="135127" y="38100"/>
                </a:moveTo>
                <a:lnTo>
                  <a:pt x="100583" y="38100"/>
                </a:lnTo>
                <a:lnTo>
                  <a:pt x="99059" y="36576"/>
                </a:lnTo>
                <a:lnTo>
                  <a:pt x="134619" y="36576"/>
                </a:lnTo>
                <a:lnTo>
                  <a:pt x="135127" y="38100"/>
                </a:lnTo>
                <a:close/>
              </a:path>
              <a:path w="139065" h="116204">
                <a:moveTo>
                  <a:pt x="38404" y="38100"/>
                </a:moveTo>
                <a:lnTo>
                  <a:pt x="38099" y="38100"/>
                </a:lnTo>
                <a:lnTo>
                  <a:pt x="38686" y="37748"/>
                </a:lnTo>
                <a:lnTo>
                  <a:pt x="38404" y="38100"/>
                </a:lnTo>
                <a:close/>
              </a:path>
              <a:path w="139065" h="116204">
                <a:moveTo>
                  <a:pt x="105155" y="44196"/>
                </a:moveTo>
                <a:lnTo>
                  <a:pt x="99997" y="37748"/>
                </a:lnTo>
                <a:lnTo>
                  <a:pt x="100583" y="38100"/>
                </a:lnTo>
                <a:lnTo>
                  <a:pt x="135127" y="38100"/>
                </a:lnTo>
                <a:lnTo>
                  <a:pt x="136143" y="41148"/>
                </a:lnTo>
                <a:lnTo>
                  <a:pt x="103631" y="41148"/>
                </a:lnTo>
                <a:lnTo>
                  <a:pt x="105155" y="44196"/>
                </a:lnTo>
                <a:close/>
              </a:path>
              <a:path w="139065" h="116204">
                <a:moveTo>
                  <a:pt x="33527" y="44196"/>
                </a:moveTo>
                <a:lnTo>
                  <a:pt x="35051" y="41148"/>
                </a:lnTo>
                <a:lnTo>
                  <a:pt x="35966" y="41148"/>
                </a:lnTo>
                <a:lnTo>
                  <a:pt x="33527" y="44196"/>
                </a:lnTo>
                <a:close/>
              </a:path>
              <a:path w="139065" h="116204">
                <a:moveTo>
                  <a:pt x="107289" y="47244"/>
                </a:moveTo>
                <a:lnTo>
                  <a:pt x="103631" y="41148"/>
                </a:lnTo>
                <a:lnTo>
                  <a:pt x="136143" y="41148"/>
                </a:lnTo>
                <a:lnTo>
                  <a:pt x="137159" y="44196"/>
                </a:lnTo>
                <a:lnTo>
                  <a:pt x="137159" y="45720"/>
                </a:lnTo>
                <a:lnTo>
                  <a:pt x="106679" y="45720"/>
                </a:lnTo>
                <a:lnTo>
                  <a:pt x="107289" y="47244"/>
                </a:lnTo>
                <a:close/>
              </a:path>
              <a:path w="139065" h="116204">
                <a:moveTo>
                  <a:pt x="30479" y="48768"/>
                </a:moveTo>
                <a:lnTo>
                  <a:pt x="32003" y="45720"/>
                </a:lnTo>
                <a:lnTo>
                  <a:pt x="32308" y="45720"/>
                </a:lnTo>
                <a:lnTo>
                  <a:pt x="30479" y="48768"/>
                </a:lnTo>
                <a:close/>
              </a:path>
              <a:path w="139065" h="116204">
                <a:moveTo>
                  <a:pt x="108203" y="48768"/>
                </a:moveTo>
                <a:lnTo>
                  <a:pt x="107289" y="47244"/>
                </a:lnTo>
                <a:lnTo>
                  <a:pt x="106679" y="45720"/>
                </a:lnTo>
                <a:lnTo>
                  <a:pt x="108203" y="48768"/>
                </a:lnTo>
                <a:close/>
              </a:path>
              <a:path w="139065" h="116204">
                <a:moveTo>
                  <a:pt x="137921" y="48768"/>
                </a:moveTo>
                <a:lnTo>
                  <a:pt x="108203" y="48768"/>
                </a:lnTo>
                <a:lnTo>
                  <a:pt x="106679" y="45720"/>
                </a:lnTo>
                <a:lnTo>
                  <a:pt x="137159" y="45720"/>
                </a:lnTo>
                <a:lnTo>
                  <a:pt x="137921" y="48768"/>
                </a:lnTo>
                <a:close/>
              </a:path>
              <a:path w="139065" h="116204">
                <a:moveTo>
                  <a:pt x="109727" y="53340"/>
                </a:moveTo>
                <a:lnTo>
                  <a:pt x="107289" y="47244"/>
                </a:lnTo>
                <a:lnTo>
                  <a:pt x="108203" y="48768"/>
                </a:lnTo>
                <a:lnTo>
                  <a:pt x="137921" y="48768"/>
                </a:lnTo>
                <a:lnTo>
                  <a:pt x="138683" y="51816"/>
                </a:lnTo>
                <a:lnTo>
                  <a:pt x="109727" y="51816"/>
                </a:lnTo>
                <a:lnTo>
                  <a:pt x="109727" y="53340"/>
                </a:lnTo>
                <a:close/>
              </a:path>
              <a:path w="139065" h="116204">
                <a:moveTo>
                  <a:pt x="28447" y="53340"/>
                </a:moveTo>
                <a:lnTo>
                  <a:pt x="27431" y="53340"/>
                </a:lnTo>
                <a:lnTo>
                  <a:pt x="28955" y="51816"/>
                </a:lnTo>
                <a:lnTo>
                  <a:pt x="28447" y="53340"/>
                </a:lnTo>
                <a:close/>
              </a:path>
              <a:path w="139065" h="116204">
                <a:moveTo>
                  <a:pt x="138683" y="64008"/>
                </a:moveTo>
                <a:lnTo>
                  <a:pt x="109727" y="64008"/>
                </a:lnTo>
                <a:lnTo>
                  <a:pt x="111251" y="59436"/>
                </a:lnTo>
                <a:lnTo>
                  <a:pt x="111251" y="56388"/>
                </a:lnTo>
                <a:lnTo>
                  <a:pt x="109727" y="53340"/>
                </a:lnTo>
                <a:lnTo>
                  <a:pt x="109727" y="51816"/>
                </a:lnTo>
                <a:lnTo>
                  <a:pt x="138683" y="51816"/>
                </a:lnTo>
                <a:lnTo>
                  <a:pt x="138683" y="64008"/>
                </a:lnTo>
                <a:close/>
              </a:path>
              <a:path w="139065" h="116204">
                <a:moveTo>
                  <a:pt x="28955" y="64008"/>
                </a:moveTo>
                <a:lnTo>
                  <a:pt x="27431" y="60960"/>
                </a:lnTo>
                <a:lnTo>
                  <a:pt x="28955" y="63500"/>
                </a:lnTo>
                <a:lnTo>
                  <a:pt x="28955" y="64008"/>
                </a:lnTo>
                <a:close/>
              </a:path>
              <a:path w="139065" h="116204">
                <a:moveTo>
                  <a:pt x="28955" y="63500"/>
                </a:moveTo>
                <a:lnTo>
                  <a:pt x="27431" y="60960"/>
                </a:lnTo>
                <a:lnTo>
                  <a:pt x="28955" y="60960"/>
                </a:lnTo>
                <a:lnTo>
                  <a:pt x="28955" y="63500"/>
                </a:lnTo>
                <a:close/>
              </a:path>
              <a:path w="139065" h="116204">
                <a:moveTo>
                  <a:pt x="106679" y="68580"/>
                </a:moveTo>
                <a:lnTo>
                  <a:pt x="109727" y="60960"/>
                </a:lnTo>
                <a:lnTo>
                  <a:pt x="109727" y="64008"/>
                </a:lnTo>
                <a:lnTo>
                  <a:pt x="138683" y="64008"/>
                </a:lnTo>
                <a:lnTo>
                  <a:pt x="138683" y="65532"/>
                </a:lnTo>
                <a:lnTo>
                  <a:pt x="137921" y="67056"/>
                </a:lnTo>
                <a:lnTo>
                  <a:pt x="108203" y="67056"/>
                </a:lnTo>
                <a:lnTo>
                  <a:pt x="106679" y="68580"/>
                </a:lnTo>
                <a:close/>
              </a:path>
              <a:path w="139065" h="116204">
                <a:moveTo>
                  <a:pt x="29260" y="64008"/>
                </a:moveTo>
                <a:lnTo>
                  <a:pt x="28955" y="64008"/>
                </a:lnTo>
                <a:lnTo>
                  <a:pt x="28955" y="63500"/>
                </a:lnTo>
                <a:lnTo>
                  <a:pt x="29260" y="64008"/>
                </a:lnTo>
                <a:close/>
              </a:path>
              <a:path w="139065" h="116204">
                <a:moveTo>
                  <a:pt x="32003" y="68580"/>
                </a:moveTo>
                <a:lnTo>
                  <a:pt x="30479" y="67056"/>
                </a:lnTo>
                <a:lnTo>
                  <a:pt x="31089" y="67056"/>
                </a:lnTo>
                <a:lnTo>
                  <a:pt x="32003" y="68580"/>
                </a:lnTo>
                <a:close/>
              </a:path>
              <a:path w="139065" h="116204">
                <a:moveTo>
                  <a:pt x="103631" y="73152"/>
                </a:moveTo>
                <a:lnTo>
                  <a:pt x="108203" y="67056"/>
                </a:lnTo>
                <a:lnTo>
                  <a:pt x="137921" y="67056"/>
                </a:lnTo>
                <a:lnTo>
                  <a:pt x="137159" y="68580"/>
                </a:lnTo>
                <a:lnTo>
                  <a:pt x="137159" y="71628"/>
                </a:lnTo>
                <a:lnTo>
                  <a:pt x="105155" y="71628"/>
                </a:lnTo>
                <a:lnTo>
                  <a:pt x="103631" y="73152"/>
                </a:lnTo>
                <a:close/>
              </a:path>
              <a:path w="139065" h="116204">
                <a:moveTo>
                  <a:pt x="35051" y="73152"/>
                </a:moveTo>
                <a:lnTo>
                  <a:pt x="33527" y="71628"/>
                </a:lnTo>
                <a:lnTo>
                  <a:pt x="33908" y="71628"/>
                </a:lnTo>
                <a:lnTo>
                  <a:pt x="35051" y="73152"/>
                </a:lnTo>
                <a:close/>
              </a:path>
              <a:path w="139065" h="116204">
                <a:moveTo>
                  <a:pt x="134721" y="77724"/>
                </a:moveTo>
                <a:lnTo>
                  <a:pt x="99059" y="77724"/>
                </a:lnTo>
                <a:lnTo>
                  <a:pt x="105155" y="71628"/>
                </a:lnTo>
                <a:lnTo>
                  <a:pt x="137159" y="71628"/>
                </a:lnTo>
                <a:lnTo>
                  <a:pt x="134721" y="77724"/>
                </a:lnTo>
                <a:close/>
              </a:path>
              <a:path w="139065" h="116204">
                <a:moveTo>
                  <a:pt x="40004" y="77724"/>
                </a:moveTo>
                <a:lnTo>
                  <a:pt x="39623" y="77724"/>
                </a:lnTo>
                <a:lnTo>
                  <a:pt x="38099" y="76200"/>
                </a:lnTo>
                <a:lnTo>
                  <a:pt x="40004" y="77724"/>
                </a:lnTo>
                <a:close/>
              </a:path>
              <a:path w="139065" h="116204">
                <a:moveTo>
                  <a:pt x="132587" y="82296"/>
                </a:moveTo>
                <a:lnTo>
                  <a:pt x="92963" y="82296"/>
                </a:lnTo>
                <a:lnTo>
                  <a:pt x="100583" y="76200"/>
                </a:lnTo>
                <a:lnTo>
                  <a:pt x="99059" y="77724"/>
                </a:lnTo>
                <a:lnTo>
                  <a:pt x="134721" y="77724"/>
                </a:lnTo>
                <a:lnTo>
                  <a:pt x="134111" y="79248"/>
                </a:lnTo>
                <a:lnTo>
                  <a:pt x="134111" y="80772"/>
                </a:lnTo>
                <a:lnTo>
                  <a:pt x="132587" y="82296"/>
                </a:lnTo>
                <a:close/>
              </a:path>
              <a:path w="139065" h="116204">
                <a:moveTo>
                  <a:pt x="48767" y="82296"/>
                </a:moveTo>
                <a:lnTo>
                  <a:pt x="45719" y="82296"/>
                </a:lnTo>
                <a:lnTo>
                  <a:pt x="44195" y="80772"/>
                </a:lnTo>
                <a:lnTo>
                  <a:pt x="48767" y="82296"/>
                </a:lnTo>
                <a:close/>
              </a:path>
              <a:path w="139065" h="116204">
                <a:moveTo>
                  <a:pt x="128930" y="86868"/>
                </a:moveTo>
                <a:lnTo>
                  <a:pt x="77723" y="86868"/>
                </a:lnTo>
                <a:lnTo>
                  <a:pt x="86867" y="83820"/>
                </a:lnTo>
                <a:lnTo>
                  <a:pt x="85343" y="83820"/>
                </a:lnTo>
                <a:lnTo>
                  <a:pt x="94487" y="80772"/>
                </a:lnTo>
                <a:lnTo>
                  <a:pt x="92963" y="82296"/>
                </a:lnTo>
                <a:lnTo>
                  <a:pt x="132587" y="82296"/>
                </a:lnTo>
                <a:lnTo>
                  <a:pt x="128930" y="86868"/>
                </a:lnTo>
                <a:close/>
              </a:path>
              <a:path w="139065" h="116204">
                <a:moveTo>
                  <a:pt x="68579" y="86868"/>
                </a:moveTo>
                <a:lnTo>
                  <a:pt x="60959" y="86868"/>
                </a:lnTo>
                <a:lnTo>
                  <a:pt x="59435" y="85344"/>
                </a:lnTo>
                <a:lnTo>
                  <a:pt x="69341" y="86759"/>
                </a:lnTo>
                <a:lnTo>
                  <a:pt x="68579" y="86868"/>
                </a:lnTo>
                <a:close/>
              </a:path>
              <a:path w="139065" h="116204">
                <a:moveTo>
                  <a:pt x="77723" y="86868"/>
                </a:moveTo>
                <a:lnTo>
                  <a:pt x="70103" y="86868"/>
                </a:lnTo>
                <a:lnTo>
                  <a:pt x="69341" y="86759"/>
                </a:lnTo>
                <a:lnTo>
                  <a:pt x="79247" y="85344"/>
                </a:lnTo>
                <a:lnTo>
                  <a:pt x="77723" y="86868"/>
                </a:lnTo>
                <a:close/>
              </a:path>
              <a:path w="139065" h="116204">
                <a:moveTo>
                  <a:pt x="70103" y="86868"/>
                </a:moveTo>
                <a:lnTo>
                  <a:pt x="68579" y="86868"/>
                </a:lnTo>
                <a:lnTo>
                  <a:pt x="69341" y="86759"/>
                </a:lnTo>
                <a:lnTo>
                  <a:pt x="70103" y="86868"/>
                </a:lnTo>
                <a:close/>
              </a:path>
              <a:path w="139065" h="116204">
                <a:moveTo>
                  <a:pt x="117347" y="100584"/>
                </a:moveTo>
                <a:lnTo>
                  <a:pt x="21335" y="100584"/>
                </a:lnTo>
                <a:lnTo>
                  <a:pt x="21335" y="99060"/>
                </a:lnTo>
                <a:lnTo>
                  <a:pt x="117347" y="99060"/>
                </a:lnTo>
                <a:lnTo>
                  <a:pt x="117347" y="100584"/>
                </a:lnTo>
                <a:close/>
              </a:path>
              <a:path w="139065" h="116204">
                <a:moveTo>
                  <a:pt x="106679" y="106680"/>
                </a:moveTo>
                <a:lnTo>
                  <a:pt x="30479" y="106680"/>
                </a:lnTo>
                <a:lnTo>
                  <a:pt x="30479" y="105156"/>
                </a:lnTo>
                <a:lnTo>
                  <a:pt x="22859" y="100584"/>
                </a:lnTo>
                <a:lnTo>
                  <a:pt x="115823" y="100584"/>
                </a:lnTo>
                <a:lnTo>
                  <a:pt x="108203" y="105156"/>
                </a:lnTo>
                <a:lnTo>
                  <a:pt x="106679" y="106680"/>
                </a:lnTo>
                <a:close/>
              </a:path>
              <a:path w="139065" h="116204">
                <a:moveTo>
                  <a:pt x="96011" y="111252"/>
                </a:moveTo>
                <a:lnTo>
                  <a:pt x="42671" y="111252"/>
                </a:lnTo>
                <a:lnTo>
                  <a:pt x="32003" y="106680"/>
                </a:lnTo>
                <a:lnTo>
                  <a:pt x="105155" y="106680"/>
                </a:lnTo>
                <a:lnTo>
                  <a:pt x="96011" y="111252"/>
                </a:lnTo>
                <a:close/>
              </a:path>
              <a:path w="139065" h="116204">
                <a:moveTo>
                  <a:pt x="83819" y="114300"/>
                </a:moveTo>
                <a:lnTo>
                  <a:pt x="54863" y="114300"/>
                </a:lnTo>
                <a:lnTo>
                  <a:pt x="44195" y="111252"/>
                </a:lnTo>
                <a:lnTo>
                  <a:pt x="94487" y="111252"/>
                </a:lnTo>
                <a:lnTo>
                  <a:pt x="83819" y="114300"/>
                </a:lnTo>
                <a:close/>
              </a:path>
              <a:path w="139065" h="116204">
                <a:moveTo>
                  <a:pt x="70103" y="115824"/>
                </a:moveTo>
                <a:lnTo>
                  <a:pt x="68579" y="115824"/>
                </a:lnTo>
                <a:lnTo>
                  <a:pt x="56387" y="114300"/>
                </a:lnTo>
                <a:lnTo>
                  <a:pt x="82295" y="114300"/>
                </a:lnTo>
                <a:lnTo>
                  <a:pt x="70103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59702" y="5568696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45046" y="5568696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45807" y="572947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63867" y="5729478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0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78346" y="5093207"/>
            <a:ext cx="0" cy="637540"/>
          </a:xfrm>
          <a:custGeom>
            <a:avLst/>
            <a:gdLst/>
            <a:ahLst/>
            <a:cxnLst/>
            <a:rect l="l" t="t" r="r" b="b"/>
            <a:pathLst>
              <a:path w="0" h="637539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838681" y="6321606"/>
            <a:ext cx="6508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07508" y="5009388"/>
            <a:ext cx="91439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22932" y="6784847"/>
            <a:ext cx="4979035" cy="40005"/>
          </a:xfrm>
          <a:custGeom>
            <a:avLst/>
            <a:gdLst/>
            <a:ahLst/>
            <a:cxnLst/>
            <a:rect l="l" t="t" r="r" b="b"/>
            <a:pathLst>
              <a:path w="4979034" h="40004">
                <a:moveTo>
                  <a:pt x="0" y="39623"/>
                </a:moveTo>
                <a:lnTo>
                  <a:pt x="0" y="1523"/>
                </a:lnTo>
                <a:lnTo>
                  <a:pt x="4978907" y="0"/>
                </a:lnTo>
                <a:lnTo>
                  <a:pt x="4978907" y="38100"/>
                </a:lnTo>
                <a:lnTo>
                  <a:pt x="0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14688" y="1414271"/>
            <a:ext cx="11125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426402" y="2933175"/>
            <a:ext cx="26225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62634" y="3140718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11178" y="4459176"/>
            <a:ext cx="34734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47082" y="2113788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4">
                <a:moveTo>
                  <a:pt x="0" y="0"/>
                </a:moveTo>
                <a:lnTo>
                  <a:pt x="0" y="6644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46320" y="2179320"/>
            <a:ext cx="429895" cy="294640"/>
          </a:xfrm>
          <a:custGeom>
            <a:avLst/>
            <a:gdLst/>
            <a:ahLst/>
            <a:cxnLst/>
            <a:rect l="l" t="t" r="r" b="b"/>
            <a:pathLst>
              <a:path w="429895" h="294639">
                <a:moveTo>
                  <a:pt x="63430" y="252614"/>
                </a:moveTo>
                <a:lnTo>
                  <a:pt x="80713" y="218048"/>
                </a:lnTo>
                <a:lnTo>
                  <a:pt x="408432" y="0"/>
                </a:lnTo>
                <a:lnTo>
                  <a:pt x="429768" y="32004"/>
                </a:lnTo>
                <a:lnTo>
                  <a:pt x="101487" y="250427"/>
                </a:lnTo>
                <a:lnTo>
                  <a:pt x="63430" y="252614"/>
                </a:lnTo>
                <a:close/>
              </a:path>
              <a:path w="429895" h="294639">
                <a:moveTo>
                  <a:pt x="0" y="294131"/>
                </a:moveTo>
                <a:lnTo>
                  <a:pt x="73151" y="146304"/>
                </a:lnTo>
                <a:lnTo>
                  <a:pt x="77843" y="140374"/>
                </a:lnTo>
                <a:lnTo>
                  <a:pt x="84391" y="136588"/>
                </a:lnTo>
                <a:lnTo>
                  <a:pt x="91797" y="135374"/>
                </a:lnTo>
                <a:lnTo>
                  <a:pt x="99060" y="137160"/>
                </a:lnTo>
                <a:lnTo>
                  <a:pt x="104989" y="141851"/>
                </a:lnTo>
                <a:lnTo>
                  <a:pt x="108775" y="148399"/>
                </a:lnTo>
                <a:lnTo>
                  <a:pt x="109989" y="155805"/>
                </a:lnTo>
                <a:lnTo>
                  <a:pt x="108204" y="163068"/>
                </a:lnTo>
                <a:lnTo>
                  <a:pt x="80713" y="218048"/>
                </a:lnTo>
                <a:lnTo>
                  <a:pt x="21336" y="257556"/>
                </a:lnTo>
                <a:lnTo>
                  <a:pt x="42671" y="289559"/>
                </a:lnTo>
                <a:lnTo>
                  <a:pt x="82295" y="289559"/>
                </a:lnTo>
                <a:lnTo>
                  <a:pt x="0" y="294131"/>
                </a:lnTo>
                <a:close/>
              </a:path>
              <a:path w="429895" h="294639">
                <a:moveTo>
                  <a:pt x="42671" y="289559"/>
                </a:moveTo>
                <a:lnTo>
                  <a:pt x="21336" y="257556"/>
                </a:lnTo>
                <a:lnTo>
                  <a:pt x="80713" y="218048"/>
                </a:lnTo>
                <a:lnTo>
                  <a:pt x="63430" y="252614"/>
                </a:lnTo>
                <a:lnTo>
                  <a:pt x="30480" y="254507"/>
                </a:lnTo>
                <a:lnTo>
                  <a:pt x="48768" y="281940"/>
                </a:lnTo>
                <a:lnTo>
                  <a:pt x="54124" y="281940"/>
                </a:lnTo>
                <a:lnTo>
                  <a:pt x="42671" y="289559"/>
                </a:lnTo>
                <a:close/>
              </a:path>
              <a:path w="429895" h="294639">
                <a:moveTo>
                  <a:pt x="82295" y="289559"/>
                </a:moveTo>
                <a:lnTo>
                  <a:pt x="42671" y="289559"/>
                </a:lnTo>
                <a:lnTo>
                  <a:pt x="101487" y="250427"/>
                </a:lnTo>
                <a:lnTo>
                  <a:pt x="163068" y="246888"/>
                </a:lnTo>
                <a:lnTo>
                  <a:pt x="170664" y="248245"/>
                </a:lnTo>
                <a:lnTo>
                  <a:pt x="176974" y="252031"/>
                </a:lnTo>
                <a:lnTo>
                  <a:pt x="181284" y="257817"/>
                </a:lnTo>
                <a:lnTo>
                  <a:pt x="182880" y="265176"/>
                </a:lnTo>
                <a:lnTo>
                  <a:pt x="182165" y="272772"/>
                </a:lnTo>
                <a:lnTo>
                  <a:pt x="178308" y="279082"/>
                </a:lnTo>
                <a:lnTo>
                  <a:pt x="172164" y="283392"/>
                </a:lnTo>
                <a:lnTo>
                  <a:pt x="164592" y="284988"/>
                </a:lnTo>
                <a:lnTo>
                  <a:pt x="82295" y="289559"/>
                </a:lnTo>
                <a:close/>
              </a:path>
              <a:path w="429895" h="294639">
                <a:moveTo>
                  <a:pt x="54124" y="281940"/>
                </a:moveTo>
                <a:lnTo>
                  <a:pt x="48768" y="281940"/>
                </a:lnTo>
                <a:lnTo>
                  <a:pt x="63430" y="252614"/>
                </a:lnTo>
                <a:lnTo>
                  <a:pt x="101487" y="250427"/>
                </a:lnTo>
                <a:lnTo>
                  <a:pt x="54124" y="281940"/>
                </a:lnTo>
                <a:close/>
              </a:path>
              <a:path w="429895" h="294639">
                <a:moveTo>
                  <a:pt x="48768" y="281940"/>
                </a:moveTo>
                <a:lnTo>
                  <a:pt x="30480" y="254507"/>
                </a:lnTo>
                <a:lnTo>
                  <a:pt x="63430" y="252614"/>
                </a:lnTo>
                <a:lnTo>
                  <a:pt x="4876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35652" y="2482596"/>
            <a:ext cx="455930" cy="361315"/>
          </a:xfrm>
          <a:custGeom>
            <a:avLst/>
            <a:gdLst/>
            <a:ahLst/>
            <a:cxnLst/>
            <a:rect l="l" t="t" r="r" b="b"/>
            <a:pathLst>
              <a:path w="455929" h="361314">
                <a:moveTo>
                  <a:pt x="432816" y="361187"/>
                </a:moveTo>
                <a:lnTo>
                  <a:pt x="0" y="30479"/>
                </a:lnTo>
                <a:lnTo>
                  <a:pt x="22859" y="0"/>
                </a:lnTo>
                <a:lnTo>
                  <a:pt x="455676" y="332231"/>
                </a:lnTo>
                <a:lnTo>
                  <a:pt x="432816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27860" y="2474214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60" h="0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86171" y="279653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9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8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67884" y="277672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5532" y="1523"/>
                </a:moveTo>
                <a:lnTo>
                  <a:pt x="47244" y="1523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3029" h="113030">
                <a:moveTo>
                  <a:pt x="76200" y="4571"/>
                </a:moveTo>
                <a:lnTo>
                  <a:pt x="36576" y="4571"/>
                </a:lnTo>
                <a:lnTo>
                  <a:pt x="42672" y="1523"/>
                </a:lnTo>
                <a:lnTo>
                  <a:pt x="68580" y="1523"/>
                </a:lnTo>
                <a:lnTo>
                  <a:pt x="76200" y="4571"/>
                </a:lnTo>
                <a:close/>
              </a:path>
              <a:path w="113029" h="113030">
                <a:moveTo>
                  <a:pt x="85344" y="9143"/>
                </a:moveTo>
                <a:lnTo>
                  <a:pt x="25908" y="9143"/>
                </a:lnTo>
                <a:lnTo>
                  <a:pt x="32004" y="6095"/>
                </a:lnTo>
                <a:lnTo>
                  <a:pt x="33528" y="4571"/>
                </a:lnTo>
                <a:lnTo>
                  <a:pt x="79248" y="4571"/>
                </a:lnTo>
                <a:lnTo>
                  <a:pt x="79248" y="6095"/>
                </a:lnTo>
                <a:lnTo>
                  <a:pt x="85344" y="9143"/>
                </a:lnTo>
                <a:close/>
              </a:path>
              <a:path w="113029" h="113030">
                <a:moveTo>
                  <a:pt x="96012" y="97535"/>
                </a:moveTo>
                <a:lnTo>
                  <a:pt x="16764" y="97535"/>
                </a:lnTo>
                <a:lnTo>
                  <a:pt x="15240" y="96011"/>
                </a:lnTo>
                <a:lnTo>
                  <a:pt x="15240" y="94487"/>
                </a:lnTo>
                <a:lnTo>
                  <a:pt x="9144" y="88391"/>
                </a:lnTo>
                <a:lnTo>
                  <a:pt x="9144" y="86867"/>
                </a:lnTo>
                <a:lnTo>
                  <a:pt x="7620" y="86867"/>
                </a:lnTo>
                <a:lnTo>
                  <a:pt x="4572" y="80771"/>
                </a:lnTo>
                <a:lnTo>
                  <a:pt x="4572" y="77723"/>
                </a:lnTo>
                <a:lnTo>
                  <a:pt x="3048" y="76199"/>
                </a:lnTo>
                <a:lnTo>
                  <a:pt x="1524" y="70103"/>
                </a:lnTo>
                <a:lnTo>
                  <a:pt x="1524" y="68579"/>
                </a:lnTo>
                <a:lnTo>
                  <a:pt x="0" y="67055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4572" y="35051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8287"/>
                </a:lnTo>
                <a:lnTo>
                  <a:pt x="15240" y="16763"/>
                </a:lnTo>
                <a:lnTo>
                  <a:pt x="16764" y="16763"/>
                </a:lnTo>
                <a:lnTo>
                  <a:pt x="22859" y="10667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88391" y="10667"/>
                </a:lnTo>
                <a:lnTo>
                  <a:pt x="94488" y="15239"/>
                </a:lnTo>
                <a:lnTo>
                  <a:pt x="102108" y="22859"/>
                </a:lnTo>
                <a:lnTo>
                  <a:pt x="102108" y="24383"/>
                </a:lnTo>
                <a:lnTo>
                  <a:pt x="103632" y="25907"/>
                </a:lnTo>
                <a:lnTo>
                  <a:pt x="106679" y="33527"/>
                </a:lnTo>
                <a:lnTo>
                  <a:pt x="108204" y="33527"/>
                </a:lnTo>
                <a:lnTo>
                  <a:pt x="108204" y="36575"/>
                </a:lnTo>
                <a:lnTo>
                  <a:pt x="108966" y="38099"/>
                </a:lnTo>
                <a:lnTo>
                  <a:pt x="54864" y="38099"/>
                </a:lnTo>
                <a:lnTo>
                  <a:pt x="47244" y="39623"/>
                </a:lnTo>
                <a:lnTo>
                  <a:pt x="41148" y="44195"/>
                </a:lnTo>
                <a:lnTo>
                  <a:pt x="39624" y="47243"/>
                </a:lnTo>
                <a:lnTo>
                  <a:pt x="38607" y="50291"/>
                </a:lnTo>
                <a:lnTo>
                  <a:pt x="38100" y="50291"/>
                </a:lnTo>
                <a:lnTo>
                  <a:pt x="38100" y="62483"/>
                </a:lnTo>
                <a:lnTo>
                  <a:pt x="41148" y="68579"/>
                </a:lnTo>
                <a:lnTo>
                  <a:pt x="47244" y="73151"/>
                </a:lnTo>
                <a:lnTo>
                  <a:pt x="50292" y="74675"/>
                </a:lnTo>
                <a:lnTo>
                  <a:pt x="108966" y="74675"/>
                </a:lnTo>
                <a:lnTo>
                  <a:pt x="108204" y="76199"/>
                </a:lnTo>
                <a:lnTo>
                  <a:pt x="108204" y="79247"/>
                </a:lnTo>
                <a:lnTo>
                  <a:pt x="106679" y="80771"/>
                </a:lnTo>
                <a:lnTo>
                  <a:pt x="103632" y="86867"/>
                </a:lnTo>
                <a:lnTo>
                  <a:pt x="102108" y="88391"/>
                </a:lnTo>
                <a:lnTo>
                  <a:pt x="102108" y="89915"/>
                </a:lnTo>
                <a:lnTo>
                  <a:pt x="96012" y="96011"/>
                </a:lnTo>
                <a:lnTo>
                  <a:pt x="96012" y="97535"/>
                </a:lnTo>
                <a:close/>
              </a:path>
              <a:path w="113029" h="113030">
                <a:moveTo>
                  <a:pt x="50292" y="39623"/>
                </a:moveTo>
                <a:lnTo>
                  <a:pt x="54864" y="38099"/>
                </a:lnTo>
                <a:lnTo>
                  <a:pt x="56218" y="38438"/>
                </a:lnTo>
                <a:lnTo>
                  <a:pt x="50292" y="39623"/>
                </a:lnTo>
                <a:close/>
              </a:path>
              <a:path w="113029" h="113030">
                <a:moveTo>
                  <a:pt x="56218" y="38438"/>
                </a:moveTo>
                <a:lnTo>
                  <a:pt x="54864" y="38099"/>
                </a:lnTo>
                <a:lnTo>
                  <a:pt x="57912" y="38099"/>
                </a:lnTo>
                <a:lnTo>
                  <a:pt x="56218" y="38438"/>
                </a:lnTo>
                <a:close/>
              </a:path>
              <a:path w="113029" h="113030">
                <a:moveTo>
                  <a:pt x="60960" y="39623"/>
                </a:moveTo>
                <a:lnTo>
                  <a:pt x="56218" y="38438"/>
                </a:lnTo>
                <a:lnTo>
                  <a:pt x="57912" y="38099"/>
                </a:lnTo>
                <a:lnTo>
                  <a:pt x="60960" y="39623"/>
                </a:lnTo>
                <a:close/>
              </a:path>
              <a:path w="113029" h="113030">
                <a:moveTo>
                  <a:pt x="73456" y="51815"/>
                </a:moveTo>
                <a:lnTo>
                  <a:pt x="71628" y="47243"/>
                </a:lnTo>
                <a:lnTo>
                  <a:pt x="70104" y="44195"/>
                </a:lnTo>
                <a:lnTo>
                  <a:pt x="65532" y="39623"/>
                </a:lnTo>
                <a:lnTo>
                  <a:pt x="57912" y="38099"/>
                </a:lnTo>
                <a:lnTo>
                  <a:pt x="108966" y="38099"/>
                </a:lnTo>
                <a:lnTo>
                  <a:pt x="111252" y="42671"/>
                </a:lnTo>
                <a:lnTo>
                  <a:pt x="111252" y="47243"/>
                </a:lnTo>
                <a:lnTo>
                  <a:pt x="111861" y="50291"/>
                </a:lnTo>
                <a:lnTo>
                  <a:pt x="73152" y="50291"/>
                </a:lnTo>
                <a:lnTo>
                  <a:pt x="73456" y="51815"/>
                </a:lnTo>
                <a:close/>
              </a:path>
              <a:path w="113029" h="113030">
                <a:moveTo>
                  <a:pt x="44195" y="42671"/>
                </a:moveTo>
                <a:lnTo>
                  <a:pt x="47244" y="39623"/>
                </a:lnTo>
                <a:lnTo>
                  <a:pt x="50292" y="39623"/>
                </a:lnTo>
                <a:lnTo>
                  <a:pt x="44195" y="42671"/>
                </a:lnTo>
                <a:close/>
              </a:path>
              <a:path w="113029" h="113030">
                <a:moveTo>
                  <a:pt x="68580" y="42671"/>
                </a:moveTo>
                <a:lnTo>
                  <a:pt x="60960" y="39623"/>
                </a:lnTo>
                <a:lnTo>
                  <a:pt x="65532" y="39623"/>
                </a:lnTo>
                <a:lnTo>
                  <a:pt x="68580" y="42671"/>
                </a:lnTo>
                <a:close/>
              </a:path>
              <a:path w="113029" h="113030">
                <a:moveTo>
                  <a:pt x="40132" y="46735"/>
                </a:moveTo>
                <a:lnTo>
                  <a:pt x="41148" y="44195"/>
                </a:lnTo>
                <a:lnTo>
                  <a:pt x="44195" y="42671"/>
                </a:lnTo>
                <a:lnTo>
                  <a:pt x="40132" y="46735"/>
                </a:lnTo>
                <a:close/>
              </a:path>
              <a:path w="113029" h="113030">
                <a:moveTo>
                  <a:pt x="71120" y="46735"/>
                </a:moveTo>
                <a:lnTo>
                  <a:pt x="67056" y="42671"/>
                </a:lnTo>
                <a:lnTo>
                  <a:pt x="70104" y="44195"/>
                </a:lnTo>
                <a:lnTo>
                  <a:pt x="71120" y="46735"/>
                </a:lnTo>
                <a:close/>
              </a:path>
              <a:path w="113029" h="113030">
                <a:moveTo>
                  <a:pt x="39624" y="47243"/>
                </a:moveTo>
                <a:lnTo>
                  <a:pt x="41148" y="44195"/>
                </a:lnTo>
                <a:lnTo>
                  <a:pt x="40132" y="46735"/>
                </a:lnTo>
                <a:lnTo>
                  <a:pt x="39624" y="47243"/>
                </a:lnTo>
                <a:close/>
              </a:path>
              <a:path w="113029" h="113030">
                <a:moveTo>
                  <a:pt x="71628" y="47243"/>
                </a:moveTo>
                <a:lnTo>
                  <a:pt x="71120" y="46735"/>
                </a:lnTo>
                <a:lnTo>
                  <a:pt x="70104" y="44195"/>
                </a:lnTo>
                <a:lnTo>
                  <a:pt x="71628" y="47243"/>
                </a:lnTo>
                <a:close/>
              </a:path>
              <a:path w="113029" h="113030">
                <a:moveTo>
                  <a:pt x="39319" y="48767"/>
                </a:moveTo>
                <a:lnTo>
                  <a:pt x="39624" y="47243"/>
                </a:lnTo>
                <a:lnTo>
                  <a:pt x="40132" y="46735"/>
                </a:lnTo>
                <a:lnTo>
                  <a:pt x="39319" y="48767"/>
                </a:lnTo>
                <a:close/>
              </a:path>
              <a:path w="113029" h="113030">
                <a:moveTo>
                  <a:pt x="73152" y="51815"/>
                </a:moveTo>
                <a:lnTo>
                  <a:pt x="71120" y="46735"/>
                </a:lnTo>
                <a:lnTo>
                  <a:pt x="71628" y="47243"/>
                </a:lnTo>
                <a:lnTo>
                  <a:pt x="73152" y="51815"/>
                </a:lnTo>
                <a:close/>
              </a:path>
              <a:path w="113029" h="113030">
                <a:moveTo>
                  <a:pt x="38100" y="51815"/>
                </a:moveTo>
                <a:lnTo>
                  <a:pt x="39624" y="47243"/>
                </a:lnTo>
                <a:lnTo>
                  <a:pt x="39319" y="48767"/>
                </a:lnTo>
                <a:lnTo>
                  <a:pt x="38100" y="51815"/>
                </a:lnTo>
                <a:close/>
              </a:path>
              <a:path w="113029" h="113030">
                <a:moveTo>
                  <a:pt x="38100" y="54863"/>
                </a:moveTo>
                <a:lnTo>
                  <a:pt x="38100" y="51815"/>
                </a:lnTo>
                <a:lnTo>
                  <a:pt x="39319" y="48767"/>
                </a:lnTo>
                <a:lnTo>
                  <a:pt x="38100" y="54863"/>
                </a:lnTo>
                <a:close/>
              </a:path>
              <a:path w="113029" h="113030">
                <a:moveTo>
                  <a:pt x="38100" y="51815"/>
                </a:moveTo>
                <a:lnTo>
                  <a:pt x="38100" y="50291"/>
                </a:lnTo>
                <a:lnTo>
                  <a:pt x="38607" y="50291"/>
                </a:lnTo>
                <a:lnTo>
                  <a:pt x="38100" y="51815"/>
                </a:lnTo>
                <a:close/>
              </a:path>
              <a:path w="113029" h="113030">
                <a:moveTo>
                  <a:pt x="74676" y="54863"/>
                </a:moveTo>
                <a:lnTo>
                  <a:pt x="73456" y="51815"/>
                </a:lnTo>
                <a:lnTo>
                  <a:pt x="73152" y="50291"/>
                </a:lnTo>
                <a:lnTo>
                  <a:pt x="74676" y="54863"/>
                </a:lnTo>
                <a:close/>
              </a:path>
              <a:path w="113029" h="113030">
                <a:moveTo>
                  <a:pt x="108966" y="74675"/>
                </a:moveTo>
                <a:lnTo>
                  <a:pt x="60960" y="74675"/>
                </a:lnTo>
                <a:lnTo>
                  <a:pt x="65532" y="73151"/>
                </a:lnTo>
                <a:lnTo>
                  <a:pt x="70104" y="68579"/>
                </a:lnTo>
                <a:lnTo>
                  <a:pt x="73152" y="62483"/>
                </a:lnTo>
                <a:lnTo>
                  <a:pt x="74676" y="57911"/>
                </a:lnTo>
                <a:lnTo>
                  <a:pt x="74676" y="54863"/>
                </a:lnTo>
                <a:lnTo>
                  <a:pt x="73152" y="50291"/>
                </a:lnTo>
                <a:lnTo>
                  <a:pt x="111861" y="50291"/>
                </a:lnTo>
                <a:lnTo>
                  <a:pt x="112775" y="54863"/>
                </a:lnTo>
                <a:lnTo>
                  <a:pt x="112775" y="57911"/>
                </a:lnTo>
                <a:lnTo>
                  <a:pt x="111252" y="65531"/>
                </a:lnTo>
                <a:lnTo>
                  <a:pt x="111252" y="70103"/>
                </a:lnTo>
                <a:lnTo>
                  <a:pt x="108966" y="74675"/>
                </a:lnTo>
                <a:close/>
              </a:path>
              <a:path w="113029" h="113030">
                <a:moveTo>
                  <a:pt x="74371" y="56387"/>
                </a:moveTo>
                <a:lnTo>
                  <a:pt x="73456" y="51815"/>
                </a:lnTo>
                <a:lnTo>
                  <a:pt x="74676" y="54863"/>
                </a:lnTo>
                <a:lnTo>
                  <a:pt x="74371" y="56387"/>
                </a:lnTo>
                <a:close/>
              </a:path>
              <a:path w="113029" h="113030">
                <a:moveTo>
                  <a:pt x="74676" y="57911"/>
                </a:moveTo>
                <a:lnTo>
                  <a:pt x="74371" y="56387"/>
                </a:lnTo>
                <a:lnTo>
                  <a:pt x="74676" y="54863"/>
                </a:lnTo>
                <a:lnTo>
                  <a:pt x="74676" y="57911"/>
                </a:lnTo>
                <a:close/>
              </a:path>
              <a:path w="113029" h="113030">
                <a:moveTo>
                  <a:pt x="73456" y="60959"/>
                </a:moveTo>
                <a:lnTo>
                  <a:pt x="74371" y="56387"/>
                </a:lnTo>
                <a:lnTo>
                  <a:pt x="74676" y="57911"/>
                </a:lnTo>
                <a:lnTo>
                  <a:pt x="73456" y="60959"/>
                </a:lnTo>
                <a:close/>
              </a:path>
              <a:path w="113029" h="113030">
                <a:moveTo>
                  <a:pt x="39624" y="65531"/>
                </a:moveTo>
                <a:lnTo>
                  <a:pt x="38100" y="62483"/>
                </a:lnTo>
                <a:lnTo>
                  <a:pt x="38100" y="57911"/>
                </a:lnTo>
                <a:lnTo>
                  <a:pt x="39624" y="65531"/>
                </a:lnTo>
                <a:close/>
              </a:path>
              <a:path w="113029" h="113030">
                <a:moveTo>
                  <a:pt x="73152" y="62483"/>
                </a:moveTo>
                <a:lnTo>
                  <a:pt x="73456" y="60959"/>
                </a:lnTo>
                <a:lnTo>
                  <a:pt x="74676" y="57911"/>
                </a:lnTo>
                <a:lnTo>
                  <a:pt x="73152" y="62483"/>
                </a:lnTo>
                <a:close/>
              </a:path>
              <a:path w="113029" h="113030">
                <a:moveTo>
                  <a:pt x="71628" y="65531"/>
                </a:moveTo>
                <a:lnTo>
                  <a:pt x="73456" y="60959"/>
                </a:lnTo>
                <a:lnTo>
                  <a:pt x="73152" y="62483"/>
                </a:lnTo>
                <a:lnTo>
                  <a:pt x="71628" y="65531"/>
                </a:lnTo>
                <a:close/>
              </a:path>
              <a:path w="113029" h="113030">
                <a:moveTo>
                  <a:pt x="44195" y="70103"/>
                </a:moveTo>
                <a:lnTo>
                  <a:pt x="41148" y="68579"/>
                </a:lnTo>
                <a:lnTo>
                  <a:pt x="39624" y="65531"/>
                </a:lnTo>
                <a:lnTo>
                  <a:pt x="44195" y="70103"/>
                </a:lnTo>
                <a:close/>
              </a:path>
              <a:path w="113029" h="113030">
                <a:moveTo>
                  <a:pt x="67056" y="70103"/>
                </a:moveTo>
                <a:lnTo>
                  <a:pt x="71628" y="65531"/>
                </a:lnTo>
                <a:lnTo>
                  <a:pt x="70104" y="68579"/>
                </a:lnTo>
                <a:lnTo>
                  <a:pt x="67056" y="70103"/>
                </a:lnTo>
                <a:close/>
              </a:path>
              <a:path w="113029" h="113030">
                <a:moveTo>
                  <a:pt x="48629" y="73429"/>
                </a:moveTo>
                <a:lnTo>
                  <a:pt x="47244" y="73151"/>
                </a:lnTo>
                <a:lnTo>
                  <a:pt x="44195" y="70103"/>
                </a:lnTo>
                <a:lnTo>
                  <a:pt x="48629" y="73429"/>
                </a:lnTo>
                <a:close/>
              </a:path>
              <a:path w="113029" h="113030">
                <a:moveTo>
                  <a:pt x="62484" y="73761"/>
                </a:moveTo>
                <a:lnTo>
                  <a:pt x="68580" y="70103"/>
                </a:lnTo>
                <a:lnTo>
                  <a:pt x="65532" y="73151"/>
                </a:lnTo>
                <a:lnTo>
                  <a:pt x="62484" y="73761"/>
                </a:lnTo>
                <a:close/>
              </a:path>
              <a:path w="113029" h="113030">
                <a:moveTo>
                  <a:pt x="50292" y="74675"/>
                </a:moveTo>
                <a:lnTo>
                  <a:pt x="47244" y="73151"/>
                </a:lnTo>
                <a:lnTo>
                  <a:pt x="48629" y="73429"/>
                </a:lnTo>
                <a:lnTo>
                  <a:pt x="50292" y="74675"/>
                </a:lnTo>
                <a:close/>
              </a:path>
              <a:path w="113029" h="113030">
                <a:moveTo>
                  <a:pt x="60960" y="74675"/>
                </a:moveTo>
                <a:lnTo>
                  <a:pt x="62484" y="73761"/>
                </a:lnTo>
                <a:lnTo>
                  <a:pt x="65532" y="73151"/>
                </a:lnTo>
                <a:lnTo>
                  <a:pt x="60960" y="74675"/>
                </a:lnTo>
                <a:close/>
              </a:path>
              <a:path w="113029" h="113030">
                <a:moveTo>
                  <a:pt x="54864" y="74675"/>
                </a:moveTo>
                <a:lnTo>
                  <a:pt x="50292" y="74675"/>
                </a:lnTo>
                <a:lnTo>
                  <a:pt x="48629" y="73429"/>
                </a:lnTo>
                <a:lnTo>
                  <a:pt x="54864" y="74675"/>
                </a:lnTo>
                <a:close/>
              </a:path>
              <a:path w="113029" h="113030">
                <a:moveTo>
                  <a:pt x="60960" y="74675"/>
                </a:moveTo>
                <a:lnTo>
                  <a:pt x="57912" y="74675"/>
                </a:lnTo>
                <a:lnTo>
                  <a:pt x="62484" y="73761"/>
                </a:lnTo>
                <a:lnTo>
                  <a:pt x="60960" y="74675"/>
                </a:lnTo>
                <a:close/>
              </a:path>
              <a:path w="113029" h="113030">
                <a:moveTo>
                  <a:pt x="88391" y="103631"/>
                </a:moveTo>
                <a:lnTo>
                  <a:pt x="24384" y="103631"/>
                </a:lnTo>
                <a:lnTo>
                  <a:pt x="18288" y="97535"/>
                </a:lnTo>
                <a:lnTo>
                  <a:pt x="94488" y="97535"/>
                </a:lnTo>
                <a:lnTo>
                  <a:pt x="88391" y="102107"/>
                </a:lnTo>
                <a:lnTo>
                  <a:pt x="88391" y="103631"/>
                </a:lnTo>
                <a:close/>
              </a:path>
              <a:path w="113029" h="113030">
                <a:moveTo>
                  <a:pt x="79248" y="108203"/>
                </a:moveTo>
                <a:lnTo>
                  <a:pt x="32004" y="108203"/>
                </a:lnTo>
                <a:lnTo>
                  <a:pt x="25908" y="103631"/>
                </a:lnTo>
                <a:lnTo>
                  <a:pt x="85344" y="103631"/>
                </a:lnTo>
                <a:lnTo>
                  <a:pt x="79248" y="108203"/>
                </a:lnTo>
                <a:close/>
              </a:path>
              <a:path w="113029" h="113030">
                <a:moveTo>
                  <a:pt x="68580" y="111251"/>
                </a:moveTo>
                <a:lnTo>
                  <a:pt x="42672" y="111251"/>
                </a:lnTo>
                <a:lnTo>
                  <a:pt x="36576" y="109727"/>
                </a:lnTo>
                <a:lnTo>
                  <a:pt x="35052" y="108203"/>
                </a:lnTo>
                <a:lnTo>
                  <a:pt x="77724" y="108203"/>
                </a:lnTo>
                <a:lnTo>
                  <a:pt x="76200" y="109727"/>
                </a:lnTo>
                <a:lnTo>
                  <a:pt x="68580" y="111251"/>
                </a:lnTo>
                <a:close/>
              </a:path>
              <a:path w="113029" h="113030">
                <a:moveTo>
                  <a:pt x="65532" y="112775"/>
                </a:moveTo>
                <a:lnTo>
                  <a:pt x="47244" y="112775"/>
                </a:lnTo>
                <a:lnTo>
                  <a:pt x="45719" y="111251"/>
                </a:lnTo>
                <a:lnTo>
                  <a:pt x="67056" y="111251"/>
                </a:lnTo>
                <a:lnTo>
                  <a:pt x="65532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93307" y="2824733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 h="0">
                <a:moveTo>
                  <a:pt x="0" y="0"/>
                </a:moveTo>
                <a:lnTo>
                  <a:pt x="6446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222747" y="2804160"/>
            <a:ext cx="670560" cy="40005"/>
          </a:xfrm>
          <a:custGeom>
            <a:avLst/>
            <a:gdLst/>
            <a:ahLst/>
            <a:cxnLst/>
            <a:rect l="l" t="t" r="r" b="b"/>
            <a:pathLst>
              <a:path w="670560" h="40005">
                <a:moveTo>
                  <a:pt x="670559" y="39624"/>
                </a:moveTo>
                <a:lnTo>
                  <a:pt x="0" y="38099"/>
                </a:lnTo>
                <a:lnTo>
                  <a:pt x="0" y="0"/>
                </a:lnTo>
                <a:lnTo>
                  <a:pt x="670559" y="1524"/>
                </a:lnTo>
                <a:lnTo>
                  <a:pt x="670559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65420" y="505587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83123" y="4302252"/>
            <a:ext cx="104139" cy="335280"/>
          </a:xfrm>
          <a:custGeom>
            <a:avLst/>
            <a:gdLst/>
            <a:ahLst/>
            <a:cxnLst/>
            <a:rect l="l" t="t" r="r" b="b"/>
            <a:pathLst>
              <a:path w="104139" h="335279">
                <a:moveTo>
                  <a:pt x="0" y="0"/>
                </a:moveTo>
                <a:lnTo>
                  <a:pt x="103632" y="0"/>
                </a:lnTo>
                <a:lnTo>
                  <a:pt x="103632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64835" y="4283964"/>
            <a:ext cx="140335" cy="372110"/>
          </a:xfrm>
          <a:custGeom>
            <a:avLst/>
            <a:gdLst/>
            <a:ahLst/>
            <a:cxnLst/>
            <a:rect l="l" t="t" r="r" b="b"/>
            <a:pathLst>
              <a:path w="140335" h="372110">
                <a:moveTo>
                  <a:pt x="140208" y="371856"/>
                </a:moveTo>
                <a:lnTo>
                  <a:pt x="0" y="371856"/>
                </a:lnTo>
                <a:lnTo>
                  <a:pt x="0" y="0"/>
                </a:lnTo>
                <a:lnTo>
                  <a:pt x="140208" y="0"/>
                </a:lnTo>
                <a:lnTo>
                  <a:pt x="14020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33756"/>
                </a:lnTo>
                <a:lnTo>
                  <a:pt x="18288" y="333756"/>
                </a:lnTo>
                <a:lnTo>
                  <a:pt x="38100" y="353567"/>
                </a:lnTo>
                <a:lnTo>
                  <a:pt x="140208" y="353567"/>
                </a:lnTo>
                <a:lnTo>
                  <a:pt x="140208" y="371856"/>
                </a:lnTo>
                <a:close/>
              </a:path>
              <a:path w="140335" h="37211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40335" h="372110">
                <a:moveTo>
                  <a:pt x="10210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02108" y="18288"/>
                </a:lnTo>
                <a:lnTo>
                  <a:pt x="102108" y="38100"/>
                </a:lnTo>
                <a:close/>
              </a:path>
              <a:path w="140335" h="372110">
                <a:moveTo>
                  <a:pt x="102108" y="353567"/>
                </a:moveTo>
                <a:lnTo>
                  <a:pt x="102108" y="18288"/>
                </a:lnTo>
                <a:lnTo>
                  <a:pt x="121920" y="38100"/>
                </a:lnTo>
                <a:lnTo>
                  <a:pt x="140208" y="38100"/>
                </a:lnTo>
                <a:lnTo>
                  <a:pt x="140208" y="333756"/>
                </a:lnTo>
                <a:lnTo>
                  <a:pt x="121920" y="333756"/>
                </a:lnTo>
                <a:lnTo>
                  <a:pt x="102108" y="353567"/>
                </a:lnTo>
                <a:close/>
              </a:path>
              <a:path w="140335" h="372110">
                <a:moveTo>
                  <a:pt x="140208" y="38100"/>
                </a:moveTo>
                <a:lnTo>
                  <a:pt x="121920" y="38100"/>
                </a:lnTo>
                <a:lnTo>
                  <a:pt x="102108" y="18288"/>
                </a:lnTo>
                <a:lnTo>
                  <a:pt x="140208" y="18288"/>
                </a:lnTo>
                <a:lnTo>
                  <a:pt x="140208" y="38100"/>
                </a:lnTo>
                <a:close/>
              </a:path>
              <a:path w="140335" h="372110">
                <a:moveTo>
                  <a:pt x="38100" y="353567"/>
                </a:moveTo>
                <a:lnTo>
                  <a:pt x="18288" y="333756"/>
                </a:lnTo>
                <a:lnTo>
                  <a:pt x="38100" y="333756"/>
                </a:lnTo>
                <a:lnTo>
                  <a:pt x="38100" y="353567"/>
                </a:lnTo>
                <a:close/>
              </a:path>
              <a:path w="140335" h="372110">
                <a:moveTo>
                  <a:pt x="102108" y="353567"/>
                </a:moveTo>
                <a:lnTo>
                  <a:pt x="38100" y="353567"/>
                </a:lnTo>
                <a:lnTo>
                  <a:pt x="38100" y="333756"/>
                </a:lnTo>
                <a:lnTo>
                  <a:pt x="102108" y="333756"/>
                </a:lnTo>
                <a:lnTo>
                  <a:pt x="102108" y="353567"/>
                </a:lnTo>
                <a:close/>
              </a:path>
              <a:path w="140335" h="372110">
                <a:moveTo>
                  <a:pt x="140208" y="353567"/>
                </a:moveTo>
                <a:lnTo>
                  <a:pt x="102108" y="353567"/>
                </a:lnTo>
                <a:lnTo>
                  <a:pt x="121920" y="333756"/>
                </a:lnTo>
                <a:lnTo>
                  <a:pt x="140208" y="333756"/>
                </a:lnTo>
                <a:lnTo>
                  <a:pt x="140208" y="353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46370" y="3901440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0"/>
                </a:moveTo>
                <a:lnTo>
                  <a:pt x="0" y="4008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196839" y="3139440"/>
            <a:ext cx="102235" cy="334010"/>
          </a:xfrm>
          <a:custGeom>
            <a:avLst/>
            <a:gdLst/>
            <a:ahLst/>
            <a:cxnLst/>
            <a:rect l="l" t="t" r="r" b="b"/>
            <a:pathLst>
              <a:path w="102235" h="334010">
                <a:moveTo>
                  <a:pt x="0" y="0"/>
                </a:moveTo>
                <a:lnTo>
                  <a:pt x="102108" y="0"/>
                </a:lnTo>
                <a:lnTo>
                  <a:pt x="102108" y="333756"/>
                </a:lnTo>
                <a:lnTo>
                  <a:pt x="0" y="3337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77028" y="3119627"/>
            <a:ext cx="142240" cy="373380"/>
          </a:xfrm>
          <a:custGeom>
            <a:avLst/>
            <a:gdLst/>
            <a:ahLst/>
            <a:cxnLst/>
            <a:rect l="l" t="t" r="r" b="b"/>
            <a:pathLst>
              <a:path w="142239" h="373379">
                <a:moveTo>
                  <a:pt x="141732" y="373380"/>
                </a:moveTo>
                <a:lnTo>
                  <a:pt x="0" y="373380"/>
                </a:lnTo>
                <a:lnTo>
                  <a:pt x="0" y="0"/>
                </a:lnTo>
                <a:lnTo>
                  <a:pt x="141732" y="0"/>
                </a:lnTo>
                <a:lnTo>
                  <a:pt x="141732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35280"/>
                </a:lnTo>
                <a:lnTo>
                  <a:pt x="19812" y="335280"/>
                </a:lnTo>
                <a:lnTo>
                  <a:pt x="38100" y="353567"/>
                </a:lnTo>
                <a:lnTo>
                  <a:pt x="141732" y="353567"/>
                </a:lnTo>
                <a:lnTo>
                  <a:pt x="141732" y="373380"/>
                </a:lnTo>
                <a:close/>
              </a:path>
              <a:path w="142239" h="37337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2239" h="373379">
                <a:moveTo>
                  <a:pt x="10363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3632" y="19812"/>
                </a:lnTo>
                <a:lnTo>
                  <a:pt x="103632" y="38100"/>
                </a:lnTo>
                <a:close/>
              </a:path>
              <a:path w="142239" h="373379">
                <a:moveTo>
                  <a:pt x="103632" y="353567"/>
                </a:moveTo>
                <a:lnTo>
                  <a:pt x="103632" y="19812"/>
                </a:lnTo>
                <a:lnTo>
                  <a:pt x="121920" y="38100"/>
                </a:lnTo>
                <a:lnTo>
                  <a:pt x="141732" y="38100"/>
                </a:lnTo>
                <a:lnTo>
                  <a:pt x="141732" y="335280"/>
                </a:lnTo>
                <a:lnTo>
                  <a:pt x="121920" y="335280"/>
                </a:lnTo>
                <a:lnTo>
                  <a:pt x="103632" y="353567"/>
                </a:lnTo>
                <a:close/>
              </a:path>
              <a:path w="142239" h="373379">
                <a:moveTo>
                  <a:pt x="141732" y="38100"/>
                </a:moveTo>
                <a:lnTo>
                  <a:pt x="121920" y="38100"/>
                </a:lnTo>
                <a:lnTo>
                  <a:pt x="103632" y="19812"/>
                </a:lnTo>
                <a:lnTo>
                  <a:pt x="141732" y="19811"/>
                </a:lnTo>
                <a:lnTo>
                  <a:pt x="141732" y="38100"/>
                </a:lnTo>
                <a:close/>
              </a:path>
              <a:path w="142239" h="373379">
                <a:moveTo>
                  <a:pt x="38100" y="353567"/>
                </a:moveTo>
                <a:lnTo>
                  <a:pt x="19812" y="335280"/>
                </a:lnTo>
                <a:lnTo>
                  <a:pt x="38100" y="335280"/>
                </a:lnTo>
                <a:lnTo>
                  <a:pt x="38100" y="353567"/>
                </a:lnTo>
                <a:close/>
              </a:path>
              <a:path w="142239" h="373379">
                <a:moveTo>
                  <a:pt x="103632" y="353567"/>
                </a:moveTo>
                <a:lnTo>
                  <a:pt x="38100" y="353567"/>
                </a:lnTo>
                <a:lnTo>
                  <a:pt x="38100" y="335280"/>
                </a:lnTo>
                <a:lnTo>
                  <a:pt x="103632" y="335280"/>
                </a:lnTo>
                <a:lnTo>
                  <a:pt x="103632" y="353567"/>
                </a:lnTo>
                <a:close/>
              </a:path>
              <a:path w="142239" h="373379">
                <a:moveTo>
                  <a:pt x="141732" y="353567"/>
                </a:moveTo>
                <a:lnTo>
                  <a:pt x="103632" y="353567"/>
                </a:lnTo>
                <a:lnTo>
                  <a:pt x="121920" y="335280"/>
                </a:lnTo>
                <a:lnTo>
                  <a:pt x="141732" y="335280"/>
                </a:lnTo>
                <a:lnTo>
                  <a:pt x="141732" y="353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44846" y="3479291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25796" y="4637532"/>
            <a:ext cx="40005" cy="455930"/>
          </a:xfrm>
          <a:custGeom>
            <a:avLst/>
            <a:gdLst/>
            <a:ahLst/>
            <a:cxnLst/>
            <a:rect l="l" t="t" r="r" b="b"/>
            <a:pathLst>
              <a:path w="40004" h="455929">
                <a:moveTo>
                  <a:pt x="39623" y="455675"/>
                </a:moveTo>
                <a:lnTo>
                  <a:pt x="1523" y="455675"/>
                </a:lnTo>
                <a:lnTo>
                  <a:pt x="0" y="0"/>
                </a:lnTo>
                <a:lnTo>
                  <a:pt x="38100" y="0"/>
                </a:lnTo>
                <a:lnTo>
                  <a:pt x="39623" y="45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44846" y="278891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19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04460" y="3902964"/>
            <a:ext cx="81280" cy="113030"/>
          </a:xfrm>
          <a:custGeom>
            <a:avLst/>
            <a:gdLst/>
            <a:ahLst/>
            <a:cxnLst/>
            <a:rect l="l" t="t" r="r" b="b"/>
            <a:pathLst>
              <a:path w="81279" h="113029">
                <a:moveTo>
                  <a:pt x="39624" y="112775"/>
                </a:moveTo>
                <a:lnTo>
                  <a:pt x="24431" y="108251"/>
                </a:lnTo>
                <a:lnTo>
                  <a:pt x="11811" y="96011"/>
                </a:lnTo>
                <a:lnTo>
                  <a:pt x="3190" y="78057"/>
                </a:lnTo>
                <a:lnTo>
                  <a:pt x="0" y="56387"/>
                </a:lnTo>
                <a:lnTo>
                  <a:pt x="3190" y="34075"/>
                </a:lnTo>
                <a:lnTo>
                  <a:pt x="11811" y="16192"/>
                </a:lnTo>
                <a:lnTo>
                  <a:pt x="24431" y="4310"/>
                </a:lnTo>
                <a:lnTo>
                  <a:pt x="39624" y="0"/>
                </a:lnTo>
                <a:lnTo>
                  <a:pt x="55697" y="4310"/>
                </a:lnTo>
                <a:lnTo>
                  <a:pt x="68770" y="16192"/>
                </a:lnTo>
                <a:lnTo>
                  <a:pt x="77557" y="34075"/>
                </a:lnTo>
                <a:lnTo>
                  <a:pt x="80772" y="56387"/>
                </a:lnTo>
                <a:lnTo>
                  <a:pt x="77557" y="78057"/>
                </a:lnTo>
                <a:lnTo>
                  <a:pt x="68770" y="96011"/>
                </a:lnTo>
                <a:lnTo>
                  <a:pt x="55697" y="108251"/>
                </a:lnTo>
                <a:lnTo>
                  <a:pt x="39624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84647" y="3883152"/>
            <a:ext cx="119380" cy="151130"/>
          </a:xfrm>
          <a:custGeom>
            <a:avLst/>
            <a:gdLst/>
            <a:ahLst/>
            <a:cxnLst/>
            <a:rect l="l" t="t" r="r" b="b"/>
            <a:pathLst>
              <a:path w="119379" h="151129">
                <a:moveTo>
                  <a:pt x="68580" y="1524"/>
                </a:moveTo>
                <a:lnTo>
                  <a:pt x="53340" y="1524"/>
                </a:lnTo>
                <a:lnTo>
                  <a:pt x="53340" y="0"/>
                </a:lnTo>
                <a:lnTo>
                  <a:pt x="60960" y="0"/>
                </a:lnTo>
                <a:lnTo>
                  <a:pt x="68580" y="1524"/>
                </a:lnTo>
                <a:close/>
              </a:path>
              <a:path w="119379" h="151129">
                <a:moveTo>
                  <a:pt x="74676" y="3048"/>
                </a:moveTo>
                <a:lnTo>
                  <a:pt x="45720" y="3048"/>
                </a:lnTo>
                <a:lnTo>
                  <a:pt x="47244" y="1524"/>
                </a:lnTo>
                <a:lnTo>
                  <a:pt x="73152" y="1524"/>
                </a:lnTo>
                <a:lnTo>
                  <a:pt x="74676" y="3048"/>
                </a:lnTo>
                <a:close/>
              </a:path>
              <a:path w="119379" h="151129">
                <a:moveTo>
                  <a:pt x="97536" y="135636"/>
                </a:moveTo>
                <a:lnTo>
                  <a:pt x="22860" y="135636"/>
                </a:lnTo>
                <a:lnTo>
                  <a:pt x="16764" y="128016"/>
                </a:lnTo>
                <a:lnTo>
                  <a:pt x="16764" y="126492"/>
                </a:lnTo>
                <a:lnTo>
                  <a:pt x="15240" y="126492"/>
                </a:lnTo>
                <a:lnTo>
                  <a:pt x="15240" y="124968"/>
                </a:lnTo>
                <a:lnTo>
                  <a:pt x="10668" y="117348"/>
                </a:lnTo>
                <a:lnTo>
                  <a:pt x="9144" y="115824"/>
                </a:lnTo>
                <a:lnTo>
                  <a:pt x="9144" y="114300"/>
                </a:lnTo>
                <a:lnTo>
                  <a:pt x="4572" y="105156"/>
                </a:lnTo>
                <a:lnTo>
                  <a:pt x="4572" y="102108"/>
                </a:lnTo>
                <a:lnTo>
                  <a:pt x="1524" y="88392"/>
                </a:lnTo>
                <a:lnTo>
                  <a:pt x="0" y="77724"/>
                </a:lnTo>
                <a:lnTo>
                  <a:pt x="0" y="74676"/>
                </a:lnTo>
                <a:lnTo>
                  <a:pt x="1524" y="60960"/>
                </a:lnTo>
                <a:lnTo>
                  <a:pt x="4572" y="50292"/>
                </a:lnTo>
                <a:lnTo>
                  <a:pt x="4572" y="47244"/>
                </a:lnTo>
                <a:lnTo>
                  <a:pt x="9144" y="36576"/>
                </a:lnTo>
                <a:lnTo>
                  <a:pt x="9144" y="35052"/>
                </a:lnTo>
                <a:lnTo>
                  <a:pt x="10668" y="35052"/>
                </a:lnTo>
                <a:lnTo>
                  <a:pt x="15240" y="25908"/>
                </a:lnTo>
                <a:lnTo>
                  <a:pt x="16764" y="24384"/>
                </a:lnTo>
                <a:lnTo>
                  <a:pt x="16764" y="22860"/>
                </a:lnTo>
                <a:lnTo>
                  <a:pt x="25908" y="13716"/>
                </a:lnTo>
                <a:lnTo>
                  <a:pt x="32004" y="9144"/>
                </a:lnTo>
                <a:lnTo>
                  <a:pt x="33528" y="7620"/>
                </a:lnTo>
                <a:lnTo>
                  <a:pt x="35052" y="7620"/>
                </a:lnTo>
                <a:lnTo>
                  <a:pt x="36576" y="6096"/>
                </a:lnTo>
                <a:lnTo>
                  <a:pt x="44196" y="3048"/>
                </a:lnTo>
                <a:lnTo>
                  <a:pt x="76200" y="3048"/>
                </a:lnTo>
                <a:lnTo>
                  <a:pt x="83820" y="6096"/>
                </a:lnTo>
                <a:lnTo>
                  <a:pt x="86868" y="9144"/>
                </a:lnTo>
                <a:lnTo>
                  <a:pt x="94488" y="13716"/>
                </a:lnTo>
                <a:lnTo>
                  <a:pt x="94488" y="15240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9728" y="35052"/>
                </a:lnTo>
                <a:lnTo>
                  <a:pt x="111252" y="36576"/>
                </a:lnTo>
                <a:lnTo>
                  <a:pt x="111687" y="38100"/>
                </a:lnTo>
                <a:lnTo>
                  <a:pt x="59436" y="38100"/>
                </a:lnTo>
                <a:lnTo>
                  <a:pt x="55626" y="39624"/>
                </a:lnTo>
                <a:lnTo>
                  <a:pt x="54864" y="39624"/>
                </a:lnTo>
                <a:lnTo>
                  <a:pt x="51816" y="41148"/>
                </a:lnTo>
                <a:lnTo>
                  <a:pt x="48768" y="44196"/>
                </a:lnTo>
                <a:lnTo>
                  <a:pt x="49377" y="44196"/>
                </a:lnTo>
                <a:lnTo>
                  <a:pt x="48158" y="45720"/>
                </a:lnTo>
                <a:lnTo>
                  <a:pt x="47244" y="45720"/>
                </a:lnTo>
                <a:lnTo>
                  <a:pt x="42672" y="53340"/>
                </a:lnTo>
                <a:lnTo>
                  <a:pt x="43434" y="53340"/>
                </a:lnTo>
                <a:lnTo>
                  <a:pt x="39624" y="60960"/>
                </a:lnTo>
                <a:lnTo>
                  <a:pt x="40712" y="60960"/>
                </a:lnTo>
                <a:lnTo>
                  <a:pt x="39624" y="68580"/>
                </a:lnTo>
                <a:lnTo>
                  <a:pt x="38608" y="74676"/>
                </a:lnTo>
                <a:lnTo>
                  <a:pt x="38100" y="74676"/>
                </a:lnTo>
                <a:lnTo>
                  <a:pt x="38100" y="77724"/>
                </a:lnTo>
                <a:lnTo>
                  <a:pt x="38535" y="77724"/>
                </a:lnTo>
                <a:lnTo>
                  <a:pt x="39624" y="85344"/>
                </a:lnTo>
                <a:lnTo>
                  <a:pt x="40538" y="89916"/>
                </a:lnTo>
                <a:lnTo>
                  <a:pt x="39624" y="89916"/>
                </a:lnTo>
                <a:lnTo>
                  <a:pt x="42889" y="97536"/>
                </a:lnTo>
                <a:lnTo>
                  <a:pt x="42672" y="97536"/>
                </a:lnTo>
                <a:lnTo>
                  <a:pt x="47244" y="106680"/>
                </a:lnTo>
                <a:lnTo>
                  <a:pt x="48768" y="106680"/>
                </a:lnTo>
                <a:lnTo>
                  <a:pt x="54864" y="112776"/>
                </a:lnTo>
                <a:lnTo>
                  <a:pt x="111760" y="112776"/>
                </a:lnTo>
                <a:lnTo>
                  <a:pt x="111252" y="114300"/>
                </a:lnTo>
                <a:lnTo>
                  <a:pt x="111252" y="115824"/>
                </a:lnTo>
                <a:lnTo>
                  <a:pt x="109728" y="115824"/>
                </a:lnTo>
                <a:lnTo>
                  <a:pt x="109728" y="117348"/>
                </a:lnTo>
                <a:lnTo>
                  <a:pt x="105156" y="124968"/>
                </a:lnTo>
                <a:lnTo>
                  <a:pt x="103632" y="126492"/>
                </a:lnTo>
                <a:lnTo>
                  <a:pt x="103632" y="128016"/>
                </a:lnTo>
                <a:lnTo>
                  <a:pt x="102108" y="128016"/>
                </a:lnTo>
                <a:lnTo>
                  <a:pt x="97536" y="135636"/>
                </a:lnTo>
                <a:close/>
              </a:path>
              <a:path w="119379" h="151129">
                <a:moveTo>
                  <a:pt x="64008" y="39624"/>
                </a:moveTo>
                <a:lnTo>
                  <a:pt x="59436" y="38100"/>
                </a:lnTo>
                <a:lnTo>
                  <a:pt x="60960" y="38100"/>
                </a:lnTo>
                <a:lnTo>
                  <a:pt x="64008" y="39624"/>
                </a:lnTo>
                <a:close/>
              </a:path>
              <a:path w="119379" h="151129">
                <a:moveTo>
                  <a:pt x="113429" y="44196"/>
                </a:moveTo>
                <a:lnTo>
                  <a:pt x="71628" y="44196"/>
                </a:lnTo>
                <a:lnTo>
                  <a:pt x="68580" y="41148"/>
                </a:lnTo>
                <a:lnTo>
                  <a:pt x="60960" y="38100"/>
                </a:lnTo>
                <a:lnTo>
                  <a:pt x="111687" y="38100"/>
                </a:lnTo>
                <a:lnTo>
                  <a:pt x="113429" y="44196"/>
                </a:lnTo>
                <a:close/>
              </a:path>
              <a:path w="119379" h="151129">
                <a:moveTo>
                  <a:pt x="51816" y="41148"/>
                </a:moveTo>
                <a:lnTo>
                  <a:pt x="54864" y="39624"/>
                </a:lnTo>
                <a:lnTo>
                  <a:pt x="53993" y="40277"/>
                </a:lnTo>
                <a:lnTo>
                  <a:pt x="51816" y="41148"/>
                </a:lnTo>
                <a:close/>
              </a:path>
              <a:path w="119379" h="151129">
                <a:moveTo>
                  <a:pt x="53993" y="40277"/>
                </a:moveTo>
                <a:lnTo>
                  <a:pt x="54864" y="39624"/>
                </a:lnTo>
                <a:lnTo>
                  <a:pt x="55626" y="39624"/>
                </a:lnTo>
                <a:lnTo>
                  <a:pt x="53993" y="40277"/>
                </a:lnTo>
                <a:close/>
              </a:path>
              <a:path w="119379" h="151129">
                <a:moveTo>
                  <a:pt x="70455" y="43492"/>
                </a:moveTo>
                <a:lnTo>
                  <a:pt x="64008" y="39624"/>
                </a:lnTo>
                <a:lnTo>
                  <a:pt x="68580" y="41148"/>
                </a:lnTo>
                <a:lnTo>
                  <a:pt x="70455" y="43492"/>
                </a:lnTo>
                <a:close/>
              </a:path>
              <a:path w="119379" h="151129">
                <a:moveTo>
                  <a:pt x="50292" y="43053"/>
                </a:moveTo>
                <a:lnTo>
                  <a:pt x="51816" y="41148"/>
                </a:lnTo>
                <a:lnTo>
                  <a:pt x="53993" y="40277"/>
                </a:lnTo>
                <a:lnTo>
                  <a:pt x="50292" y="43053"/>
                </a:lnTo>
                <a:close/>
              </a:path>
              <a:path w="119379" h="151129">
                <a:moveTo>
                  <a:pt x="48768" y="44196"/>
                </a:moveTo>
                <a:lnTo>
                  <a:pt x="51816" y="41148"/>
                </a:lnTo>
                <a:lnTo>
                  <a:pt x="50292" y="43053"/>
                </a:lnTo>
                <a:lnTo>
                  <a:pt x="48768" y="44196"/>
                </a:lnTo>
                <a:close/>
              </a:path>
              <a:path w="119379" h="151129">
                <a:moveTo>
                  <a:pt x="71628" y="44196"/>
                </a:moveTo>
                <a:lnTo>
                  <a:pt x="70455" y="43492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9379" h="151129">
                <a:moveTo>
                  <a:pt x="49377" y="44196"/>
                </a:moveTo>
                <a:lnTo>
                  <a:pt x="48768" y="44196"/>
                </a:lnTo>
                <a:lnTo>
                  <a:pt x="50292" y="43053"/>
                </a:lnTo>
                <a:lnTo>
                  <a:pt x="49377" y="44196"/>
                </a:lnTo>
                <a:close/>
              </a:path>
              <a:path w="119379" h="151129">
                <a:moveTo>
                  <a:pt x="115824" y="48768"/>
                </a:moveTo>
                <a:lnTo>
                  <a:pt x="74676" y="48768"/>
                </a:lnTo>
                <a:lnTo>
                  <a:pt x="70455" y="43492"/>
                </a:lnTo>
                <a:lnTo>
                  <a:pt x="71628" y="44196"/>
                </a:lnTo>
                <a:lnTo>
                  <a:pt x="113429" y="44196"/>
                </a:lnTo>
                <a:lnTo>
                  <a:pt x="114300" y="47244"/>
                </a:lnTo>
                <a:lnTo>
                  <a:pt x="115824" y="47244"/>
                </a:lnTo>
                <a:lnTo>
                  <a:pt x="115824" y="48768"/>
                </a:lnTo>
                <a:close/>
              </a:path>
              <a:path w="119379" h="151129">
                <a:moveTo>
                  <a:pt x="45720" y="48768"/>
                </a:moveTo>
                <a:lnTo>
                  <a:pt x="47244" y="45720"/>
                </a:lnTo>
                <a:lnTo>
                  <a:pt x="48158" y="45720"/>
                </a:lnTo>
                <a:lnTo>
                  <a:pt x="45720" y="48768"/>
                </a:lnTo>
                <a:close/>
              </a:path>
              <a:path w="119379" h="151129">
                <a:moveTo>
                  <a:pt x="76708" y="52070"/>
                </a:moveTo>
                <a:lnTo>
                  <a:pt x="71628" y="45720"/>
                </a:lnTo>
                <a:lnTo>
                  <a:pt x="74676" y="48768"/>
                </a:lnTo>
                <a:lnTo>
                  <a:pt x="115824" y="48768"/>
                </a:lnTo>
                <a:lnTo>
                  <a:pt x="115824" y="50292"/>
                </a:lnTo>
                <a:lnTo>
                  <a:pt x="76200" y="50292"/>
                </a:lnTo>
                <a:lnTo>
                  <a:pt x="76708" y="52070"/>
                </a:lnTo>
                <a:close/>
              </a:path>
              <a:path w="119379" h="151129">
                <a:moveTo>
                  <a:pt x="77724" y="53340"/>
                </a:moveTo>
                <a:lnTo>
                  <a:pt x="76708" y="52070"/>
                </a:lnTo>
                <a:lnTo>
                  <a:pt x="76200" y="50292"/>
                </a:lnTo>
                <a:lnTo>
                  <a:pt x="77724" y="53340"/>
                </a:lnTo>
                <a:close/>
              </a:path>
              <a:path w="119379" h="151129">
                <a:moveTo>
                  <a:pt x="116840" y="53340"/>
                </a:moveTo>
                <a:lnTo>
                  <a:pt x="77724" y="53340"/>
                </a:lnTo>
                <a:lnTo>
                  <a:pt x="76200" y="50292"/>
                </a:lnTo>
                <a:lnTo>
                  <a:pt x="115824" y="50292"/>
                </a:lnTo>
                <a:lnTo>
                  <a:pt x="116840" y="53340"/>
                </a:lnTo>
                <a:close/>
              </a:path>
              <a:path w="119379" h="151129">
                <a:moveTo>
                  <a:pt x="43434" y="53340"/>
                </a:moveTo>
                <a:lnTo>
                  <a:pt x="42672" y="53340"/>
                </a:lnTo>
                <a:lnTo>
                  <a:pt x="44196" y="51816"/>
                </a:lnTo>
                <a:lnTo>
                  <a:pt x="43434" y="53340"/>
                </a:lnTo>
                <a:close/>
              </a:path>
              <a:path w="119379" h="151129">
                <a:moveTo>
                  <a:pt x="79248" y="60960"/>
                </a:moveTo>
                <a:lnTo>
                  <a:pt x="76708" y="52070"/>
                </a:lnTo>
                <a:lnTo>
                  <a:pt x="77724" y="53340"/>
                </a:lnTo>
                <a:lnTo>
                  <a:pt x="116840" y="53340"/>
                </a:lnTo>
                <a:lnTo>
                  <a:pt x="118364" y="57912"/>
                </a:lnTo>
                <a:lnTo>
                  <a:pt x="79248" y="57912"/>
                </a:lnTo>
                <a:lnTo>
                  <a:pt x="79248" y="60960"/>
                </a:lnTo>
                <a:close/>
              </a:path>
              <a:path w="119379" h="151129">
                <a:moveTo>
                  <a:pt x="40712" y="60960"/>
                </a:moveTo>
                <a:lnTo>
                  <a:pt x="39624" y="60960"/>
                </a:lnTo>
                <a:lnTo>
                  <a:pt x="41148" y="57912"/>
                </a:lnTo>
                <a:lnTo>
                  <a:pt x="40712" y="60960"/>
                </a:lnTo>
                <a:close/>
              </a:path>
              <a:path w="119379" h="151129">
                <a:moveTo>
                  <a:pt x="80772" y="68580"/>
                </a:moveTo>
                <a:lnTo>
                  <a:pt x="79248" y="57912"/>
                </a:lnTo>
                <a:lnTo>
                  <a:pt x="118364" y="57912"/>
                </a:lnTo>
                <a:lnTo>
                  <a:pt x="118872" y="59436"/>
                </a:lnTo>
                <a:lnTo>
                  <a:pt x="118872" y="65532"/>
                </a:lnTo>
                <a:lnTo>
                  <a:pt x="80772" y="65532"/>
                </a:lnTo>
                <a:lnTo>
                  <a:pt x="80772" y="68580"/>
                </a:lnTo>
                <a:close/>
              </a:path>
              <a:path w="119379" h="151129">
                <a:moveTo>
                  <a:pt x="118872" y="85344"/>
                </a:moveTo>
                <a:lnTo>
                  <a:pt x="80772" y="85344"/>
                </a:lnTo>
                <a:lnTo>
                  <a:pt x="80772" y="65532"/>
                </a:lnTo>
                <a:lnTo>
                  <a:pt x="118872" y="65532"/>
                </a:lnTo>
                <a:lnTo>
                  <a:pt x="118872" y="85344"/>
                </a:lnTo>
                <a:close/>
              </a:path>
              <a:path w="119379" h="151129">
                <a:moveTo>
                  <a:pt x="38100" y="77724"/>
                </a:moveTo>
                <a:lnTo>
                  <a:pt x="38100" y="74676"/>
                </a:lnTo>
                <a:lnTo>
                  <a:pt x="38334" y="76317"/>
                </a:lnTo>
                <a:lnTo>
                  <a:pt x="38100" y="77724"/>
                </a:lnTo>
                <a:close/>
              </a:path>
              <a:path w="119379" h="151129">
                <a:moveTo>
                  <a:pt x="38334" y="76317"/>
                </a:moveTo>
                <a:lnTo>
                  <a:pt x="38100" y="74676"/>
                </a:lnTo>
                <a:lnTo>
                  <a:pt x="38608" y="74676"/>
                </a:lnTo>
                <a:lnTo>
                  <a:pt x="38334" y="76317"/>
                </a:lnTo>
                <a:close/>
              </a:path>
              <a:path w="119379" h="151129">
                <a:moveTo>
                  <a:pt x="38535" y="77724"/>
                </a:moveTo>
                <a:lnTo>
                  <a:pt x="38100" y="77724"/>
                </a:lnTo>
                <a:lnTo>
                  <a:pt x="38334" y="76317"/>
                </a:lnTo>
                <a:lnTo>
                  <a:pt x="38535" y="77724"/>
                </a:lnTo>
                <a:close/>
              </a:path>
              <a:path w="119379" h="151129">
                <a:moveTo>
                  <a:pt x="118436" y="92964"/>
                </a:moveTo>
                <a:lnTo>
                  <a:pt x="79248" y="92964"/>
                </a:lnTo>
                <a:lnTo>
                  <a:pt x="80772" y="82296"/>
                </a:lnTo>
                <a:lnTo>
                  <a:pt x="80772" y="85344"/>
                </a:lnTo>
                <a:lnTo>
                  <a:pt x="118872" y="85344"/>
                </a:lnTo>
                <a:lnTo>
                  <a:pt x="118872" y="91440"/>
                </a:lnTo>
                <a:lnTo>
                  <a:pt x="118436" y="92964"/>
                </a:lnTo>
                <a:close/>
              </a:path>
              <a:path w="119379" h="151129">
                <a:moveTo>
                  <a:pt x="41148" y="92964"/>
                </a:moveTo>
                <a:lnTo>
                  <a:pt x="39624" y="89916"/>
                </a:lnTo>
                <a:lnTo>
                  <a:pt x="40538" y="89916"/>
                </a:lnTo>
                <a:lnTo>
                  <a:pt x="41148" y="92964"/>
                </a:lnTo>
                <a:close/>
              </a:path>
              <a:path w="119379" h="151129">
                <a:moveTo>
                  <a:pt x="76708" y="99060"/>
                </a:moveTo>
                <a:lnTo>
                  <a:pt x="79248" y="91440"/>
                </a:lnTo>
                <a:lnTo>
                  <a:pt x="79248" y="92964"/>
                </a:lnTo>
                <a:lnTo>
                  <a:pt x="118436" y="92964"/>
                </a:lnTo>
                <a:lnTo>
                  <a:pt x="117130" y="97536"/>
                </a:lnTo>
                <a:lnTo>
                  <a:pt x="77724" y="97536"/>
                </a:lnTo>
                <a:lnTo>
                  <a:pt x="76708" y="99060"/>
                </a:lnTo>
                <a:close/>
              </a:path>
              <a:path w="119379" h="151129">
                <a:moveTo>
                  <a:pt x="44196" y="100584"/>
                </a:moveTo>
                <a:lnTo>
                  <a:pt x="42672" y="97536"/>
                </a:lnTo>
                <a:lnTo>
                  <a:pt x="42889" y="97536"/>
                </a:lnTo>
                <a:lnTo>
                  <a:pt x="44196" y="100584"/>
                </a:lnTo>
                <a:close/>
              </a:path>
              <a:path w="119379" h="151129">
                <a:moveTo>
                  <a:pt x="76200" y="100584"/>
                </a:moveTo>
                <a:lnTo>
                  <a:pt x="76708" y="99060"/>
                </a:lnTo>
                <a:lnTo>
                  <a:pt x="77724" y="97536"/>
                </a:lnTo>
                <a:lnTo>
                  <a:pt x="76200" y="100584"/>
                </a:lnTo>
                <a:close/>
              </a:path>
              <a:path w="119379" h="151129">
                <a:moveTo>
                  <a:pt x="116259" y="100584"/>
                </a:moveTo>
                <a:lnTo>
                  <a:pt x="76200" y="100584"/>
                </a:lnTo>
                <a:lnTo>
                  <a:pt x="77724" y="97536"/>
                </a:lnTo>
                <a:lnTo>
                  <a:pt x="117130" y="97536"/>
                </a:lnTo>
                <a:lnTo>
                  <a:pt x="116259" y="100584"/>
                </a:lnTo>
                <a:close/>
              </a:path>
              <a:path w="119379" h="151129">
                <a:moveTo>
                  <a:pt x="71628" y="106680"/>
                </a:moveTo>
                <a:lnTo>
                  <a:pt x="76708" y="99060"/>
                </a:lnTo>
                <a:lnTo>
                  <a:pt x="76200" y="100584"/>
                </a:lnTo>
                <a:lnTo>
                  <a:pt x="116259" y="100584"/>
                </a:lnTo>
                <a:lnTo>
                  <a:pt x="115824" y="102108"/>
                </a:lnTo>
                <a:lnTo>
                  <a:pt x="115824" y="103632"/>
                </a:lnTo>
                <a:lnTo>
                  <a:pt x="74676" y="103632"/>
                </a:lnTo>
                <a:lnTo>
                  <a:pt x="71628" y="106680"/>
                </a:lnTo>
                <a:close/>
              </a:path>
              <a:path w="119379" h="151129">
                <a:moveTo>
                  <a:pt x="48768" y="106680"/>
                </a:moveTo>
                <a:lnTo>
                  <a:pt x="47244" y="106680"/>
                </a:lnTo>
                <a:lnTo>
                  <a:pt x="45720" y="103632"/>
                </a:lnTo>
                <a:lnTo>
                  <a:pt x="48768" y="106680"/>
                </a:lnTo>
                <a:close/>
              </a:path>
              <a:path w="119379" h="151129">
                <a:moveTo>
                  <a:pt x="111760" y="112776"/>
                </a:moveTo>
                <a:lnTo>
                  <a:pt x="64008" y="112776"/>
                </a:lnTo>
                <a:lnTo>
                  <a:pt x="68580" y="109728"/>
                </a:lnTo>
                <a:lnTo>
                  <a:pt x="74676" y="103632"/>
                </a:lnTo>
                <a:lnTo>
                  <a:pt x="115824" y="103632"/>
                </a:lnTo>
                <a:lnTo>
                  <a:pt x="114300" y="105156"/>
                </a:lnTo>
                <a:lnTo>
                  <a:pt x="111760" y="112776"/>
                </a:lnTo>
                <a:close/>
              </a:path>
              <a:path w="119379" h="151129">
                <a:moveTo>
                  <a:pt x="67056" y="110337"/>
                </a:moveTo>
                <a:lnTo>
                  <a:pt x="71628" y="106680"/>
                </a:lnTo>
                <a:lnTo>
                  <a:pt x="68580" y="109728"/>
                </a:lnTo>
                <a:lnTo>
                  <a:pt x="67056" y="110337"/>
                </a:lnTo>
                <a:close/>
              </a:path>
              <a:path w="119379" h="151129">
                <a:moveTo>
                  <a:pt x="59436" y="112776"/>
                </a:moveTo>
                <a:lnTo>
                  <a:pt x="54864" y="112776"/>
                </a:lnTo>
                <a:lnTo>
                  <a:pt x="51816" y="109728"/>
                </a:lnTo>
                <a:lnTo>
                  <a:pt x="59436" y="112776"/>
                </a:lnTo>
                <a:close/>
              </a:path>
              <a:path w="119379" h="151129">
                <a:moveTo>
                  <a:pt x="64008" y="112776"/>
                </a:moveTo>
                <a:lnTo>
                  <a:pt x="67056" y="110337"/>
                </a:lnTo>
                <a:lnTo>
                  <a:pt x="68580" y="109728"/>
                </a:lnTo>
                <a:lnTo>
                  <a:pt x="64008" y="112776"/>
                </a:lnTo>
                <a:close/>
              </a:path>
              <a:path w="119379" h="151129">
                <a:moveTo>
                  <a:pt x="64008" y="112776"/>
                </a:moveTo>
                <a:lnTo>
                  <a:pt x="60960" y="112776"/>
                </a:lnTo>
                <a:lnTo>
                  <a:pt x="67056" y="110337"/>
                </a:lnTo>
                <a:lnTo>
                  <a:pt x="64008" y="112776"/>
                </a:lnTo>
                <a:close/>
              </a:path>
              <a:path w="119379" h="151129">
                <a:moveTo>
                  <a:pt x="86868" y="143256"/>
                </a:moveTo>
                <a:lnTo>
                  <a:pt x="32004" y="143256"/>
                </a:lnTo>
                <a:lnTo>
                  <a:pt x="25908" y="137160"/>
                </a:lnTo>
                <a:lnTo>
                  <a:pt x="24384" y="137160"/>
                </a:lnTo>
                <a:lnTo>
                  <a:pt x="24384" y="135636"/>
                </a:lnTo>
                <a:lnTo>
                  <a:pt x="96012" y="135636"/>
                </a:lnTo>
                <a:lnTo>
                  <a:pt x="94488" y="137160"/>
                </a:lnTo>
                <a:lnTo>
                  <a:pt x="86868" y="143256"/>
                </a:lnTo>
                <a:close/>
              </a:path>
              <a:path w="119379" h="151129">
                <a:moveTo>
                  <a:pt x="85344" y="144780"/>
                </a:moveTo>
                <a:lnTo>
                  <a:pt x="35052" y="144780"/>
                </a:lnTo>
                <a:lnTo>
                  <a:pt x="33528" y="143256"/>
                </a:lnTo>
                <a:lnTo>
                  <a:pt x="85344" y="143256"/>
                </a:lnTo>
                <a:lnTo>
                  <a:pt x="85344" y="144780"/>
                </a:lnTo>
                <a:close/>
              </a:path>
              <a:path w="119379" h="151129">
                <a:moveTo>
                  <a:pt x="74676" y="149352"/>
                </a:moveTo>
                <a:lnTo>
                  <a:pt x="45720" y="149352"/>
                </a:lnTo>
                <a:lnTo>
                  <a:pt x="44196" y="147828"/>
                </a:lnTo>
                <a:lnTo>
                  <a:pt x="36576" y="144780"/>
                </a:lnTo>
                <a:lnTo>
                  <a:pt x="83820" y="144780"/>
                </a:lnTo>
                <a:lnTo>
                  <a:pt x="76200" y="147828"/>
                </a:lnTo>
                <a:lnTo>
                  <a:pt x="74676" y="149352"/>
                </a:lnTo>
                <a:close/>
              </a:path>
              <a:path w="119379" h="151129">
                <a:moveTo>
                  <a:pt x="65532" y="150876"/>
                </a:moveTo>
                <a:lnTo>
                  <a:pt x="51816" y="150876"/>
                </a:lnTo>
                <a:lnTo>
                  <a:pt x="47244" y="149352"/>
                </a:lnTo>
                <a:lnTo>
                  <a:pt x="71628" y="149352"/>
                </a:lnTo>
                <a:lnTo>
                  <a:pt x="65532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12129" y="3692652"/>
            <a:ext cx="0" cy="626745"/>
          </a:xfrm>
          <a:custGeom>
            <a:avLst/>
            <a:gdLst/>
            <a:ahLst/>
            <a:cxnLst/>
            <a:rect l="l" t="t" r="r" b="b"/>
            <a:pathLst>
              <a:path w="0" h="626745">
                <a:moveTo>
                  <a:pt x="0" y="0"/>
                </a:moveTo>
                <a:lnTo>
                  <a:pt x="0" y="6263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00700" y="3677411"/>
            <a:ext cx="451484" cy="321945"/>
          </a:xfrm>
          <a:custGeom>
            <a:avLst/>
            <a:gdLst/>
            <a:ahLst/>
            <a:cxnLst/>
            <a:rect l="l" t="t" r="r" b="b"/>
            <a:pathLst>
              <a:path w="451485" h="321945">
                <a:moveTo>
                  <a:pt x="21335" y="321564"/>
                </a:moveTo>
                <a:lnTo>
                  <a:pt x="0" y="289560"/>
                </a:lnTo>
                <a:lnTo>
                  <a:pt x="429767" y="0"/>
                </a:lnTo>
                <a:lnTo>
                  <a:pt x="451103" y="32004"/>
                </a:lnTo>
                <a:lnTo>
                  <a:pt x="21335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00700" y="3968496"/>
            <a:ext cx="440690" cy="350520"/>
          </a:xfrm>
          <a:custGeom>
            <a:avLst/>
            <a:gdLst/>
            <a:ahLst/>
            <a:cxnLst/>
            <a:rect l="l" t="t" r="r" b="b"/>
            <a:pathLst>
              <a:path w="440689" h="350520">
                <a:moveTo>
                  <a:pt x="380806" y="303355"/>
                </a:moveTo>
                <a:lnTo>
                  <a:pt x="343831" y="298195"/>
                </a:lnTo>
                <a:lnTo>
                  <a:pt x="0" y="30480"/>
                </a:lnTo>
                <a:lnTo>
                  <a:pt x="22860" y="0"/>
                </a:lnTo>
                <a:lnTo>
                  <a:pt x="366882" y="269177"/>
                </a:lnTo>
                <a:lnTo>
                  <a:pt x="380806" y="303355"/>
                </a:lnTo>
                <a:close/>
              </a:path>
              <a:path w="440689" h="350520">
                <a:moveTo>
                  <a:pt x="436814" y="341376"/>
                </a:moveTo>
                <a:lnTo>
                  <a:pt x="399288" y="341376"/>
                </a:lnTo>
                <a:lnTo>
                  <a:pt x="422147" y="312419"/>
                </a:lnTo>
                <a:lnTo>
                  <a:pt x="366882" y="269177"/>
                </a:lnTo>
                <a:lnTo>
                  <a:pt x="342899" y="210311"/>
                </a:lnTo>
                <a:lnTo>
                  <a:pt x="341995" y="203287"/>
                </a:lnTo>
                <a:lnTo>
                  <a:pt x="343661" y="196405"/>
                </a:lnTo>
                <a:lnTo>
                  <a:pt x="347614" y="190380"/>
                </a:lnTo>
                <a:lnTo>
                  <a:pt x="353568" y="185928"/>
                </a:lnTo>
                <a:lnTo>
                  <a:pt x="361473" y="185023"/>
                </a:lnTo>
                <a:lnTo>
                  <a:pt x="368807" y="186690"/>
                </a:lnTo>
                <a:lnTo>
                  <a:pt x="374999" y="190642"/>
                </a:lnTo>
                <a:lnTo>
                  <a:pt x="379475" y="196595"/>
                </a:lnTo>
                <a:lnTo>
                  <a:pt x="436814" y="341376"/>
                </a:lnTo>
                <a:close/>
              </a:path>
              <a:path w="440689" h="350520">
                <a:moveTo>
                  <a:pt x="405303" y="333756"/>
                </a:moveTo>
                <a:lnTo>
                  <a:pt x="393192" y="333756"/>
                </a:lnTo>
                <a:lnTo>
                  <a:pt x="413003" y="307848"/>
                </a:lnTo>
                <a:lnTo>
                  <a:pt x="380806" y="303355"/>
                </a:lnTo>
                <a:lnTo>
                  <a:pt x="366882" y="269177"/>
                </a:lnTo>
                <a:lnTo>
                  <a:pt x="422147" y="312419"/>
                </a:lnTo>
                <a:lnTo>
                  <a:pt x="405303" y="333756"/>
                </a:lnTo>
                <a:close/>
              </a:path>
              <a:path w="440689" h="350520">
                <a:moveTo>
                  <a:pt x="440436" y="350519"/>
                </a:moveTo>
                <a:lnTo>
                  <a:pt x="275843" y="327660"/>
                </a:lnTo>
                <a:lnTo>
                  <a:pt x="260603" y="306323"/>
                </a:lnTo>
                <a:lnTo>
                  <a:pt x="263080" y="298989"/>
                </a:lnTo>
                <a:lnTo>
                  <a:pt x="267843" y="293370"/>
                </a:lnTo>
                <a:lnTo>
                  <a:pt x="274320" y="290036"/>
                </a:lnTo>
                <a:lnTo>
                  <a:pt x="281940" y="289559"/>
                </a:lnTo>
                <a:lnTo>
                  <a:pt x="343831" y="298195"/>
                </a:lnTo>
                <a:lnTo>
                  <a:pt x="399288" y="341376"/>
                </a:lnTo>
                <a:lnTo>
                  <a:pt x="436814" y="341376"/>
                </a:lnTo>
                <a:lnTo>
                  <a:pt x="440436" y="350519"/>
                </a:lnTo>
                <a:close/>
              </a:path>
              <a:path w="440689" h="350520">
                <a:moveTo>
                  <a:pt x="399288" y="341376"/>
                </a:moveTo>
                <a:lnTo>
                  <a:pt x="343831" y="298195"/>
                </a:lnTo>
                <a:lnTo>
                  <a:pt x="380806" y="303355"/>
                </a:lnTo>
                <a:lnTo>
                  <a:pt x="393192" y="333756"/>
                </a:lnTo>
                <a:lnTo>
                  <a:pt x="405303" y="333756"/>
                </a:lnTo>
                <a:lnTo>
                  <a:pt x="399288" y="341376"/>
                </a:lnTo>
                <a:close/>
              </a:path>
              <a:path w="440689" h="350520">
                <a:moveTo>
                  <a:pt x="393192" y="333756"/>
                </a:moveTo>
                <a:lnTo>
                  <a:pt x="380806" y="303355"/>
                </a:lnTo>
                <a:lnTo>
                  <a:pt x="413003" y="307848"/>
                </a:lnTo>
                <a:lnTo>
                  <a:pt x="393192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40373" y="4319015"/>
            <a:ext cx="0" cy="753110"/>
          </a:xfrm>
          <a:custGeom>
            <a:avLst/>
            <a:gdLst/>
            <a:ahLst/>
            <a:cxnLst/>
            <a:rect l="l" t="t" r="r" b="b"/>
            <a:pathLst>
              <a:path w="0" h="753110">
                <a:moveTo>
                  <a:pt x="0" y="0"/>
                </a:moveTo>
                <a:lnTo>
                  <a:pt x="0" y="7528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40373" y="2869692"/>
            <a:ext cx="0" cy="822960"/>
          </a:xfrm>
          <a:custGeom>
            <a:avLst/>
            <a:gdLst/>
            <a:ahLst/>
            <a:cxnLst/>
            <a:rect l="l" t="t" r="r" b="b"/>
            <a:pathLst>
              <a:path w="0" h="822960">
                <a:moveTo>
                  <a:pt x="0" y="0"/>
                </a:moveTo>
                <a:lnTo>
                  <a:pt x="0" y="822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85232" y="3945635"/>
            <a:ext cx="327660" cy="56515"/>
          </a:xfrm>
          <a:custGeom>
            <a:avLst/>
            <a:gdLst/>
            <a:ahLst/>
            <a:cxnLst/>
            <a:rect l="l" t="t" r="r" b="b"/>
            <a:pathLst>
              <a:path w="327660" h="56514">
                <a:moveTo>
                  <a:pt x="326135" y="56388"/>
                </a:moveTo>
                <a:lnTo>
                  <a:pt x="0" y="38100"/>
                </a:lnTo>
                <a:lnTo>
                  <a:pt x="3048" y="0"/>
                </a:lnTo>
                <a:lnTo>
                  <a:pt x="327660" y="18288"/>
                </a:lnTo>
                <a:lnTo>
                  <a:pt x="32613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6008572" y="3831271"/>
            <a:ext cx="33083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6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01411" y="1677924"/>
            <a:ext cx="114300" cy="314325"/>
          </a:xfrm>
          <a:custGeom>
            <a:avLst/>
            <a:gdLst/>
            <a:ahLst/>
            <a:cxnLst/>
            <a:rect l="l" t="t" r="r" b="b"/>
            <a:pathLst>
              <a:path w="114300" h="314325">
                <a:moveTo>
                  <a:pt x="0" y="0"/>
                </a:moveTo>
                <a:lnTo>
                  <a:pt x="114300" y="0"/>
                </a:lnTo>
                <a:lnTo>
                  <a:pt x="114300" y="313943"/>
                </a:lnTo>
                <a:lnTo>
                  <a:pt x="0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81600" y="1659636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19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9812" y="312419"/>
                </a:lnTo>
                <a:lnTo>
                  <a:pt x="38100" y="332232"/>
                </a:lnTo>
                <a:lnTo>
                  <a:pt x="152400" y="332232"/>
                </a:lnTo>
                <a:lnTo>
                  <a:pt x="152400" y="350519"/>
                </a:lnTo>
                <a:close/>
              </a:path>
              <a:path w="152400" h="350519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0519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114300" y="18288"/>
                </a:lnTo>
                <a:lnTo>
                  <a:pt x="134112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4112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8099"/>
                </a:moveTo>
                <a:lnTo>
                  <a:pt x="134112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099"/>
                </a:lnTo>
                <a:close/>
              </a:path>
              <a:path w="152400" h="350519">
                <a:moveTo>
                  <a:pt x="38100" y="332232"/>
                </a:moveTo>
                <a:lnTo>
                  <a:pt x="19812" y="312419"/>
                </a:lnTo>
                <a:lnTo>
                  <a:pt x="38100" y="312419"/>
                </a:lnTo>
                <a:lnTo>
                  <a:pt x="38100" y="332232"/>
                </a:lnTo>
                <a:close/>
              </a:path>
              <a:path w="152400" h="350519">
                <a:moveTo>
                  <a:pt x="114300" y="332232"/>
                </a:moveTo>
                <a:lnTo>
                  <a:pt x="38100" y="332232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2232"/>
                </a:lnTo>
                <a:close/>
              </a:path>
              <a:path w="152400" h="350519">
                <a:moveTo>
                  <a:pt x="152400" y="332232"/>
                </a:moveTo>
                <a:lnTo>
                  <a:pt x="114300" y="332232"/>
                </a:lnTo>
                <a:lnTo>
                  <a:pt x="134112" y="312419"/>
                </a:lnTo>
                <a:lnTo>
                  <a:pt x="152400" y="312419"/>
                </a:lnTo>
                <a:lnTo>
                  <a:pt x="15240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66182" y="1991867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66182" y="1469136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45558" y="5167884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5">
                <a:moveTo>
                  <a:pt x="0" y="0"/>
                </a:moveTo>
                <a:lnTo>
                  <a:pt x="0" y="6644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34127" y="5219700"/>
            <a:ext cx="440690" cy="325120"/>
          </a:xfrm>
          <a:custGeom>
            <a:avLst/>
            <a:gdLst/>
            <a:ahLst/>
            <a:cxnLst/>
            <a:rect l="l" t="t" r="r" b="b"/>
            <a:pathLst>
              <a:path w="440689" h="325120">
                <a:moveTo>
                  <a:pt x="21336" y="324612"/>
                </a:moveTo>
                <a:lnTo>
                  <a:pt x="0" y="292607"/>
                </a:lnTo>
                <a:lnTo>
                  <a:pt x="419100" y="0"/>
                </a:lnTo>
                <a:lnTo>
                  <a:pt x="440436" y="32003"/>
                </a:lnTo>
                <a:lnTo>
                  <a:pt x="21336" y="32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34128" y="5536692"/>
            <a:ext cx="388620" cy="295910"/>
          </a:xfrm>
          <a:custGeom>
            <a:avLst/>
            <a:gdLst/>
            <a:ahLst/>
            <a:cxnLst/>
            <a:rect l="l" t="t" r="r" b="b"/>
            <a:pathLst>
              <a:path w="388620" h="295910">
                <a:moveTo>
                  <a:pt x="328614" y="250763"/>
                </a:moveTo>
                <a:lnTo>
                  <a:pt x="289393" y="246255"/>
                </a:lnTo>
                <a:lnTo>
                  <a:pt x="0" y="30480"/>
                </a:lnTo>
                <a:lnTo>
                  <a:pt x="22860" y="0"/>
                </a:lnTo>
                <a:lnTo>
                  <a:pt x="314171" y="217206"/>
                </a:lnTo>
                <a:lnTo>
                  <a:pt x="328614" y="250763"/>
                </a:lnTo>
                <a:close/>
              </a:path>
              <a:path w="388620" h="295910">
                <a:moveTo>
                  <a:pt x="386033" y="289559"/>
                </a:moveTo>
                <a:lnTo>
                  <a:pt x="347472" y="289559"/>
                </a:lnTo>
                <a:lnTo>
                  <a:pt x="370332" y="259080"/>
                </a:lnTo>
                <a:lnTo>
                  <a:pt x="314171" y="217206"/>
                </a:lnTo>
                <a:lnTo>
                  <a:pt x="289560" y="160019"/>
                </a:lnTo>
                <a:lnTo>
                  <a:pt x="287774" y="152114"/>
                </a:lnTo>
                <a:lnTo>
                  <a:pt x="288988" y="144779"/>
                </a:lnTo>
                <a:lnTo>
                  <a:pt x="292774" y="138588"/>
                </a:lnTo>
                <a:lnTo>
                  <a:pt x="298703" y="134112"/>
                </a:lnTo>
                <a:lnTo>
                  <a:pt x="306609" y="132992"/>
                </a:lnTo>
                <a:lnTo>
                  <a:pt x="313944" y="134302"/>
                </a:lnTo>
                <a:lnTo>
                  <a:pt x="320135" y="138183"/>
                </a:lnTo>
                <a:lnTo>
                  <a:pt x="324612" y="144779"/>
                </a:lnTo>
                <a:lnTo>
                  <a:pt x="386033" y="289559"/>
                </a:lnTo>
                <a:close/>
              </a:path>
              <a:path w="388620" h="295910">
                <a:moveTo>
                  <a:pt x="354330" y="280416"/>
                </a:moveTo>
                <a:lnTo>
                  <a:pt x="341375" y="280416"/>
                </a:lnTo>
                <a:lnTo>
                  <a:pt x="361188" y="254507"/>
                </a:lnTo>
                <a:lnTo>
                  <a:pt x="328614" y="250763"/>
                </a:lnTo>
                <a:lnTo>
                  <a:pt x="314171" y="217206"/>
                </a:lnTo>
                <a:lnTo>
                  <a:pt x="370332" y="259080"/>
                </a:lnTo>
                <a:lnTo>
                  <a:pt x="354330" y="280416"/>
                </a:lnTo>
                <a:close/>
              </a:path>
              <a:path w="388620" h="295910">
                <a:moveTo>
                  <a:pt x="388620" y="295656"/>
                </a:moveTo>
                <a:lnTo>
                  <a:pt x="225552" y="277368"/>
                </a:lnTo>
                <a:lnTo>
                  <a:pt x="208788" y="257556"/>
                </a:lnTo>
                <a:lnTo>
                  <a:pt x="210597" y="250197"/>
                </a:lnTo>
                <a:lnTo>
                  <a:pt x="215264" y="244411"/>
                </a:lnTo>
                <a:lnTo>
                  <a:pt x="221646" y="240625"/>
                </a:lnTo>
                <a:lnTo>
                  <a:pt x="228600" y="239268"/>
                </a:lnTo>
                <a:lnTo>
                  <a:pt x="289393" y="246255"/>
                </a:lnTo>
                <a:lnTo>
                  <a:pt x="347472" y="289559"/>
                </a:lnTo>
                <a:lnTo>
                  <a:pt x="386033" y="289559"/>
                </a:lnTo>
                <a:lnTo>
                  <a:pt x="388620" y="295656"/>
                </a:lnTo>
                <a:close/>
              </a:path>
              <a:path w="388620" h="295910">
                <a:moveTo>
                  <a:pt x="347472" y="289559"/>
                </a:moveTo>
                <a:lnTo>
                  <a:pt x="289393" y="246255"/>
                </a:lnTo>
                <a:lnTo>
                  <a:pt x="328614" y="250763"/>
                </a:lnTo>
                <a:lnTo>
                  <a:pt x="341375" y="280416"/>
                </a:lnTo>
                <a:lnTo>
                  <a:pt x="354330" y="280416"/>
                </a:lnTo>
                <a:lnTo>
                  <a:pt x="347472" y="289559"/>
                </a:lnTo>
                <a:close/>
              </a:path>
              <a:path w="388620" h="295910">
                <a:moveTo>
                  <a:pt x="341375" y="280416"/>
                </a:moveTo>
                <a:lnTo>
                  <a:pt x="328614" y="250763"/>
                </a:lnTo>
                <a:lnTo>
                  <a:pt x="361188" y="254507"/>
                </a:lnTo>
                <a:lnTo>
                  <a:pt x="341375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167884" y="612648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0" y="0"/>
                </a:moveTo>
                <a:lnTo>
                  <a:pt x="114300" y="0"/>
                </a:lnTo>
                <a:lnTo>
                  <a:pt x="114300" y="315467"/>
                </a:lnTo>
                <a:lnTo>
                  <a:pt x="0" y="315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148071" y="6108192"/>
            <a:ext cx="152400" cy="353695"/>
          </a:xfrm>
          <a:custGeom>
            <a:avLst/>
            <a:gdLst/>
            <a:ahLst/>
            <a:cxnLst/>
            <a:rect l="l" t="t" r="r" b="b"/>
            <a:pathLst>
              <a:path w="152400" h="353695">
                <a:moveTo>
                  <a:pt x="152400" y="353567"/>
                </a:moveTo>
                <a:lnTo>
                  <a:pt x="0" y="353567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152400" y="333756"/>
                </a:lnTo>
                <a:lnTo>
                  <a:pt x="152400" y="353567"/>
                </a:lnTo>
                <a:close/>
              </a:path>
              <a:path w="152400" h="353695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3695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3695">
                <a:moveTo>
                  <a:pt x="114300" y="333756"/>
                </a:moveTo>
                <a:lnTo>
                  <a:pt x="114300" y="18288"/>
                </a:lnTo>
                <a:lnTo>
                  <a:pt x="134112" y="38100"/>
                </a:lnTo>
                <a:lnTo>
                  <a:pt x="152400" y="38099"/>
                </a:lnTo>
                <a:lnTo>
                  <a:pt x="152400" y="315467"/>
                </a:lnTo>
                <a:lnTo>
                  <a:pt x="134112" y="315467"/>
                </a:lnTo>
                <a:lnTo>
                  <a:pt x="114300" y="333756"/>
                </a:lnTo>
                <a:close/>
              </a:path>
              <a:path w="152400" h="353695">
                <a:moveTo>
                  <a:pt x="152400" y="38099"/>
                </a:moveTo>
                <a:lnTo>
                  <a:pt x="134112" y="38100"/>
                </a:lnTo>
                <a:lnTo>
                  <a:pt x="114300" y="18288"/>
                </a:lnTo>
                <a:lnTo>
                  <a:pt x="152400" y="18287"/>
                </a:lnTo>
                <a:lnTo>
                  <a:pt x="152400" y="38099"/>
                </a:lnTo>
                <a:close/>
              </a:path>
              <a:path w="152400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152400" h="353695">
                <a:moveTo>
                  <a:pt x="114300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114300" y="315467"/>
                </a:lnTo>
                <a:lnTo>
                  <a:pt x="114300" y="333756"/>
                </a:lnTo>
                <a:close/>
              </a:path>
              <a:path w="152400" h="353695">
                <a:moveTo>
                  <a:pt x="152400" y="333756"/>
                </a:moveTo>
                <a:lnTo>
                  <a:pt x="114300" y="333756"/>
                </a:lnTo>
                <a:lnTo>
                  <a:pt x="134112" y="315467"/>
                </a:lnTo>
                <a:lnTo>
                  <a:pt x="152400" y="315467"/>
                </a:lnTo>
                <a:lnTo>
                  <a:pt x="152400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204460" y="5812535"/>
            <a:ext cx="40005" cy="314325"/>
          </a:xfrm>
          <a:custGeom>
            <a:avLst/>
            <a:gdLst/>
            <a:ahLst/>
            <a:cxnLst/>
            <a:rect l="l" t="t" r="r" b="b"/>
            <a:pathLst>
              <a:path w="40004" h="314325">
                <a:moveTo>
                  <a:pt x="39623" y="313944"/>
                </a:moveTo>
                <a:lnTo>
                  <a:pt x="1523" y="313944"/>
                </a:lnTo>
                <a:lnTo>
                  <a:pt x="0" y="0"/>
                </a:lnTo>
                <a:lnTo>
                  <a:pt x="38100" y="0"/>
                </a:lnTo>
                <a:lnTo>
                  <a:pt x="39623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204460" y="6441948"/>
            <a:ext cx="40005" cy="342900"/>
          </a:xfrm>
          <a:custGeom>
            <a:avLst/>
            <a:gdLst/>
            <a:ahLst/>
            <a:cxnLst/>
            <a:rect l="l" t="t" r="r" b="b"/>
            <a:pathLst>
              <a:path w="40004" h="342900">
                <a:moveTo>
                  <a:pt x="38100" y="342899"/>
                </a:moveTo>
                <a:lnTo>
                  <a:pt x="0" y="342899"/>
                </a:lnTo>
                <a:lnTo>
                  <a:pt x="1523" y="0"/>
                </a:lnTo>
                <a:lnTo>
                  <a:pt x="39623" y="0"/>
                </a:lnTo>
                <a:lnTo>
                  <a:pt x="381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33415" y="5013960"/>
            <a:ext cx="44450" cy="238125"/>
          </a:xfrm>
          <a:custGeom>
            <a:avLst/>
            <a:gdLst/>
            <a:ahLst/>
            <a:cxnLst/>
            <a:rect l="l" t="t" r="r" b="b"/>
            <a:pathLst>
              <a:path w="44450" h="238125">
                <a:moveTo>
                  <a:pt x="38100" y="237743"/>
                </a:moveTo>
                <a:lnTo>
                  <a:pt x="0" y="237743"/>
                </a:lnTo>
                <a:lnTo>
                  <a:pt x="6096" y="0"/>
                </a:lnTo>
                <a:lnTo>
                  <a:pt x="44196" y="0"/>
                </a:lnTo>
                <a:lnTo>
                  <a:pt x="381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535174" y="5146548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68651" y="5225796"/>
            <a:ext cx="378460" cy="297180"/>
          </a:xfrm>
          <a:custGeom>
            <a:avLst/>
            <a:gdLst/>
            <a:ahLst/>
            <a:cxnLst/>
            <a:rect l="l" t="t" r="r" b="b"/>
            <a:pathLst>
              <a:path w="378460" h="297179">
                <a:moveTo>
                  <a:pt x="355091" y="297180"/>
                </a:moveTo>
                <a:lnTo>
                  <a:pt x="0" y="30480"/>
                </a:lnTo>
                <a:lnTo>
                  <a:pt x="22860" y="0"/>
                </a:lnTo>
                <a:lnTo>
                  <a:pt x="377951" y="266700"/>
                </a:lnTo>
                <a:lnTo>
                  <a:pt x="355091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57983" y="5515355"/>
            <a:ext cx="388620" cy="297180"/>
          </a:xfrm>
          <a:custGeom>
            <a:avLst/>
            <a:gdLst/>
            <a:ahLst/>
            <a:cxnLst/>
            <a:rect l="l" t="t" r="r" b="b"/>
            <a:pathLst>
              <a:path w="388619" h="297179">
                <a:moveTo>
                  <a:pt x="59837" y="252307"/>
                </a:moveTo>
                <a:lnTo>
                  <a:pt x="74898" y="216870"/>
                </a:lnTo>
                <a:lnTo>
                  <a:pt x="365760" y="0"/>
                </a:lnTo>
                <a:lnTo>
                  <a:pt x="388620" y="30480"/>
                </a:lnTo>
                <a:lnTo>
                  <a:pt x="96810" y="248057"/>
                </a:lnTo>
                <a:lnTo>
                  <a:pt x="59837" y="252307"/>
                </a:lnTo>
                <a:close/>
              </a:path>
              <a:path w="388619" h="297179">
                <a:moveTo>
                  <a:pt x="0" y="297180"/>
                </a:moveTo>
                <a:lnTo>
                  <a:pt x="64008" y="144779"/>
                </a:lnTo>
                <a:lnTo>
                  <a:pt x="68484" y="138850"/>
                </a:lnTo>
                <a:lnTo>
                  <a:pt x="74676" y="135064"/>
                </a:lnTo>
                <a:lnTo>
                  <a:pt x="82010" y="133850"/>
                </a:lnTo>
                <a:lnTo>
                  <a:pt x="89916" y="135636"/>
                </a:lnTo>
                <a:lnTo>
                  <a:pt x="95845" y="139445"/>
                </a:lnTo>
                <a:lnTo>
                  <a:pt x="99631" y="145541"/>
                </a:lnTo>
                <a:lnTo>
                  <a:pt x="100845" y="152780"/>
                </a:lnTo>
                <a:lnTo>
                  <a:pt x="99060" y="160019"/>
                </a:lnTo>
                <a:lnTo>
                  <a:pt x="74898" y="216870"/>
                </a:lnTo>
                <a:lnTo>
                  <a:pt x="18288" y="259080"/>
                </a:lnTo>
                <a:lnTo>
                  <a:pt x="41148" y="289559"/>
                </a:lnTo>
                <a:lnTo>
                  <a:pt x="67945" y="289559"/>
                </a:lnTo>
                <a:lnTo>
                  <a:pt x="0" y="297180"/>
                </a:lnTo>
                <a:close/>
              </a:path>
              <a:path w="388619" h="297179">
                <a:moveTo>
                  <a:pt x="41148" y="289559"/>
                </a:moveTo>
                <a:lnTo>
                  <a:pt x="18288" y="259080"/>
                </a:lnTo>
                <a:lnTo>
                  <a:pt x="74898" y="216870"/>
                </a:lnTo>
                <a:lnTo>
                  <a:pt x="59837" y="252307"/>
                </a:lnTo>
                <a:lnTo>
                  <a:pt x="27432" y="256031"/>
                </a:lnTo>
                <a:lnTo>
                  <a:pt x="47244" y="281940"/>
                </a:lnTo>
                <a:lnTo>
                  <a:pt x="51367" y="281940"/>
                </a:lnTo>
                <a:lnTo>
                  <a:pt x="41148" y="289559"/>
                </a:lnTo>
                <a:close/>
              </a:path>
              <a:path w="388619" h="297179">
                <a:moveTo>
                  <a:pt x="67945" y="289559"/>
                </a:moveTo>
                <a:lnTo>
                  <a:pt x="41148" y="289559"/>
                </a:lnTo>
                <a:lnTo>
                  <a:pt x="96810" y="248057"/>
                </a:lnTo>
                <a:lnTo>
                  <a:pt x="160020" y="240792"/>
                </a:lnTo>
                <a:lnTo>
                  <a:pt x="166973" y="241268"/>
                </a:lnTo>
                <a:lnTo>
                  <a:pt x="173355" y="244602"/>
                </a:lnTo>
                <a:lnTo>
                  <a:pt x="178022" y="250221"/>
                </a:lnTo>
                <a:lnTo>
                  <a:pt x="179832" y="257556"/>
                </a:lnTo>
                <a:lnTo>
                  <a:pt x="179355" y="265176"/>
                </a:lnTo>
                <a:lnTo>
                  <a:pt x="176022" y="271653"/>
                </a:lnTo>
                <a:lnTo>
                  <a:pt x="170402" y="276415"/>
                </a:lnTo>
                <a:lnTo>
                  <a:pt x="163068" y="278892"/>
                </a:lnTo>
                <a:lnTo>
                  <a:pt x="67945" y="289559"/>
                </a:lnTo>
                <a:close/>
              </a:path>
              <a:path w="388619" h="297179">
                <a:moveTo>
                  <a:pt x="51367" y="281940"/>
                </a:moveTo>
                <a:lnTo>
                  <a:pt x="47244" y="281940"/>
                </a:lnTo>
                <a:lnTo>
                  <a:pt x="59837" y="252307"/>
                </a:lnTo>
                <a:lnTo>
                  <a:pt x="96810" y="248057"/>
                </a:lnTo>
                <a:lnTo>
                  <a:pt x="51367" y="281940"/>
                </a:lnTo>
                <a:close/>
              </a:path>
              <a:path w="388619" h="297179">
                <a:moveTo>
                  <a:pt x="47244" y="281940"/>
                </a:moveTo>
                <a:lnTo>
                  <a:pt x="27432" y="256031"/>
                </a:lnTo>
                <a:lnTo>
                  <a:pt x="59837" y="252307"/>
                </a:lnTo>
                <a:lnTo>
                  <a:pt x="47244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35935" y="5507735"/>
            <a:ext cx="2308860" cy="40005"/>
          </a:xfrm>
          <a:custGeom>
            <a:avLst/>
            <a:gdLst/>
            <a:ahLst/>
            <a:cxnLst/>
            <a:rect l="l" t="t" r="r" b="b"/>
            <a:pathLst>
              <a:path w="2308860" h="40004">
                <a:moveTo>
                  <a:pt x="2308860" y="39624"/>
                </a:moveTo>
                <a:lnTo>
                  <a:pt x="0" y="38100"/>
                </a:lnTo>
                <a:lnTo>
                  <a:pt x="0" y="0"/>
                </a:lnTo>
                <a:lnTo>
                  <a:pt x="2308860" y="1524"/>
                </a:lnTo>
                <a:lnTo>
                  <a:pt x="230886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065020" y="6108192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0" y="0"/>
                </a:moveTo>
                <a:lnTo>
                  <a:pt x="114300" y="0"/>
                </a:lnTo>
                <a:lnTo>
                  <a:pt x="114300" y="315467"/>
                </a:lnTo>
                <a:lnTo>
                  <a:pt x="0" y="3154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046732" y="6088380"/>
            <a:ext cx="152400" cy="353695"/>
          </a:xfrm>
          <a:custGeom>
            <a:avLst/>
            <a:gdLst/>
            <a:ahLst/>
            <a:cxnLst/>
            <a:rect l="l" t="t" r="r" b="b"/>
            <a:pathLst>
              <a:path w="152400" h="353695">
                <a:moveTo>
                  <a:pt x="152400" y="353567"/>
                </a:moveTo>
                <a:lnTo>
                  <a:pt x="0" y="353567"/>
                </a:lnTo>
                <a:lnTo>
                  <a:pt x="0" y="0"/>
                </a:lnTo>
                <a:lnTo>
                  <a:pt x="152400" y="0"/>
                </a:lnTo>
                <a:lnTo>
                  <a:pt x="1524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8288" y="315467"/>
                </a:lnTo>
                <a:lnTo>
                  <a:pt x="38100" y="335280"/>
                </a:lnTo>
                <a:lnTo>
                  <a:pt x="152400" y="335280"/>
                </a:lnTo>
                <a:lnTo>
                  <a:pt x="152400" y="353567"/>
                </a:lnTo>
                <a:close/>
              </a:path>
              <a:path w="152400" h="3536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2400" h="353695">
                <a:moveTo>
                  <a:pt x="1143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4300" y="19812"/>
                </a:lnTo>
                <a:lnTo>
                  <a:pt x="114300" y="3810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114300" y="19812"/>
                </a:lnTo>
                <a:lnTo>
                  <a:pt x="132588" y="38100"/>
                </a:lnTo>
                <a:lnTo>
                  <a:pt x="152400" y="38100"/>
                </a:lnTo>
                <a:lnTo>
                  <a:pt x="152400" y="315467"/>
                </a:lnTo>
                <a:lnTo>
                  <a:pt x="132588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8100"/>
                </a:moveTo>
                <a:lnTo>
                  <a:pt x="132588" y="38100"/>
                </a:lnTo>
                <a:lnTo>
                  <a:pt x="114300" y="19812"/>
                </a:lnTo>
                <a:lnTo>
                  <a:pt x="152400" y="19812"/>
                </a:lnTo>
                <a:lnTo>
                  <a:pt x="152400" y="38100"/>
                </a:lnTo>
                <a:close/>
              </a:path>
              <a:path w="152400" h="353695">
                <a:moveTo>
                  <a:pt x="38100" y="335280"/>
                </a:moveTo>
                <a:lnTo>
                  <a:pt x="18288" y="315467"/>
                </a:lnTo>
                <a:lnTo>
                  <a:pt x="38100" y="315467"/>
                </a:lnTo>
                <a:lnTo>
                  <a:pt x="38100" y="335280"/>
                </a:lnTo>
                <a:close/>
              </a:path>
              <a:path w="152400" h="353695">
                <a:moveTo>
                  <a:pt x="114300" y="335280"/>
                </a:moveTo>
                <a:lnTo>
                  <a:pt x="38100" y="335280"/>
                </a:lnTo>
                <a:lnTo>
                  <a:pt x="38100" y="315467"/>
                </a:lnTo>
                <a:lnTo>
                  <a:pt x="114300" y="315467"/>
                </a:lnTo>
                <a:lnTo>
                  <a:pt x="114300" y="335280"/>
                </a:lnTo>
                <a:close/>
              </a:path>
              <a:path w="152400" h="353695">
                <a:moveTo>
                  <a:pt x="152400" y="335280"/>
                </a:moveTo>
                <a:lnTo>
                  <a:pt x="114300" y="335280"/>
                </a:lnTo>
                <a:lnTo>
                  <a:pt x="132588" y="315467"/>
                </a:lnTo>
                <a:lnTo>
                  <a:pt x="152400" y="315467"/>
                </a:lnTo>
                <a:lnTo>
                  <a:pt x="152400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122170" y="5814060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122170" y="642366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30090" y="275844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616958" y="2758440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16196" y="2849117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 h="0">
                <a:moveTo>
                  <a:pt x="0" y="0"/>
                </a:moveTo>
                <a:lnTo>
                  <a:pt x="6172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66259" y="284911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65497" y="2476500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18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340351" y="2417063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4">
                <a:moveTo>
                  <a:pt x="36575" y="92964"/>
                </a:moveTo>
                <a:lnTo>
                  <a:pt x="22502" y="89225"/>
                </a:lnTo>
                <a:lnTo>
                  <a:pt x="10858" y="79057"/>
                </a:lnTo>
                <a:lnTo>
                  <a:pt x="2928" y="64031"/>
                </a:lnTo>
                <a:lnTo>
                  <a:pt x="0" y="45720"/>
                </a:lnTo>
                <a:lnTo>
                  <a:pt x="2928" y="27646"/>
                </a:lnTo>
                <a:lnTo>
                  <a:pt x="10858" y="13144"/>
                </a:lnTo>
                <a:lnTo>
                  <a:pt x="22502" y="3500"/>
                </a:lnTo>
                <a:lnTo>
                  <a:pt x="36575" y="0"/>
                </a:lnTo>
                <a:lnTo>
                  <a:pt x="50649" y="3500"/>
                </a:lnTo>
                <a:lnTo>
                  <a:pt x="62293" y="13144"/>
                </a:lnTo>
                <a:lnTo>
                  <a:pt x="70223" y="27646"/>
                </a:lnTo>
                <a:lnTo>
                  <a:pt x="73151" y="45720"/>
                </a:lnTo>
                <a:lnTo>
                  <a:pt x="70223" y="64031"/>
                </a:lnTo>
                <a:lnTo>
                  <a:pt x="62293" y="79057"/>
                </a:lnTo>
                <a:lnTo>
                  <a:pt x="50649" y="89225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322064" y="2397251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64007" y="1523"/>
                </a:moveTo>
                <a:lnTo>
                  <a:pt x="45719" y="1523"/>
                </a:lnTo>
                <a:lnTo>
                  <a:pt x="51815" y="0"/>
                </a:lnTo>
                <a:lnTo>
                  <a:pt x="57911" y="0"/>
                </a:lnTo>
                <a:lnTo>
                  <a:pt x="64007" y="1523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42671" y="1523"/>
                </a:lnTo>
                <a:lnTo>
                  <a:pt x="68579" y="1523"/>
                </a:lnTo>
                <a:lnTo>
                  <a:pt x="68579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85343" y="12191"/>
                </a:moveTo>
                <a:lnTo>
                  <a:pt x="24383" y="12191"/>
                </a:lnTo>
                <a:lnTo>
                  <a:pt x="30479" y="7619"/>
                </a:lnTo>
                <a:lnTo>
                  <a:pt x="30479" y="6095"/>
                </a:lnTo>
                <a:lnTo>
                  <a:pt x="79247" y="6095"/>
                </a:lnTo>
                <a:lnTo>
                  <a:pt x="79247" y="7619"/>
                </a:lnTo>
                <a:lnTo>
                  <a:pt x="85343" y="12191"/>
                </a:lnTo>
                <a:close/>
              </a:path>
              <a:path w="111760" h="132714">
                <a:moveTo>
                  <a:pt x="102107" y="102107"/>
                </a:moveTo>
                <a:lnTo>
                  <a:pt x="7619" y="102107"/>
                </a:lnTo>
                <a:lnTo>
                  <a:pt x="7619" y="99059"/>
                </a:lnTo>
                <a:lnTo>
                  <a:pt x="3047" y="91439"/>
                </a:lnTo>
                <a:lnTo>
                  <a:pt x="3047" y="88391"/>
                </a:lnTo>
                <a:lnTo>
                  <a:pt x="0" y="79247"/>
                </a:lnTo>
                <a:lnTo>
                  <a:pt x="0" y="51815"/>
                </a:lnTo>
                <a:lnTo>
                  <a:pt x="3047" y="44195"/>
                </a:lnTo>
                <a:lnTo>
                  <a:pt x="3047" y="41147"/>
                </a:lnTo>
                <a:lnTo>
                  <a:pt x="7619" y="32003"/>
                </a:lnTo>
                <a:lnTo>
                  <a:pt x="7619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3715" y="21335"/>
                </a:lnTo>
                <a:lnTo>
                  <a:pt x="22859" y="12191"/>
                </a:lnTo>
                <a:lnTo>
                  <a:pt x="86867" y="12191"/>
                </a:lnTo>
                <a:lnTo>
                  <a:pt x="88391" y="13715"/>
                </a:lnTo>
                <a:lnTo>
                  <a:pt x="89915" y="13715"/>
                </a:lnTo>
                <a:lnTo>
                  <a:pt x="94487" y="19811"/>
                </a:lnTo>
                <a:lnTo>
                  <a:pt x="96011" y="21335"/>
                </a:lnTo>
                <a:lnTo>
                  <a:pt x="96011" y="22859"/>
                </a:lnTo>
                <a:lnTo>
                  <a:pt x="100583" y="28955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5155" y="38099"/>
                </a:lnTo>
                <a:lnTo>
                  <a:pt x="51815" y="38099"/>
                </a:lnTo>
                <a:lnTo>
                  <a:pt x="47243" y="41147"/>
                </a:lnTo>
                <a:lnTo>
                  <a:pt x="47751" y="41147"/>
                </a:lnTo>
                <a:lnTo>
                  <a:pt x="45719" y="42671"/>
                </a:lnTo>
                <a:lnTo>
                  <a:pt x="42671" y="45719"/>
                </a:lnTo>
                <a:lnTo>
                  <a:pt x="43891" y="45719"/>
                </a:lnTo>
                <a:lnTo>
                  <a:pt x="42976" y="47243"/>
                </a:lnTo>
                <a:lnTo>
                  <a:pt x="42671" y="47243"/>
                </a:lnTo>
                <a:lnTo>
                  <a:pt x="39928" y="51815"/>
                </a:lnTo>
                <a:lnTo>
                  <a:pt x="39623" y="51815"/>
                </a:lnTo>
                <a:lnTo>
                  <a:pt x="38099" y="54863"/>
                </a:lnTo>
                <a:lnTo>
                  <a:pt x="39115" y="54863"/>
                </a:lnTo>
                <a:lnTo>
                  <a:pt x="38607" y="57911"/>
                </a:lnTo>
                <a:lnTo>
                  <a:pt x="38099" y="57911"/>
                </a:lnTo>
                <a:lnTo>
                  <a:pt x="38099" y="74675"/>
                </a:lnTo>
                <a:lnTo>
                  <a:pt x="38607" y="74675"/>
                </a:lnTo>
                <a:lnTo>
                  <a:pt x="39115" y="77723"/>
                </a:lnTo>
                <a:lnTo>
                  <a:pt x="38099" y="77723"/>
                </a:lnTo>
                <a:lnTo>
                  <a:pt x="39623" y="80771"/>
                </a:lnTo>
                <a:lnTo>
                  <a:pt x="39928" y="80771"/>
                </a:lnTo>
                <a:lnTo>
                  <a:pt x="42671" y="85343"/>
                </a:lnTo>
                <a:lnTo>
                  <a:pt x="43433" y="85343"/>
                </a:lnTo>
                <a:lnTo>
                  <a:pt x="44576" y="86867"/>
                </a:lnTo>
                <a:lnTo>
                  <a:pt x="42671" y="86867"/>
                </a:lnTo>
                <a:lnTo>
                  <a:pt x="46735" y="89915"/>
                </a:lnTo>
                <a:lnTo>
                  <a:pt x="45719" y="89915"/>
                </a:lnTo>
                <a:lnTo>
                  <a:pt x="48767" y="91439"/>
                </a:lnTo>
                <a:lnTo>
                  <a:pt x="47243" y="91439"/>
                </a:lnTo>
                <a:lnTo>
                  <a:pt x="51053" y="92963"/>
                </a:lnTo>
                <a:lnTo>
                  <a:pt x="50291" y="92963"/>
                </a:lnTo>
                <a:lnTo>
                  <a:pt x="53720" y="94106"/>
                </a:lnTo>
                <a:lnTo>
                  <a:pt x="51815" y="94487"/>
                </a:lnTo>
                <a:lnTo>
                  <a:pt x="105155" y="94487"/>
                </a:lnTo>
                <a:lnTo>
                  <a:pt x="102107" y="100583"/>
                </a:lnTo>
                <a:lnTo>
                  <a:pt x="102107" y="102107"/>
                </a:lnTo>
                <a:close/>
              </a:path>
              <a:path w="111760" h="132714">
                <a:moveTo>
                  <a:pt x="47243" y="41147"/>
                </a:moveTo>
                <a:lnTo>
                  <a:pt x="51815" y="38099"/>
                </a:lnTo>
                <a:lnTo>
                  <a:pt x="48332" y="40712"/>
                </a:lnTo>
                <a:lnTo>
                  <a:pt x="47243" y="41147"/>
                </a:lnTo>
                <a:close/>
              </a:path>
              <a:path w="111760" h="132714">
                <a:moveTo>
                  <a:pt x="48332" y="40712"/>
                </a:moveTo>
                <a:lnTo>
                  <a:pt x="51815" y="38099"/>
                </a:lnTo>
                <a:lnTo>
                  <a:pt x="53720" y="38480"/>
                </a:lnTo>
                <a:lnTo>
                  <a:pt x="50291" y="39623"/>
                </a:lnTo>
                <a:lnTo>
                  <a:pt x="51053" y="39623"/>
                </a:lnTo>
                <a:lnTo>
                  <a:pt x="48332" y="40712"/>
                </a:lnTo>
                <a:close/>
              </a:path>
              <a:path w="111760" h="132714">
                <a:moveTo>
                  <a:pt x="53720" y="38480"/>
                </a:moveTo>
                <a:lnTo>
                  <a:pt x="51815" y="38099"/>
                </a:lnTo>
                <a:lnTo>
                  <a:pt x="54863" y="38099"/>
                </a:lnTo>
                <a:lnTo>
                  <a:pt x="53720" y="38480"/>
                </a:lnTo>
                <a:close/>
              </a:path>
              <a:path w="111760" h="132714">
                <a:moveTo>
                  <a:pt x="53847" y="38506"/>
                </a:moveTo>
                <a:lnTo>
                  <a:pt x="53720" y="38480"/>
                </a:lnTo>
                <a:lnTo>
                  <a:pt x="54863" y="38099"/>
                </a:lnTo>
                <a:lnTo>
                  <a:pt x="53847" y="38506"/>
                </a:lnTo>
                <a:close/>
              </a:path>
              <a:path w="111760" h="132714">
                <a:moveTo>
                  <a:pt x="54863" y="38709"/>
                </a:moveTo>
                <a:lnTo>
                  <a:pt x="53847" y="38506"/>
                </a:lnTo>
                <a:lnTo>
                  <a:pt x="54863" y="38099"/>
                </a:lnTo>
                <a:lnTo>
                  <a:pt x="55879" y="38506"/>
                </a:lnTo>
                <a:lnTo>
                  <a:pt x="54863" y="38709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006" y="38480"/>
                </a:lnTo>
                <a:lnTo>
                  <a:pt x="55879" y="38506"/>
                </a:lnTo>
                <a:close/>
              </a:path>
              <a:path w="111760" h="132714">
                <a:moveTo>
                  <a:pt x="56006" y="38480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006" y="38480"/>
                </a:lnTo>
                <a:close/>
              </a:path>
              <a:path w="111760" h="132714">
                <a:moveTo>
                  <a:pt x="59943" y="39623"/>
                </a:moveTo>
                <a:lnTo>
                  <a:pt x="59435" y="39623"/>
                </a:lnTo>
                <a:lnTo>
                  <a:pt x="56006" y="38480"/>
                </a:lnTo>
                <a:lnTo>
                  <a:pt x="57911" y="38099"/>
                </a:lnTo>
                <a:lnTo>
                  <a:pt x="59943" y="39623"/>
                </a:lnTo>
                <a:close/>
              </a:path>
              <a:path w="111760" h="132714">
                <a:moveTo>
                  <a:pt x="62483" y="41147"/>
                </a:moveTo>
                <a:lnTo>
                  <a:pt x="61395" y="40712"/>
                </a:lnTo>
                <a:lnTo>
                  <a:pt x="57911" y="38099"/>
                </a:lnTo>
                <a:lnTo>
                  <a:pt x="62483" y="41147"/>
                </a:lnTo>
                <a:close/>
              </a:path>
              <a:path w="111760" h="132714">
                <a:moveTo>
                  <a:pt x="62483" y="41147"/>
                </a:moveTo>
                <a:lnTo>
                  <a:pt x="57911" y="38099"/>
                </a:lnTo>
                <a:lnTo>
                  <a:pt x="105155" y="38099"/>
                </a:lnTo>
                <a:lnTo>
                  <a:pt x="105917" y="39623"/>
                </a:lnTo>
                <a:lnTo>
                  <a:pt x="60959" y="39623"/>
                </a:lnTo>
                <a:lnTo>
                  <a:pt x="62483" y="41147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3720" y="38480"/>
                </a:lnTo>
                <a:lnTo>
                  <a:pt x="53847" y="38506"/>
                </a:lnTo>
                <a:lnTo>
                  <a:pt x="51815" y="39319"/>
                </a:lnTo>
                <a:lnTo>
                  <a:pt x="50291" y="39623"/>
                </a:lnTo>
                <a:close/>
              </a:path>
              <a:path w="111760" h="132714">
                <a:moveTo>
                  <a:pt x="59435" y="39623"/>
                </a:moveTo>
                <a:lnTo>
                  <a:pt x="57911" y="39319"/>
                </a:lnTo>
                <a:lnTo>
                  <a:pt x="55879" y="38506"/>
                </a:lnTo>
                <a:lnTo>
                  <a:pt x="59435" y="39623"/>
                </a:lnTo>
                <a:close/>
              </a:path>
              <a:path w="111760" h="132714">
                <a:moveTo>
                  <a:pt x="51815" y="39319"/>
                </a:moveTo>
                <a:lnTo>
                  <a:pt x="53847" y="38506"/>
                </a:lnTo>
                <a:lnTo>
                  <a:pt x="54863" y="38709"/>
                </a:lnTo>
                <a:lnTo>
                  <a:pt x="51815" y="39319"/>
                </a:lnTo>
                <a:close/>
              </a:path>
              <a:path w="111760" h="132714">
                <a:moveTo>
                  <a:pt x="57911" y="39319"/>
                </a:moveTo>
                <a:lnTo>
                  <a:pt x="54863" y="38709"/>
                </a:lnTo>
                <a:lnTo>
                  <a:pt x="55879" y="38506"/>
                </a:lnTo>
                <a:lnTo>
                  <a:pt x="57911" y="39319"/>
                </a:lnTo>
                <a:close/>
              </a:path>
              <a:path w="111760" h="132714">
                <a:moveTo>
                  <a:pt x="51053" y="39623"/>
                </a:moveTo>
                <a:lnTo>
                  <a:pt x="50291" y="39623"/>
                </a:lnTo>
                <a:lnTo>
                  <a:pt x="51815" y="39319"/>
                </a:lnTo>
                <a:lnTo>
                  <a:pt x="51053" y="39623"/>
                </a:lnTo>
                <a:close/>
              </a:path>
              <a:path w="111760" h="132714">
                <a:moveTo>
                  <a:pt x="61395" y="40712"/>
                </a:moveTo>
                <a:lnTo>
                  <a:pt x="57911" y="39319"/>
                </a:lnTo>
                <a:lnTo>
                  <a:pt x="59435" y="39623"/>
                </a:lnTo>
                <a:lnTo>
                  <a:pt x="59943" y="39623"/>
                </a:lnTo>
                <a:lnTo>
                  <a:pt x="61395" y="40712"/>
                </a:lnTo>
                <a:close/>
              </a:path>
              <a:path w="111760" h="132714">
                <a:moveTo>
                  <a:pt x="107289" y="45719"/>
                </a:moveTo>
                <a:lnTo>
                  <a:pt x="67055" y="45719"/>
                </a:lnTo>
                <a:lnTo>
                  <a:pt x="60959" y="39623"/>
                </a:lnTo>
                <a:lnTo>
                  <a:pt x="105917" y="39623"/>
                </a:lnTo>
                <a:lnTo>
                  <a:pt x="106679" y="41147"/>
                </a:lnTo>
                <a:lnTo>
                  <a:pt x="106679" y="44195"/>
                </a:lnTo>
                <a:lnTo>
                  <a:pt x="107289" y="45719"/>
                </a:lnTo>
                <a:close/>
              </a:path>
              <a:path w="111760" h="132714">
                <a:moveTo>
                  <a:pt x="47751" y="41147"/>
                </a:moveTo>
                <a:lnTo>
                  <a:pt x="47243" y="41147"/>
                </a:lnTo>
                <a:lnTo>
                  <a:pt x="48332" y="40712"/>
                </a:lnTo>
                <a:lnTo>
                  <a:pt x="47751" y="41147"/>
                </a:lnTo>
                <a:close/>
              </a:path>
              <a:path w="111760" h="132714">
                <a:moveTo>
                  <a:pt x="64007" y="42671"/>
                </a:moveTo>
                <a:lnTo>
                  <a:pt x="61395" y="40712"/>
                </a:lnTo>
                <a:lnTo>
                  <a:pt x="62483" y="41147"/>
                </a:lnTo>
                <a:lnTo>
                  <a:pt x="64007" y="42671"/>
                </a:lnTo>
                <a:close/>
              </a:path>
              <a:path w="111760" h="132714">
                <a:moveTo>
                  <a:pt x="44888" y="44057"/>
                </a:moveTo>
                <a:lnTo>
                  <a:pt x="45719" y="42671"/>
                </a:lnTo>
                <a:lnTo>
                  <a:pt x="48767" y="41147"/>
                </a:lnTo>
                <a:lnTo>
                  <a:pt x="44888" y="44057"/>
                </a:lnTo>
                <a:close/>
              </a:path>
              <a:path w="111760" h="132714">
                <a:moveTo>
                  <a:pt x="42671" y="45719"/>
                </a:moveTo>
                <a:lnTo>
                  <a:pt x="45719" y="42671"/>
                </a:lnTo>
                <a:lnTo>
                  <a:pt x="44888" y="44057"/>
                </a:lnTo>
                <a:lnTo>
                  <a:pt x="42671" y="45719"/>
                </a:lnTo>
                <a:close/>
              </a:path>
              <a:path w="111760" h="132714">
                <a:moveTo>
                  <a:pt x="68579" y="50291"/>
                </a:moveTo>
                <a:lnTo>
                  <a:pt x="64007" y="42671"/>
                </a:lnTo>
                <a:lnTo>
                  <a:pt x="67055" y="45719"/>
                </a:lnTo>
                <a:lnTo>
                  <a:pt x="107289" y="45719"/>
                </a:lnTo>
                <a:lnTo>
                  <a:pt x="107899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2714">
                <a:moveTo>
                  <a:pt x="43891" y="45719"/>
                </a:moveTo>
                <a:lnTo>
                  <a:pt x="42671" y="45719"/>
                </a:lnTo>
                <a:lnTo>
                  <a:pt x="44888" y="44057"/>
                </a:lnTo>
                <a:lnTo>
                  <a:pt x="43891" y="45719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976" y="47243"/>
                </a:lnTo>
                <a:lnTo>
                  <a:pt x="41147" y="50291"/>
                </a:lnTo>
                <a:close/>
              </a:path>
              <a:path w="111760" h="132714">
                <a:moveTo>
                  <a:pt x="70221" y="52519"/>
                </a:moveTo>
                <a:lnTo>
                  <a:pt x="67055" y="47243"/>
                </a:lnTo>
                <a:lnTo>
                  <a:pt x="107899" y="47243"/>
                </a:lnTo>
                <a:lnTo>
                  <a:pt x="109727" y="51815"/>
                </a:lnTo>
                <a:lnTo>
                  <a:pt x="70103" y="51815"/>
                </a:lnTo>
                <a:lnTo>
                  <a:pt x="70221" y="52519"/>
                </a:lnTo>
                <a:close/>
              </a:path>
              <a:path w="111760" h="132714">
                <a:moveTo>
                  <a:pt x="38099" y="54863"/>
                </a:moveTo>
                <a:lnTo>
                  <a:pt x="39623" y="51815"/>
                </a:lnTo>
                <a:lnTo>
                  <a:pt x="39506" y="52519"/>
                </a:lnTo>
                <a:lnTo>
                  <a:pt x="38099" y="54863"/>
                </a:lnTo>
                <a:close/>
              </a:path>
              <a:path w="111760" h="132714">
                <a:moveTo>
                  <a:pt x="39506" y="52519"/>
                </a:moveTo>
                <a:lnTo>
                  <a:pt x="39623" y="51815"/>
                </a:lnTo>
                <a:lnTo>
                  <a:pt x="39928" y="51815"/>
                </a:lnTo>
                <a:lnTo>
                  <a:pt x="39506" y="52519"/>
                </a:lnTo>
                <a:close/>
              </a:path>
              <a:path w="111760" h="132714">
                <a:moveTo>
                  <a:pt x="71627" y="54863"/>
                </a:moveTo>
                <a:lnTo>
                  <a:pt x="70221" y="52519"/>
                </a:lnTo>
                <a:lnTo>
                  <a:pt x="70103" y="51815"/>
                </a:lnTo>
                <a:lnTo>
                  <a:pt x="71627" y="54863"/>
                </a:lnTo>
                <a:close/>
              </a:path>
              <a:path w="111760" h="132714">
                <a:moveTo>
                  <a:pt x="109727" y="54863"/>
                </a:moveTo>
                <a:lnTo>
                  <a:pt x="71627" y="54863"/>
                </a:lnTo>
                <a:lnTo>
                  <a:pt x="70103" y="51815"/>
                </a:lnTo>
                <a:lnTo>
                  <a:pt x="109727" y="51815"/>
                </a:lnTo>
                <a:lnTo>
                  <a:pt x="109727" y="54863"/>
                </a:lnTo>
                <a:close/>
              </a:path>
              <a:path w="111760" h="132714">
                <a:moveTo>
                  <a:pt x="39115" y="54863"/>
                </a:moveTo>
                <a:lnTo>
                  <a:pt x="38099" y="54863"/>
                </a:lnTo>
                <a:lnTo>
                  <a:pt x="39506" y="52519"/>
                </a:lnTo>
                <a:lnTo>
                  <a:pt x="39115" y="54863"/>
                </a:lnTo>
                <a:close/>
              </a:path>
              <a:path w="111760" h="132714">
                <a:moveTo>
                  <a:pt x="71627" y="60959"/>
                </a:moveTo>
                <a:lnTo>
                  <a:pt x="70221" y="52519"/>
                </a:lnTo>
                <a:lnTo>
                  <a:pt x="71627" y="54863"/>
                </a:lnTo>
                <a:lnTo>
                  <a:pt x="109727" y="54863"/>
                </a:lnTo>
                <a:lnTo>
                  <a:pt x="109727" y="57911"/>
                </a:lnTo>
                <a:lnTo>
                  <a:pt x="71627" y="57911"/>
                </a:lnTo>
                <a:lnTo>
                  <a:pt x="71627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7911"/>
                </a:lnTo>
                <a:lnTo>
                  <a:pt x="38607" y="57911"/>
                </a:lnTo>
                <a:lnTo>
                  <a:pt x="38099" y="60959"/>
                </a:lnTo>
                <a:close/>
              </a:path>
              <a:path w="111760" h="132714">
                <a:moveTo>
                  <a:pt x="72917" y="65649"/>
                </a:moveTo>
                <a:lnTo>
                  <a:pt x="71627" y="57911"/>
                </a:lnTo>
                <a:lnTo>
                  <a:pt x="109727" y="57911"/>
                </a:lnTo>
                <a:lnTo>
                  <a:pt x="109727" y="64007"/>
                </a:lnTo>
                <a:lnTo>
                  <a:pt x="73151" y="64007"/>
                </a:lnTo>
                <a:lnTo>
                  <a:pt x="72917" y="65649"/>
                </a:lnTo>
                <a:close/>
              </a:path>
              <a:path w="111760" h="132714">
                <a:moveTo>
                  <a:pt x="73151" y="67055"/>
                </a:moveTo>
                <a:lnTo>
                  <a:pt x="72917" y="65649"/>
                </a:lnTo>
                <a:lnTo>
                  <a:pt x="73151" y="64007"/>
                </a:lnTo>
                <a:lnTo>
                  <a:pt x="73151" y="67055"/>
                </a:lnTo>
                <a:close/>
              </a:path>
              <a:path w="111760" h="132714">
                <a:moveTo>
                  <a:pt x="111251" y="67055"/>
                </a:moveTo>
                <a:lnTo>
                  <a:pt x="73151" y="67055"/>
                </a:lnTo>
                <a:lnTo>
                  <a:pt x="73151" y="64007"/>
                </a:lnTo>
                <a:lnTo>
                  <a:pt x="109727" y="64007"/>
                </a:lnTo>
                <a:lnTo>
                  <a:pt x="111251" y="65531"/>
                </a:lnTo>
                <a:lnTo>
                  <a:pt x="111251" y="67055"/>
                </a:lnTo>
                <a:close/>
              </a:path>
              <a:path w="111760" h="132714">
                <a:moveTo>
                  <a:pt x="109727" y="74675"/>
                </a:moveTo>
                <a:lnTo>
                  <a:pt x="71627" y="74675"/>
                </a:lnTo>
                <a:lnTo>
                  <a:pt x="72917" y="65649"/>
                </a:lnTo>
                <a:lnTo>
                  <a:pt x="73151" y="67055"/>
                </a:lnTo>
                <a:lnTo>
                  <a:pt x="109727" y="67055"/>
                </a:lnTo>
                <a:lnTo>
                  <a:pt x="109727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484" y="78485"/>
                </a:moveTo>
                <a:lnTo>
                  <a:pt x="71627" y="71627"/>
                </a:lnTo>
                <a:lnTo>
                  <a:pt x="71627" y="74675"/>
                </a:lnTo>
                <a:lnTo>
                  <a:pt x="109727" y="74675"/>
                </a:lnTo>
                <a:lnTo>
                  <a:pt x="109727" y="76199"/>
                </a:lnTo>
                <a:lnTo>
                  <a:pt x="71627" y="76199"/>
                </a:lnTo>
                <a:lnTo>
                  <a:pt x="70484" y="78485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0484" y="78485"/>
                </a:lnTo>
                <a:lnTo>
                  <a:pt x="71627" y="76199"/>
                </a:lnTo>
                <a:lnTo>
                  <a:pt x="70103" y="80771"/>
                </a:lnTo>
                <a:close/>
              </a:path>
              <a:path w="111760" h="132714">
                <a:moveTo>
                  <a:pt x="109219" y="80771"/>
                </a:moveTo>
                <a:lnTo>
                  <a:pt x="70103" y="80771"/>
                </a:lnTo>
                <a:lnTo>
                  <a:pt x="71627" y="76199"/>
                </a:lnTo>
                <a:lnTo>
                  <a:pt x="109727" y="76199"/>
                </a:lnTo>
                <a:lnTo>
                  <a:pt x="109727" y="79247"/>
                </a:lnTo>
                <a:lnTo>
                  <a:pt x="109219" y="80771"/>
                </a:lnTo>
                <a:close/>
              </a:path>
              <a:path w="111760" h="132714">
                <a:moveTo>
                  <a:pt x="39623" y="80771"/>
                </a:moveTo>
                <a:lnTo>
                  <a:pt x="38099" y="77723"/>
                </a:lnTo>
                <a:lnTo>
                  <a:pt x="39506" y="80068"/>
                </a:lnTo>
                <a:lnTo>
                  <a:pt x="39623" y="80771"/>
                </a:lnTo>
                <a:close/>
              </a:path>
              <a:path w="111760" h="132714">
                <a:moveTo>
                  <a:pt x="39506" y="80068"/>
                </a:moveTo>
                <a:lnTo>
                  <a:pt x="38099" y="77723"/>
                </a:lnTo>
                <a:lnTo>
                  <a:pt x="39115" y="77723"/>
                </a:lnTo>
                <a:lnTo>
                  <a:pt x="39506" y="80068"/>
                </a:lnTo>
                <a:close/>
              </a:path>
              <a:path w="111760" h="132714">
                <a:moveTo>
                  <a:pt x="107695" y="85343"/>
                </a:moveTo>
                <a:lnTo>
                  <a:pt x="67055" y="85343"/>
                </a:lnTo>
                <a:lnTo>
                  <a:pt x="70484" y="78485"/>
                </a:lnTo>
                <a:lnTo>
                  <a:pt x="70103" y="80771"/>
                </a:lnTo>
                <a:lnTo>
                  <a:pt x="109219" y="80771"/>
                </a:lnTo>
                <a:lnTo>
                  <a:pt x="107695" y="85343"/>
                </a:lnTo>
                <a:close/>
              </a:path>
              <a:path w="111760" h="132714">
                <a:moveTo>
                  <a:pt x="39928" y="80771"/>
                </a:moveTo>
                <a:lnTo>
                  <a:pt x="39623" y="80771"/>
                </a:lnTo>
                <a:lnTo>
                  <a:pt x="39506" y="80068"/>
                </a:lnTo>
                <a:lnTo>
                  <a:pt x="39928" y="80771"/>
                </a:lnTo>
                <a:close/>
              </a:path>
              <a:path w="111760" h="132714">
                <a:moveTo>
                  <a:pt x="43433" y="85343"/>
                </a:moveTo>
                <a:lnTo>
                  <a:pt x="42671" y="85343"/>
                </a:lnTo>
                <a:lnTo>
                  <a:pt x="41147" y="82295"/>
                </a:lnTo>
                <a:lnTo>
                  <a:pt x="43433" y="85343"/>
                </a:lnTo>
                <a:close/>
              </a:path>
              <a:path w="111760" h="132714">
                <a:moveTo>
                  <a:pt x="64007" y="88391"/>
                </a:moveTo>
                <a:lnTo>
                  <a:pt x="68579" y="82295"/>
                </a:lnTo>
                <a:lnTo>
                  <a:pt x="67055" y="85343"/>
                </a:lnTo>
                <a:lnTo>
                  <a:pt x="107695" y="85343"/>
                </a:lnTo>
                <a:lnTo>
                  <a:pt x="107187" y="86867"/>
                </a:lnTo>
                <a:lnTo>
                  <a:pt x="67055" y="86867"/>
                </a:lnTo>
                <a:lnTo>
                  <a:pt x="64007" y="88391"/>
                </a:lnTo>
                <a:close/>
              </a:path>
              <a:path w="111760" h="132714">
                <a:moveTo>
                  <a:pt x="45719" y="88391"/>
                </a:moveTo>
                <a:lnTo>
                  <a:pt x="42671" y="86867"/>
                </a:lnTo>
                <a:lnTo>
                  <a:pt x="44576" y="86867"/>
                </a:lnTo>
                <a:lnTo>
                  <a:pt x="45719" y="88391"/>
                </a:lnTo>
                <a:close/>
              </a:path>
              <a:path w="111760" h="132714">
                <a:moveTo>
                  <a:pt x="60959" y="91439"/>
                </a:moveTo>
                <a:lnTo>
                  <a:pt x="67055" y="86867"/>
                </a:lnTo>
                <a:lnTo>
                  <a:pt x="107187" y="86867"/>
                </a:lnTo>
                <a:lnTo>
                  <a:pt x="106679" y="88391"/>
                </a:lnTo>
                <a:lnTo>
                  <a:pt x="106679" y="89915"/>
                </a:lnTo>
                <a:lnTo>
                  <a:pt x="64007" y="89915"/>
                </a:lnTo>
                <a:lnTo>
                  <a:pt x="60959" y="91439"/>
                </a:lnTo>
                <a:close/>
              </a:path>
              <a:path w="111760" h="132714">
                <a:moveTo>
                  <a:pt x="48767" y="91439"/>
                </a:moveTo>
                <a:lnTo>
                  <a:pt x="45719" y="89915"/>
                </a:lnTo>
                <a:lnTo>
                  <a:pt x="46735" y="89915"/>
                </a:lnTo>
                <a:lnTo>
                  <a:pt x="48767" y="91439"/>
                </a:lnTo>
                <a:close/>
              </a:path>
              <a:path w="111760" h="132714">
                <a:moveTo>
                  <a:pt x="57911" y="92963"/>
                </a:moveTo>
                <a:lnTo>
                  <a:pt x="64007" y="89915"/>
                </a:lnTo>
                <a:lnTo>
                  <a:pt x="106679" y="89915"/>
                </a:lnTo>
                <a:lnTo>
                  <a:pt x="106679" y="91439"/>
                </a:lnTo>
                <a:lnTo>
                  <a:pt x="62483" y="91439"/>
                </a:lnTo>
                <a:lnTo>
                  <a:pt x="57911" y="92963"/>
                </a:lnTo>
                <a:close/>
              </a:path>
              <a:path w="111760" h="132714">
                <a:moveTo>
                  <a:pt x="51815" y="92963"/>
                </a:moveTo>
                <a:lnTo>
                  <a:pt x="47243" y="91439"/>
                </a:lnTo>
                <a:lnTo>
                  <a:pt x="48767" y="91439"/>
                </a:lnTo>
                <a:lnTo>
                  <a:pt x="51815" y="92963"/>
                </a:lnTo>
                <a:close/>
              </a:path>
              <a:path w="111760" h="132714">
                <a:moveTo>
                  <a:pt x="57911" y="93268"/>
                </a:moveTo>
                <a:lnTo>
                  <a:pt x="62483" y="91439"/>
                </a:lnTo>
                <a:lnTo>
                  <a:pt x="106679" y="91439"/>
                </a:lnTo>
                <a:lnTo>
                  <a:pt x="105917" y="92963"/>
                </a:lnTo>
                <a:lnTo>
                  <a:pt x="59435" y="92963"/>
                </a:lnTo>
                <a:lnTo>
                  <a:pt x="57911" y="93268"/>
                </a:lnTo>
                <a:close/>
              </a:path>
              <a:path w="111760" h="132714">
                <a:moveTo>
                  <a:pt x="53720" y="94106"/>
                </a:moveTo>
                <a:lnTo>
                  <a:pt x="50291" y="92963"/>
                </a:lnTo>
                <a:lnTo>
                  <a:pt x="51815" y="93268"/>
                </a:lnTo>
                <a:lnTo>
                  <a:pt x="53847" y="94081"/>
                </a:lnTo>
                <a:close/>
              </a:path>
              <a:path w="111760" h="132714">
                <a:moveTo>
                  <a:pt x="51815" y="93268"/>
                </a:moveTo>
                <a:lnTo>
                  <a:pt x="50291" y="92963"/>
                </a:lnTo>
                <a:lnTo>
                  <a:pt x="51053" y="92963"/>
                </a:lnTo>
                <a:lnTo>
                  <a:pt x="51815" y="93268"/>
                </a:lnTo>
                <a:close/>
              </a:path>
              <a:path w="111760" h="132714">
                <a:moveTo>
                  <a:pt x="56006" y="94106"/>
                </a:moveTo>
                <a:lnTo>
                  <a:pt x="55879" y="94081"/>
                </a:lnTo>
                <a:lnTo>
                  <a:pt x="57911" y="93268"/>
                </a:lnTo>
                <a:lnTo>
                  <a:pt x="59435" y="92963"/>
                </a:lnTo>
                <a:lnTo>
                  <a:pt x="56006" y="94106"/>
                </a:lnTo>
                <a:close/>
              </a:path>
              <a:path w="111760" h="132714">
                <a:moveTo>
                  <a:pt x="105155" y="94487"/>
                </a:moveTo>
                <a:lnTo>
                  <a:pt x="57911" y="94487"/>
                </a:lnTo>
                <a:lnTo>
                  <a:pt x="56006" y="94106"/>
                </a:lnTo>
                <a:lnTo>
                  <a:pt x="59435" y="92963"/>
                </a:lnTo>
                <a:lnTo>
                  <a:pt x="105917" y="92963"/>
                </a:lnTo>
                <a:lnTo>
                  <a:pt x="105155" y="94487"/>
                </a:lnTo>
                <a:close/>
              </a:path>
              <a:path w="111760" h="132714">
                <a:moveTo>
                  <a:pt x="53847" y="94081"/>
                </a:moveTo>
                <a:lnTo>
                  <a:pt x="51815" y="93268"/>
                </a:lnTo>
                <a:lnTo>
                  <a:pt x="54863" y="93878"/>
                </a:lnTo>
                <a:lnTo>
                  <a:pt x="53847" y="94081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4863" y="93878"/>
                </a:lnTo>
                <a:lnTo>
                  <a:pt x="57911" y="9326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847" y="94081"/>
                </a:lnTo>
                <a:lnTo>
                  <a:pt x="54863" y="93878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720" y="94106"/>
                </a:lnTo>
                <a:lnTo>
                  <a:pt x="53847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006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1815" y="94487"/>
                </a:lnTo>
                <a:lnTo>
                  <a:pt x="53720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006" y="94106"/>
                </a:lnTo>
                <a:lnTo>
                  <a:pt x="57911" y="94487"/>
                </a:lnTo>
                <a:close/>
              </a:path>
              <a:path w="111760" h="132714">
                <a:moveTo>
                  <a:pt x="86867" y="120395"/>
                </a:move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2107"/>
                </a:lnTo>
                <a:lnTo>
                  <a:pt x="100583" y="102107"/>
                </a:lnTo>
                <a:lnTo>
                  <a:pt x="96011" y="109727"/>
                </a:lnTo>
                <a:lnTo>
                  <a:pt x="96011" y="111251"/>
                </a:lnTo>
                <a:lnTo>
                  <a:pt x="86867" y="120395"/>
                </a:lnTo>
                <a:close/>
              </a:path>
              <a:path w="111760" h="132714">
                <a:moveTo>
                  <a:pt x="79247" y="126491"/>
                </a:moveTo>
                <a:lnTo>
                  <a:pt x="30479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85343" y="120395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6491"/>
                </a:lnTo>
                <a:lnTo>
                  <a:pt x="76199" y="126491"/>
                </a:lnTo>
                <a:lnTo>
                  <a:pt x="68579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1815" y="132587"/>
                </a:lnTo>
                <a:lnTo>
                  <a:pt x="45719" y="131063"/>
                </a:lnTo>
                <a:lnTo>
                  <a:pt x="64007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16958" y="4959096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5">
                <a:moveTo>
                  <a:pt x="0" y="0"/>
                </a:moveTo>
                <a:lnTo>
                  <a:pt x="0" y="207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703826" y="4959096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5">
                <a:moveTo>
                  <a:pt x="0" y="0"/>
                </a:moveTo>
                <a:lnTo>
                  <a:pt x="0" y="207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704588" y="505587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13503" y="505587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14265" y="5056632"/>
            <a:ext cx="0" cy="471170"/>
          </a:xfrm>
          <a:custGeom>
            <a:avLst/>
            <a:gdLst/>
            <a:ahLst/>
            <a:cxnLst/>
            <a:rect l="l" t="t" r="r" b="b"/>
            <a:pathLst>
              <a:path w="0" h="471170">
                <a:moveTo>
                  <a:pt x="0" y="0"/>
                </a:moveTo>
                <a:lnTo>
                  <a:pt x="0" y="4709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93764" y="282321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91789" y="2977896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523743" y="3057143"/>
            <a:ext cx="379730" cy="297180"/>
          </a:xfrm>
          <a:custGeom>
            <a:avLst/>
            <a:gdLst/>
            <a:ahLst/>
            <a:cxnLst/>
            <a:rect l="l" t="t" r="r" b="b"/>
            <a:pathLst>
              <a:path w="379730" h="297179">
                <a:moveTo>
                  <a:pt x="356616" y="297180"/>
                </a:moveTo>
                <a:lnTo>
                  <a:pt x="0" y="30480"/>
                </a:lnTo>
                <a:lnTo>
                  <a:pt x="22859" y="0"/>
                </a:lnTo>
                <a:lnTo>
                  <a:pt x="379475" y="266700"/>
                </a:lnTo>
                <a:lnTo>
                  <a:pt x="356616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13075" y="3346703"/>
            <a:ext cx="390525" cy="297180"/>
          </a:xfrm>
          <a:custGeom>
            <a:avLst/>
            <a:gdLst/>
            <a:ahLst/>
            <a:cxnLst/>
            <a:rect l="l" t="t" r="r" b="b"/>
            <a:pathLst>
              <a:path w="390525" h="297179">
                <a:moveTo>
                  <a:pt x="60166" y="252402"/>
                </a:moveTo>
                <a:lnTo>
                  <a:pt x="75367" y="217656"/>
                </a:lnTo>
                <a:lnTo>
                  <a:pt x="367284" y="0"/>
                </a:lnTo>
                <a:lnTo>
                  <a:pt x="390144" y="32004"/>
                </a:lnTo>
                <a:lnTo>
                  <a:pt x="97356" y="248078"/>
                </a:lnTo>
                <a:lnTo>
                  <a:pt x="60166" y="252402"/>
                </a:lnTo>
                <a:close/>
              </a:path>
              <a:path w="390525" h="297179">
                <a:moveTo>
                  <a:pt x="0" y="297180"/>
                </a:moveTo>
                <a:lnTo>
                  <a:pt x="65532" y="144779"/>
                </a:lnTo>
                <a:lnTo>
                  <a:pt x="69342" y="138850"/>
                </a:lnTo>
                <a:lnTo>
                  <a:pt x="75438" y="135064"/>
                </a:lnTo>
                <a:lnTo>
                  <a:pt x="82677" y="133850"/>
                </a:lnTo>
                <a:lnTo>
                  <a:pt x="89916" y="135636"/>
                </a:lnTo>
                <a:lnTo>
                  <a:pt x="95869" y="139445"/>
                </a:lnTo>
                <a:lnTo>
                  <a:pt x="99822" y="145541"/>
                </a:lnTo>
                <a:lnTo>
                  <a:pt x="101488" y="152780"/>
                </a:lnTo>
                <a:lnTo>
                  <a:pt x="100584" y="160019"/>
                </a:lnTo>
                <a:lnTo>
                  <a:pt x="75367" y="217656"/>
                </a:lnTo>
                <a:lnTo>
                  <a:pt x="19812" y="259080"/>
                </a:lnTo>
                <a:lnTo>
                  <a:pt x="41147" y="289559"/>
                </a:lnTo>
                <a:lnTo>
                  <a:pt x="68580" y="289559"/>
                </a:lnTo>
                <a:lnTo>
                  <a:pt x="0" y="297180"/>
                </a:lnTo>
                <a:close/>
              </a:path>
              <a:path w="390525" h="297179">
                <a:moveTo>
                  <a:pt x="41147" y="289559"/>
                </a:moveTo>
                <a:lnTo>
                  <a:pt x="19812" y="259080"/>
                </a:lnTo>
                <a:lnTo>
                  <a:pt x="75367" y="217656"/>
                </a:lnTo>
                <a:lnTo>
                  <a:pt x="60166" y="252402"/>
                </a:lnTo>
                <a:lnTo>
                  <a:pt x="28956" y="256031"/>
                </a:lnTo>
                <a:lnTo>
                  <a:pt x="47244" y="281940"/>
                </a:lnTo>
                <a:lnTo>
                  <a:pt x="51473" y="281940"/>
                </a:lnTo>
                <a:lnTo>
                  <a:pt x="41147" y="289559"/>
                </a:lnTo>
                <a:close/>
              </a:path>
              <a:path w="390525" h="297179">
                <a:moveTo>
                  <a:pt x="68580" y="289559"/>
                </a:moveTo>
                <a:lnTo>
                  <a:pt x="41147" y="289559"/>
                </a:lnTo>
                <a:lnTo>
                  <a:pt x="97356" y="248078"/>
                </a:lnTo>
                <a:lnTo>
                  <a:pt x="160020" y="240792"/>
                </a:lnTo>
                <a:lnTo>
                  <a:pt x="167640" y="241268"/>
                </a:lnTo>
                <a:lnTo>
                  <a:pt x="174117" y="244602"/>
                </a:lnTo>
                <a:lnTo>
                  <a:pt x="178879" y="250221"/>
                </a:lnTo>
                <a:lnTo>
                  <a:pt x="181356" y="257556"/>
                </a:lnTo>
                <a:lnTo>
                  <a:pt x="180236" y="265176"/>
                </a:lnTo>
                <a:lnTo>
                  <a:pt x="176974" y="271653"/>
                </a:lnTo>
                <a:lnTo>
                  <a:pt x="171711" y="276415"/>
                </a:lnTo>
                <a:lnTo>
                  <a:pt x="164592" y="278892"/>
                </a:lnTo>
                <a:lnTo>
                  <a:pt x="68580" y="289559"/>
                </a:lnTo>
                <a:close/>
              </a:path>
              <a:path w="390525" h="297179">
                <a:moveTo>
                  <a:pt x="51473" y="281940"/>
                </a:moveTo>
                <a:lnTo>
                  <a:pt x="47244" y="281940"/>
                </a:lnTo>
                <a:lnTo>
                  <a:pt x="60166" y="252402"/>
                </a:lnTo>
                <a:lnTo>
                  <a:pt x="97356" y="248078"/>
                </a:lnTo>
                <a:lnTo>
                  <a:pt x="51473" y="281940"/>
                </a:lnTo>
                <a:close/>
              </a:path>
              <a:path w="390525" h="297179">
                <a:moveTo>
                  <a:pt x="47244" y="281940"/>
                </a:moveTo>
                <a:lnTo>
                  <a:pt x="28956" y="256031"/>
                </a:lnTo>
                <a:lnTo>
                  <a:pt x="60166" y="252402"/>
                </a:lnTo>
                <a:lnTo>
                  <a:pt x="47244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72005" y="2977896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560575" y="3057143"/>
            <a:ext cx="378460" cy="297180"/>
          </a:xfrm>
          <a:custGeom>
            <a:avLst/>
            <a:gdLst/>
            <a:ahLst/>
            <a:cxnLst/>
            <a:rect l="l" t="t" r="r" b="b"/>
            <a:pathLst>
              <a:path w="378460" h="297179">
                <a:moveTo>
                  <a:pt x="22860" y="297180"/>
                </a:moveTo>
                <a:lnTo>
                  <a:pt x="0" y="266700"/>
                </a:lnTo>
                <a:lnTo>
                  <a:pt x="355091" y="0"/>
                </a:lnTo>
                <a:lnTo>
                  <a:pt x="377952" y="30480"/>
                </a:lnTo>
                <a:lnTo>
                  <a:pt x="2286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560576" y="3346703"/>
            <a:ext cx="388620" cy="297180"/>
          </a:xfrm>
          <a:custGeom>
            <a:avLst/>
            <a:gdLst/>
            <a:ahLst/>
            <a:cxnLst/>
            <a:rect l="l" t="t" r="r" b="b"/>
            <a:pathLst>
              <a:path w="388619" h="297179">
                <a:moveTo>
                  <a:pt x="328762" y="252261"/>
                </a:moveTo>
                <a:lnTo>
                  <a:pt x="291270" y="247902"/>
                </a:lnTo>
                <a:lnTo>
                  <a:pt x="0" y="32004"/>
                </a:lnTo>
                <a:lnTo>
                  <a:pt x="22859" y="0"/>
                </a:lnTo>
                <a:lnTo>
                  <a:pt x="313721" y="216870"/>
                </a:lnTo>
                <a:lnTo>
                  <a:pt x="328762" y="252261"/>
                </a:lnTo>
                <a:close/>
              </a:path>
              <a:path w="388619" h="297179">
                <a:moveTo>
                  <a:pt x="385419" y="289559"/>
                </a:moveTo>
                <a:lnTo>
                  <a:pt x="347472" y="289559"/>
                </a:lnTo>
                <a:lnTo>
                  <a:pt x="370331" y="259080"/>
                </a:lnTo>
                <a:lnTo>
                  <a:pt x="313721" y="216870"/>
                </a:lnTo>
                <a:lnTo>
                  <a:pt x="289559" y="160019"/>
                </a:lnTo>
                <a:lnTo>
                  <a:pt x="287797" y="152780"/>
                </a:lnTo>
                <a:lnTo>
                  <a:pt x="289179" y="145541"/>
                </a:lnTo>
                <a:lnTo>
                  <a:pt x="293417" y="139445"/>
                </a:lnTo>
                <a:lnTo>
                  <a:pt x="300228" y="135636"/>
                </a:lnTo>
                <a:lnTo>
                  <a:pt x="307252" y="133850"/>
                </a:lnTo>
                <a:lnTo>
                  <a:pt x="314134" y="135064"/>
                </a:lnTo>
                <a:lnTo>
                  <a:pt x="320159" y="138850"/>
                </a:lnTo>
                <a:lnTo>
                  <a:pt x="324611" y="144779"/>
                </a:lnTo>
                <a:lnTo>
                  <a:pt x="385419" y="289559"/>
                </a:lnTo>
                <a:close/>
              </a:path>
              <a:path w="388619" h="297179">
                <a:moveTo>
                  <a:pt x="353187" y="281940"/>
                </a:moveTo>
                <a:lnTo>
                  <a:pt x="341375" y="281940"/>
                </a:lnTo>
                <a:lnTo>
                  <a:pt x="361188" y="256031"/>
                </a:lnTo>
                <a:lnTo>
                  <a:pt x="328762" y="252261"/>
                </a:lnTo>
                <a:lnTo>
                  <a:pt x="313721" y="216870"/>
                </a:lnTo>
                <a:lnTo>
                  <a:pt x="370331" y="259080"/>
                </a:lnTo>
                <a:lnTo>
                  <a:pt x="353187" y="281940"/>
                </a:lnTo>
                <a:close/>
              </a:path>
              <a:path w="388619" h="297179">
                <a:moveTo>
                  <a:pt x="388620" y="297180"/>
                </a:moveTo>
                <a:lnTo>
                  <a:pt x="225552" y="278892"/>
                </a:lnTo>
                <a:lnTo>
                  <a:pt x="208787" y="257556"/>
                </a:lnTo>
                <a:lnTo>
                  <a:pt x="211264" y="250221"/>
                </a:lnTo>
                <a:lnTo>
                  <a:pt x="216026" y="244602"/>
                </a:lnTo>
                <a:lnTo>
                  <a:pt x="222503" y="241268"/>
                </a:lnTo>
                <a:lnTo>
                  <a:pt x="230123" y="240792"/>
                </a:lnTo>
                <a:lnTo>
                  <a:pt x="291270" y="247902"/>
                </a:lnTo>
                <a:lnTo>
                  <a:pt x="347472" y="289559"/>
                </a:lnTo>
                <a:lnTo>
                  <a:pt x="385419" y="289559"/>
                </a:lnTo>
                <a:lnTo>
                  <a:pt x="388620" y="297180"/>
                </a:lnTo>
                <a:close/>
              </a:path>
              <a:path w="388619" h="297179">
                <a:moveTo>
                  <a:pt x="347472" y="289559"/>
                </a:moveTo>
                <a:lnTo>
                  <a:pt x="291270" y="247902"/>
                </a:lnTo>
                <a:lnTo>
                  <a:pt x="328762" y="252261"/>
                </a:lnTo>
                <a:lnTo>
                  <a:pt x="341375" y="281940"/>
                </a:lnTo>
                <a:lnTo>
                  <a:pt x="353187" y="281940"/>
                </a:lnTo>
                <a:lnTo>
                  <a:pt x="347472" y="289559"/>
                </a:lnTo>
                <a:close/>
              </a:path>
              <a:path w="388619" h="297179">
                <a:moveTo>
                  <a:pt x="341375" y="281940"/>
                </a:moveTo>
                <a:lnTo>
                  <a:pt x="328762" y="252261"/>
                </a:lnTo>
                <a:lnTo>
                  <a:pt x="361188" y="256031"/>
                </a:lnTo>
                <a:lnTo>
                  <a:pt x="341375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627876" y="4456938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628638" y="3579876"/>
            <a:ext cx="0" cy="858519"/>
          </a:xfrm>
          <a:custGeom>
            <a:avLst/>
            <a:gdLst/>
            <a:ahLst/>
            <a:cxnLst/>
            <a:rect l="l" t="t" r="r" b="b"/>
            <a:pathLst>
              <a:path w="0" h="858520">
                <a:moveTo>
                  <a:pt x="0" y="0"/>
                </a:moveTo>
                <a:lnTo>
                  <a:pt x="0" y="8580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200144" y="3580638"/>
            <a:ext cx="2433955" cy="0"/>
          </a:xfrm>
          <a:custGeom>
            <a:avLst/>
            <a:gdLst/>
            <a:ahLst/>
            <a:cxnLst/>
            <a:rect l="l" t="t" r="r" b="b"/>
            <a:pathLst>
              <a:path w="2433954" h="0">
                <a:moveTo>
                  <a:pt x="0" y="0"/>
                </a:moveTo>
                <a:lnTo>
                  <a:pt x="24338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25011" y="3284220"/>
            <a:ext cx="375285" cy="134620"/>
          </a:xfrm>
          <a:custGeom>
            <a:avLst/>
            <a:gdLst/>
            <a:ahLst/>
            <a:cxnLst/>
            <a:rect l="l" t="t" r="r" b="b"/>
            <a:pathLst>
              <a:path w="375285" h="134620">
                <a:moveTo>
                  <a:pt x="374904" y="0"/>
                </a:moveTo>
                <a:lnTo>
                  <a:pt x="374904" y="134112"/>
                </a:lnTo>
                <a:lnTo>
                  <a:pt x="0" y="134112"/>
                </a:lnTo>
                <a:lnTo>
                  <a:pt x="0" y="0"/>
                </a:lnTo>
                <a:lnTo>
                  <a:pt x="374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06723" y="3264408"/>
            <a:ext cx="413384" cy="173990"/>
          </a:xfrm>
          <a:custGeom>
            <a:avLst/>
            <a:gdLst/>
            <a:ahLst/>
            <a:cxnLst/>
            <a:rect l="l" t="t" r="r" b="b"/>
            <a:pathLst>
              <a:path w="413385" h="173989">
                <a:moveTo>
                  <a:pt x="413004" y="173736"/>
                </a:moveTo>
                <a:lnTo>
                  <a:pt x="0" y="173736"/>
                </a:lnTo>
                <a:lnTo>
                  <a:pt x="0" y="0"/>
                </a:lnTo>
                <a:lnTo>
                  <a:pt x="413004" y="0"/>
                </a:lnTo>
                <a:lnTo>
                  <a:pt x="413004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135636"/>
                </a:lnTo>
                <a:lnTo>
                  <a:pt x="18288" y="135636"/>
                </a:lnTo>
                <a:lnTo>
                  <a:pt x="38100" y="153924"/>
                </a:lnTo>
                <a:lnTo>
                  <a:pt x="413004" y="153924"/>
                </a:lnTo>
                <a:lnTo>
                  <a:pt x="413004" y="173736"/>
                </a:lnTo>
                <a:close/>
              </a:path>
              <a:path w="413385" h="17398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413385" h="173989">
                <a:moveTo>
                  <a:pt x="374904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374904" y="19812"/>
                </a:lnTo>
                <a:lnTo>
                  <a:pt x="374904" y="38099"/>
                </a:lnTo>
                <a:close/>
              </a:path>
              <a:path w="413385" h="173989">
                <a:moveTo>
                  <a:pt x="374904" y="153924"/>
                </a:moveTo>
                <a:lnTo>
                  <a:pt x="374904" y="19812"/>
                </a:lnTo>
                <a:lnTo>
                  <a:pt x="393192" y="38100"/>
                </a:lnTo>
                <a:lnTo>
                  <a:pt x="413004" y="38099"/>
                </a:lnTo>
                <a:lnTo>
                  <a:pt x="413004" y="135636"/>
                </a:lnTo>
                <a:lnTo>
                  <a:pt x="393192" y="135636"/>
                </a:lnTo>
                <a:lnTo>
                  <a:pt x="374904" y="153924"/>
                </a:lnTo>
                <a:close/>
              </a:path>
              <a:path w="413385" h="173989">
                <a:moveTo>
                  <a:pt x="413004" y="38099"/>
                </a:moveTo>
                <a:lnTo>
                  <a:pt x="393192" y="38100"/>
                </a:lnTo>
                <a:lnTo>
                  <a:pt x="374904" y="19812"/>
                </a:lnTo>
                <a:lnTo>
                  <a:pt x="413004" y="19812"/>
                </a:lnTo>
                <a:lnTo>
                  <a:pt x="413004" y="38099"/>
                </a:lnTo>
                <a:close/>
              </a:path>
              <a:path w="413385" h="173989">
                <a:moveTo>
                  <a:pt x="38100" y="153924"/>
                </a:moveTo>
                <a:lnTo>
                  <a:pt x="18288" y="135636"/>
                </a:lnTo>
                <a:lnTo>
                  <a:pt x="38100" y="135636"/>
                </a:lnTo>
                <a:lnTo>
                  <a:pt x="38100" y="153924"/>
                </a:lnTo>
                <a:close/>
              </a:path>
              <a:path w="413385" h="173989">
                <a:moveTo>
                  <a:pt x="374904" y="153924"/>
                </a:moveTo>
                <a:lnTo>
                  <a:pt x="38100" y="153924"/>
                </a:lnTo>
                <a:lnTo>
                  <a:pt x="38100" y="135636"/>
                </a:lnTo>
                <a:lnTo>
                  <a:pt x="374904" y="135636"/>
                </a:lnTo>
                <a:lnTo>
                  <a:pt x="374904" y="153924"/>
                </a:lnTo>
                <a:close/>
              </a:path>
              <a:path w="413385" h="173989">
                <a:moveTo>
                  <a:pt x="413004" y="153924"/>
                </a:moveTo>
                <a:lnTo>
                  <a:pt x="374904" y="153924"/>
                </a:lnTo>
                <a:lnTo>
                  <a:pt x="393192" y="135636"/>
                </a:lnTo>
                <a:lnTo>
                  <a:pt x="413004" y="135636"/>
                </a:lnTo>
                <a:lnTo>
                  <a:pt x="413004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99915" y="3308603"/>
            <a:ext cx="320040" cy="48895"/>
          </a:xfrm>
          <a:custGeom>
            <a:avLst/>
            <a:gdLst/>
            <a:ahLst/>
            <a:cxnLst/>
            <a:rect l="l" t="t" r="r" b="b"/>
            <a:pathLst>
              <a:path w="320039" h="48895">
                <a:moveTo>
                  <a:pt x="1524" y="48768"/>
                </a:moveTo>
                <a:lnTo>
                  <a:pt x="0" y="10668"/>
                </a:lnTo>
                <a:lnTo>
                  <a:pt x="318516" y="0"/>
                </a:lnTo>
                <a:lnTo>
                  <a:pt x="320040" y="38100"/>
                </a:lnTo>
                <a:lnTo>
                  <a:pt x="152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81855" y="3314700"/>
            <a:ext cx="44450" cy="279400"/>
          </a:xfrm>
          <a:custGeom>
            <a:avLst/>
            <a:gdLst/>
            <a:ahLst/>
            <a:cxnLst/>
            <a:rect l="l" t="t" r="r" b="b"/>
            <a:pathLst>
              <a:path w="44450" h="279400">
                <a:moveTo>
                  <a:pt x="38100" y="278891"/>
                </a:moveTo>
                <a:lnTo>
                  <a:pt x="0" y="277367"/>
                </a:lnTo>
                <a:lnTo>
                  <a:pt x="6095" y="0"/>
                </a:lnTo>
                <a:lnTo>
                  <a:pt x="44195" y="1524"/>
                </a:lnTo>
                <a:lnTo>
                  <a:pt x="38100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891027" y="333832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 h="0">
                <a:moveTo>
                  <a:pt x="0" y="0"/>
                </a:moveTo>
                <a:lnTo>
                  <a:pt x="635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310890" y="3313176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095243" y="3824477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 h="0">
                <a:moveTo>
                  <a:pt x="0" y="0"/>
                </a:moveTo>
                <a:lnTo>
                  <a:pt x="4861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067811" y="3622547"/>
            <a:ext cx="533400" cy="125095"/>
          </a:xfrm>
          <a:custGeom>
            <a:avLst/>
            <a:gdLst/>
            <a:ahLst/>
            <a:cxnLst/>
            <a:rect l="l" t="t" r="r" b="b"/>
            <a:pathLst>
              <a:path w="533400" h="125095">
                <a:moveTo>
                  <a:pt x="533400" y="124967"/>
                </a:moveTo>
                <a:lnTo>
                  <a:pt x="0" y="124967"/>
                </a:lnTo>
                <a:lnTo>
                  <a:pt x="0" y="0"/>
                </a:lnTo>
                <a:lnTo>
                  <a:pt x="533400" y="0"/>
                </a:lnTo>
                <a:lnTo>
                  <a:pt x="533400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86867"/>
                </a:lnTo>
                <a:lnTo>
                  <a:pt x="18288" y="86867"/>
                </a:lnTo>
                <a:lnTo>
                  <a:pt x="38100" y="105155"/>
                </a:lnTo>
                <a:lnTo>
                  <a:pt x="533400" y="105155"/>
                </a:lnTo>
                <a:lnTo>
                  <a:pt x="533400" y="124967"/>
                </a:lnTo>
                <a:close/>
              </a:path>
              <a:path w="533400" h="125095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533400" h="125095">
                <a:moveTo>
                  <a:pt x="495300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495300" y="19811"/>
                </a:lnTo>
                <a:lnTo>
                  <a:pt x="495300" y="38099"/>
                </a:lnTo>
                <a:close/>
              </a:path>
              <a:path w="533400" h="125095">
                <a:moveTo>
                  <a:pt x="495300" y="105155"/>
                </a:moveTo>
                <a:lnTo>
                  <a:pt x="495300" y="19811"/>
                </a:lnTo>
                <a:lnTo>
                  <a:pt x="513587" y="38099"/>
                </a:lnTo>
                <a:lnTo>
                  <a:pt x="533400" y="38099"/>
                </a:lnTo>
                <a:lnTo>
                  <a:pt x="533400" y="86867"/>
                </a:lnTo>
                <a:lnTo>
                  <a:pt x="513587" y="86867"/>
                </a:lnTo>
                <a:lnTo>
                  <a:pt x="495300" y="105155"/>
                </a:lnTo>
                <a:close/>
              </a:path>
              <a:path w="533400" h="125095">
                <a:moveTo>
                  <a:pt x="533400" y="38099"/>
                </a:moveTo>
                <a:lnTo>
                  <a:pt x="513587" y="38099"/>
                </a:lnTo>
                <a:lnTo>
                  <a:pt x="495300" y="19811"/>
                </a:lnTo>
                <a:lnTo>
                  <a:pt x="533400" y="19811"/>
                </a:lnTo>
                <a:lnTo>
                  <a:pt x="533400" y="38099"/>
                </a:lnTo>
                <a:close/>
              </a:path>
              <a:path w="533400" h="125095">
                <a:moveTo>
                  <a:pt x="38100" y="105155"/>
                </a:moveTo>
                <a:lnTo>
                  <a:pt x="18288" y="86867"/>
                </a:lnTo>
                <a:lnTo>
                  <a:pt x="38100" y="86867"/>
                </a:lnTo>
                <a:lnTo>
                  <a:pt x="38100" y="105155"/>
                </a:lnTo>
                <a:close/>
              </a:path>
              <a:path w="533400" h="125095">
                <a:moveTo>
                  <a:pt x="495300" y="105155"/>
                </a:moveTo>
                <a:lnTo>
                  <a:pt x="38100" y="105155"/>
                </a:lnTo>
                <a:lnTo>
                  <a:pt x="38100" y="86867"/>
                </a:lnTo>
                <a:lnTo>
                  <a:pt x="495300" y="86867"/>
                </a:lnTo>
                <a:lnTo>
                  <a:pt x="495300" y="105155"/>
                </a:lnTo>
                <a:close/>
              </a:path>
              <a:path w="533400" h="125095">
                <a:moveTo>
                  <a:pt x="533400" y="105155"/>
                </a:moveTo>
                <a:lnTo>
                  <a:pt x="495300" y="105155"/>
                </a:lnTo>
                <a:lnTo>
                  <a:pt x="513587" y="86867"/>
                </a:lnTo>
                <a:lnTo>
                  <a:pt x="533400" y="86867"/>
                </a:lnTo>
                <a:lnTo>
                  <a:pt x="533400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310890" y="3825240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310890" y="445617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095243" y="4685538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949957" y="3643884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0"/>
                </a:moveTo>
                <a:lnTo>
                  <a:pt x="0" y="2423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513838" y="3659123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49195" y="390220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212086" y="3902964"/>
            <a:ext cx="0" cy="1358265"/>
          </a:xfrm>
          <a:custGeom>
            <a:avLst/>
            <a:gdLst/>
            <a:ahLst/>
            <a:cxnLst/>
            <a:rect l="l" t="t" r="r" b="b"/>
            <a:pathLst>
              <a:path w="0" h="1358264">
                <a:moveTo>
                  <a:pt x="0" y="0"/>
                </a:moveTo>
                <a:lnTo>
                  <a:pt x="0" y="13578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853183" y="1879092"/>
            <a:ext cx="134620" cy="373380"/>
          </a:xfrm>
          <a:custGeom>
            <a:avLst/>
            <a:gdLst/>
            <a:ahLst/>
            <a:cxnLst/>
            <a:rect l="l" t="t" r="r" b="b"/>
            <a:pathLst>
              <a:path w="134619" h="373380">
                <a:moveTo>
                  <a:pt x="0" y="0"/>
                </a:moveTo>
                <a:lnTo>
                  <a:pt x="134112" y="0"/>
                </a:lnTo>
                <a:lnTo>
                  <a:pt x="134112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833372" y="1859279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89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3191"/>
                </a:lnTo>
                <a:lnTo>
                  <a:pt x="173736" y="393191"/>
                </a:lnTo>
                <a:lnTo>
                  <a:pt x="173736" y="413004"/>
                </a:lnTo>
                <a:close/>
              </a:path>
              <a:path w="173989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413385">
                <a:moveTo>
                  <a:pt x="38100" y="393191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93191"/>
                </a:moveTo>
                <a:lnTo>
                  <a:pt x="135636" y="393191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203960" y="3826764"/>
            <a:ext cx="134620" cy="375285"/>
          </a:xfrm>
          <a:custGeom>
            <a:avLst/>
            <a:gdLst/>
            <a:ahLst/>
            <a:cxnLst/>
            <a:rect l="l" t="t" r="r" b="b"/>
            <a:pathLst>
              <a:path w="134619" h="375285">
                <a:moveTo>
                  <a:pt x="0" y="0"/>
                </a:moveTo>
                <a:lnTo>
                  <a:pt x="134111" y="0"/>
                </a:lnTo>
                <a:lnTo>
                  <a:pt x="134111" y="374903"/>
                </a:lnTo>
                <a:lnTo>
                  <a:pt x="0" y="3749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84147" y="3806952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90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4715"/>
                </a:lnTo>
                <a:lnTo>
                  <a:pt x="173736" y="394715"/>
                </a:lnTo>
                <a:lnTo>
                  <a:pt x="173736" y="413004"/>
                </a:lnTo>
                <a:close/>
              </a:path>
              <a:path w="173990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90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90" h="413385">
                <a:moveTo>
                  <a:pt x="135636" y="394715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4715"/>
                </a:lnTo>
                <a:close/>
              </a:path>
              <a:path w="173990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90" h="413385">
                <a:moveTo>
                  <a:pt x="38100" y="394715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4715"/>
                </a:lnTo>
                <a:close/>
              </a:path>
              <a:path w="173990" h="413385">
                <a:moveTo>
                  <a:pt x="135636" y="394715"/>
                </a:moveTo>
                <a:lnTo>
                  <a:pt x="38100" y="394715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4715"/>
                </a:lnTo>
                <a:close/>
              </a:path>
              <a:path w="173990" h="413385">
                <a:moveTo>
                  <a:pt x="173736" y="394715"/>
                </a:moveTo>
                <a:lnTo>
                  <a:pt x="135636" y="394715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53439" y="3296411"/>
            <a:ext cx="719455" cy="60960"/>
          </a:xfrm>
          <a:custGeom>
            <a:avLst/>
            <a:gdLst/>
            <a:ahLst/>
            <a:cxnLst/>
            <a:rect l="l" t="t" r="r" b="b"/>
            <a:pathLst>
              <a:path w="719455" h="60960">
                <a:moveTo>
                  <a:pt x="717804" y="60960"/>
                </a:moveTo>
                <a:lnTo>
                  <a:pt x="0" y="38100"/>
                </a:lnTo>
                <a:lnTo>
                  <a:pt x="1524" y="0"/>
                </a:lnTo>
                <a:lnTo>
                  <a:pt x="719327" y="22860"/>
                </a:lnTo>
                <a:lnTo>
                  <a:pt x="71780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280922" y="3339084"/>
            <a:ext cx="0" cy="487680"/>
          </a:xfrm>
          <a:custGeom>
            <a:avLst/>
            <a:gdLst/>
            <a:ahLst/>
            <a:cxnLst/>
            <a:rect l="l" t="t" r="r" b="b"/>
            <a:pathLst>
              <a:path w="0" h="487679">
                <a:moveTo>
                  <a:pt x="0" y="0"/>
                </a:moveTo>
                <a:lnTo>
                  <a:pt x="0" y="4876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280922" y="4198620"/>
            <a:ext cx="0" cy="439420"/>
          </a:xfrm>
          <a:custGeom>
            <a:avLst/>
            <a:gdLst/>
            <a:ahLst/>
            <a:cxnLst/>
            <a:rect l="l" t="t" r="r" b="b"/>
            <a:pathLst>
              <a:path w="0"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60704" y="4618482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 h="0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27098" y="2252472"/>
            <a:ext cx="0" cy="820419"/>
          </a:xfrm>
          <a:custGeom>
            <a:avLst/>
            <a:gdLst/>
            <a:ahLst/>
            <a:cxnLst/>
            <a:rect l="l" t="t" r="r" b="b"/>
            <a:pathLst>
              <a:path w="0" h="820419">
                <a:moveTo>
                  <a:pt x="0" y="0"/>
                </a:moveTo>
                <a:lnTo>
                  <a:pt x="0" y="8199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27098" y="1496567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75076" y="3304032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5">
                <a:moveTo>
                  <a:pt x="36575" y="92964"/>
                </a:moveTo>
                <a:lnTo>
                  <a:pt x="22502" y="89463"/>
                </a:lnTo>
                <a:lnTo>
                  <a:pt x="10858" y="79819"/>
                </a:lnTo>
                <a:lnTo>
                  <a:pt x="2928" y="65317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317"/>
                </a:lnTo>
                <a:lnTo>
                  <a:pt x="62293" y="79819"/>
                </a:lnTo>
                <a:lnTo>
                  <a:pt x="50649" y="89463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56788" y="3284220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7911" y="1523"/>
                </a:moveTo>
                <a:lnTo>
                  <a:pt x="51815" y="1523"/>
                </a:lnTo>
                <a:lnTo>
                  <a:pt x="54863" y="0"/>
                </a:lnTo>
                <a:lnTo>
                  <a:pt x="56387" y="0"/>
                </a:lnTo>
                <a:lnTo>
                  <a:pt x="57911" y="1523"/>
                </a:lnTo>
                <a:close/>
              </a:path>
              <a:path w="111760" h="132714">
                <a:moveTo>
                  <a:pt x="68579" y="3047"/>
                </a:moveTo>
                <a:lnTo>
                  <a:pt x="42671" y="3047"/>
                </a:lnTo>
                <a:lnTo>
                  <a:pt x="44195" y="1523"/>
                </a:lnTo>
                <a:lnTo>
                  <a:pt x="67055" y="1523"/>
                </a:lnTo>
                <a:lnTo>
                  <a:pt x="68579" y="3047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70103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100583" y="30479"/>
                </a:moveTo>
                <a:lnTo>
                  <a:pt x="9143" y="30479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21335" y="15239"/>
                </a:lnTo>
                <a:lnTo>
                  <a:pt x="21335" y="13715"/>
                </a:lnTo>
                <a:lnTo>
                  <a:pt x="22859" y="12191"/>
                </a:lnTo>
                <a:lnTo>
                  <a:pt x="24383" y="12191"/>
                </a:lnTo>
                <a:lnTo>
                  <a:pt x="30479" y="7619"/>
                </a:lnTo>
                <a:lnTo>
                  <a:pt x="32003" y="6095"/>
                </a:lnTo>
                <a:lnTo>
                  <a:pt x="77723" y="6095"/>
                </a:lnTo>
                <a:lnTo>
                  <a:pt x="79247" y="7619"/>
                </a:lnTo>
                <a:lnTo>
                  <a:pt x="86867" y="12191"/>
                </a:lnTo>
                <a:lnTo>
                  <a:pt x="96011" y="21335"/>
                </a:lnTo>
                <a:lnTo>
                  <a:pt x="96011" y="22859"/>
                </a:lnTo>
                <a:lnTo>
                  <a:pt x="100583" y="30479"/>
                </a:lnTo>
                <a:close/>
              </a:path>
              <a:path w="111760" h="132714">
                <a:moveTo>
                  <a:pt x="79247" y="126491"/>
                </a:moveTo>
                <a:lnTo>
                  <a:pt x="30479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3631"/>
                </a:lnTo>
                <a:lnTo>
                  <a:pt x="7619" y="102107"/>
                </a:lnTo>
                <a:lnTo>
                  <a:pt x="7619" y="100583"/>
                </a:lnTo>
                <a:lnTo>
                  <a:pt x="3047" y="92963"/>
                </a:lnTo>
                <a:lnTo>
                  <a:pt x="3047" y="89915"/>
                </a:lnTo>
                <a:lnTo>
                  <a:pt x="0" y="80771"/>
                </a:lnTo>
                <a:lnTo>
                  <a:pt x="0" y="53339"/>
                </a:lnTo>
                <a:lnTo>
                  <a:pt x="3047" y="44195"/>
                </a:lnTo>
                <a:lnTo>
                  <a:pt x="3047" y="41147"/>
                </a:lnTo>
                <a:lnTo>
                  <a:pt x="7619" y="33527"/>
                </a:lnTo>
                <a:lnTo>
                  <a:pt x="7619" y="30479"/>
                </a:lnTo>
                <a:lnTo>
                  <a:pt x="102107" y="30479"/>
                </a:lnTo>
                <a:lnTo>
                  <a:pt x="102107" y="33527"/>
                </a:lnTo>
                <a:lnTo>
                  <a:pt x="104851" y="38099"/>
                </a:lnTo>
                <a:lnTo>
                  <a:pt x="51815" y="38099"/>
                </a:lnTo>
                <a:lnTo>
                  <a:pt x="53720" y="38480"/>
                </a:lnTo>
                <a:lnTo>
                  <a:pt x="50291" y="39623"/>
                </a:lnTo>
                <a:lnTo>
                  <a:pt x="51053" y="39623"/>
                </a:lnTo>
                <a:lnTo>
                  <a:pt x="47243" y="41147"/>
                </a:lnTo>
                <a:lnTo>
                  <a:pt x="48767" y="41147"/>
                </a:lnTo>
                <a:lnTo>
                  <a:pt x="45719" y="42671"/>
                </a:lnTo>
                <a:lnTo>
                  <a:pt x="47243" y="42671"/>
                </a:lnTo>
                <a:lnTo>
                  <a:pt x="42671" y="47243"/>
                </a:lnTo>
                <a:lnTo>
                  <a:pt x="41147" y="50291"/>
                </a:lnTo>
                <a:lnTo>
                  <a:pt x="41655" y="50291"/>
                </a:lnTo>
                <a:lnTo>
                  <a:pt x="40639" y="53339"/>
                </a:lnTo>
                <a:lnTo>
                  <a:pt x="39623" y="53339"/>
                </a:lnTo>
                <a:lnTo>
                  <a:pt x="38404" y="59435"/>
                </a:lnTo>
                <a:lnTo>
                  <a:pt x="38099" y="59435"/>
                </a:lnTo>
                <a:lnTo>
                  <a:pt x="38099" y="74675"/>
                </a:lnTo>
                <a:lnTo>
                  <a:pt x="38607" y="74675"/>
                </a:lnTo>
                <a:lnTo>
                  <a:pt x="39623" y="80771"/>
                </a:lnTo>
                <a:lnTo>
                  <a:pt x="40843" y="80771"/>
                </a:lnTo>
                <a:lnTo>
                  <a:pt x="41452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2976" y="85343"/>
                </a:lnTo>
                <a:lnTo>
                  <a:pt x="43891" y="86867"/>
                </a:lnTo>
                <a:lnTo>
                  <a:pt x="42671" y="86867"/>
                </a:lnTo>
                <a:lnTo>
                  <a:pt x="48767" y="92963"/>
                </a:lnTo>
                <a:lnTo>
                  <a:pt x="49529" y="92963"/>
                </a:lnTo>
                <a:lnTo>
                  <a:pt x="51815" y="94487"/>
                </a:lnTo>
                <a:lnTo>
                  <a:pt x="105765" y="94487"/>
                </a:lnTo>
                <a:lnTo>
                  <a:pt x="102107" y="100583"/>
                </a:lnTo>
                <a:lnTo>
                  <a:pt x="102107" y="102107"/>
                </a:lnTo>
                <a:lnTo>
                  <a:pt x="100583" y="103631"/>
                </a:lnTo>
                <a:lnTo>
                  <a:pt x="96011" y="109727"/>
                </a:lnTo>
                <a:lnTo>
                  <a:pt x="96011" y="111251"/>
                </a:lnTo>
                <a:lnTo>
                  <a:pt x="94487" y="112775"/>
                </a:lnTo>
                <a:lnTo>
                  <a:pt x="89915" y="118871"/>
                </a:lnTo>
                <a:lnTo>
                  <a:pt x="88391" y="118871"/>
                </a:lnTo>
                <a:lnTo>
                  <a:pt x="86867" y="120395"/>
                </a:lnTo>
                <a:lnTo>
                  <a:pt x="86867" y="121919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60" h="132714">
                <a:moveTo>
                  <a:pt x="53720" y="38480"/>
                </a:moveTo>
                <a:lnTo>
                  <a:pt x="51815" y="38099"/>
                </a:lnTo>
                <a:lnTo>
                  <a:pt x="54863" y="38099"/>
                </a:lnTo>
                <a:lnTo>
                  <a:pt x="53720" y="38480"/>
                </a:lnTo>
                <a:close/>
              </a:path>
              <a:path w="111760" h="132714">
                <a:moveTo>
                  <a:pt x="53847" y="38506"/>
                </a:moveTo>
                <a:lnTo>
                  <a:pt x="53720" y="38480"/>
                </a:lnTo>
                <a:lnTo>
                  <a:pt x="54863" y="38099"/>
                </a:lnTo>
                <a:lnTo>
                  <a:pt x="53847" y="38506"/>
                </a:lnTo>
                <a:close/>
              </a:path>
              <a:path w="111760" h="132714">
                <a:moveTo>
                  <a:pt x="54863" y="38709"/>
                </a:moveTo>
                <a:lnTo>
                  <a:pt x="53847" y="38506"/>
                </a:lnTo>
                <a:lnTo>
                  <a:pt x="54863" y="38099"/>
                </a:lnTo>
                <a:lnTo>
                  <a:pt x="55879" y="38506"/>
                </a:lnTo>
                <a:lnTo>
                  <a:pt x="54863" y="38709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006" y="38480"/>
                </a:lnTo>
                <a:lnTo>
                  <a:pt x="55879" y="38506"/>
                </a:lnTo>
                <a:close/>
              </a:path>
              <a:path w="111760" h="132714">
                <a:moveTo>
                  <a:pt x="56006" y="38480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006" y="38480"/>
                </a:lnTo>
                <a:close/>
              </a:path>
              <a:path w="111760" h="132714">
                <a:moveTo>
                  <a:pt x="105765" y="39623"/>
                </a:moveTo>
                <a:lnTo>
                  <a:pt x="59435" y="39623"/>
                </a:lnTo>
                <a:lnTo>
                  <a:pt x="56006" y="38480"/>
                </a:lnTo>
                <a:lnTo>
                  <a:pt x="57911" y="38099"/>
                </a:lnTo>
                <a:lnTo>
                  <a:pt x="104851" y="38099"/>
                </a:lnTo>
                <a:lnTo>
                  <a:pt x="105765" y="39623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3720" y="38480"/>
                </a:lnTo>
                <a:lnTo>
                  <a:pt x="53847" y="38506"/>
                </a:lnTo>
                <a:lnTo>
                  <a:pt x="51815" y="39319"/>
                </a:lnTo>
                <a:lnTo>
                  <a:pt x="50291" y="39623"/>
                </a:lnTo>
                <a:close/>
              </a:path>
              <a:path w="111760" h="132714">
                <a:moveTo>
                  <a:pt x="59435" y="39623"/>
                </a:moveTo>
                <a:lnTo>
                  <a:pt x="57911" y="39319"/>
                </a:lnTo>
                <a:lnTo>
                  <a:pt x="55879" y="38506"/>
                </a:lnTo>
                <a:lnTo>
                  <a:pt x="56006" y="38480"/>
                </a:lnTo>
                <a:lnTo>
                  <a:pt x="59435" y="39623"/>
                </a:lnTo>
                <a:close/>
              </a:path>
              <a:path w="111760" h="132714">
                <a:moveTo>
                  <a:pt x="51815" y="39319"/>
                </a:moveTo>
                <a:lnTo>
                  <a:pt x="53847" y="38506"/>
                </a:lnTo>
                <a:lnTo>
                  <a:pt x="54863" y="38709"/>
                </a:lnTo>
                <a:lnTo>
                  <a:pt x="51815" y="39319"/>
                </a:lnTo>
                <a:close/>
              </a:path>
              <a:path w="111760" h="132714">
                <a:moveTo>
                  <a:pt x="57911" y="39319"/>
                </a:moveTo>
                <a:lnTo>
                  <a:pt x="54863" y="38709"/>
                </a:lnTo>
                <a:lnTo>
                  <a:pt x="55879" y="38506"/>
                </a:lnTo>
                <a:lnTo>
                  <a:pt x="57911" y="39319"/>
                </a:lnTo>
                <a:close/>
              </a:path>
              <a:path w="111760" h="132714">
                <a:moveTo>
                  <a:pt x="51053" y="39623"/>
                </a:moveTo>
                <a:lnTo>
                  <a:pt x="50291" y="39623"/>
                </a:lnTo>
                <a:lnTo>
                  <a:pt x="51815" y="39319"/>
                </a:lnTo>
                <a:lnTo>
                  <a:pt x="51053" y="39623"/>
                </a:lnTo>
                <a:close/>
              </a:path>
              <a:path w="111760" h="132714">
                <a:moveTo>
                  <a:pt x="107187" y="45719"/>
                </a:moveTo>
                <a:lnTo>
                  <a:pt x="67055" y="45719"/>
                </a:lnTo>
                <a:lnTo>
                  <a:pt x="60959" y="41147"/>
                </a:lnTo>
                <a:lnTo>
                  <a:pt x="62483" y="41147"/>
                </a:lnTo>
                <a:lnTo>
                  <a:pt x="57911" y="39319"/>
                </a:lnTo>
                <a:lnTo>
                  <a:pt x="59435" y="39623"/>
                </a:lnTo>
                <a:lnTo>
                  <a:pt x="105765" y="39623"/>
                </a:lnTo>
                <a:lnTo>
                  <a:pt x="106679" y="41147"/>
                </a:lnTo>
                <a:lnTo>
                  <a:pt x="106679" y="44195"/>
                </a:lnTo>
                <a:lnTo>
                  <a:pt x="107187" y="45719"/>
                </a:lnTo>
                <a:close/>
              </a:path>
              <a:path w="111760" h="132714">
                <a:moveTo>
                  <a:pt x="48767" y="41147"/>
                </a:moveTo>
                <a:lnTo>
                  <a:pt x="47243" y="41147"/>
                </a:lnTo>
                <a:lnTo>
                  <a:pt x="51815" y="39623"/>
                </a:lnTo>
                <a:lnTo>
                  <a:pt x="48767" y="41147"/>
                </a:lnTo>
                <a:close/>
              </a:path>
              <a:path w="111760" h="132714">
                <a:moveTo>
                  <a:pt x="64007" y="44195"/>
                </a:moveTo>
                <a:lnTo>
                  <a:pt x="57911" y="39623"/>
                </a:lnTo>
                <a:lnTo>
                  <a:pt x="62483" y="41147"/>
                </a:lnTo>
                <a:lnTo>
                  <a:pt x="60959" y="41147"/>
                </a:lnTo>
                <a:lnTo>
                  <a:pt x="64007" y="44195"/>
                </a:lnTo>
                <a:close/>
              </a:path>
              <a:path w="111760" h="132714">
                <a:moveTo>
                  <a:pt x="47243" y="42671"/>
                </a:moveTo>
                <a:lnTo>
                  <a:pt x="45719" y="42671"/>
                </a:lnTo>
                <a:lnTo>
                  <a:pt x="48767" y="41147"/>
                </a:lnTo>
                <a:lnTo>
                  <a:pt x="47243" y="42671"/>
                </a:lnTo>
                <a:close/>
              </a:path>
              <a:path w="111760" h="132714">
                <a:moveTo>
                  <a:pt x="42062" y="49072"/>
                </a:moveTo>
                <a:lnTo>
                  <a:pt x="42671" y="47243"/>
                </a:lnTo>
                <a:lnTo>
                  <a:pt x="45719" y="44195"/>
                </a:lnTo>
                <a:lnTo>
                  <a:pt x="42062" y="49072"/>
                </a:lnTo>
                <a:close/>
              </a:path>
              <a:path w="111760" h="132714">
                <a:moveTo>
                  <a:pt x="68579" y="50291"/>
                </a:moveTo>
                <a:lnTo>
                  <a:pt x="64007" y="44195"/>
                </a:lnTo>
                <a:lnTo>
                  <a:pt x="67055" y="45719"/>
                </a:lnTo>
                <a:lnTo>
                  <a:pt x="107187" y="45719"/>
                </a:lnTo>
                <a:lnTo>
                  <a:pt x="107695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062" y="49072"/>
                </a:lnTo>
                <a:lnTo>
                  <a:pt x="41147" y="50291"/>
                </a:lnTo>
                <a:close/>
              </a:path>
              <a:path w="111760" h="132714">
                <a:moveTo>
                  <a:pt x="109727" y="56387"/>
                </a:moveTo>
                <a:lnTo>
                  <a:pt x="71627" y="56387"/>
                </a:lnTo>
                <a:lnTo>
                  <a:pt x="67055" y="47243"/>
                </a:lnTo>
                <a:lnTo>
                  <a:pt x="107695" y="47243"/>
                </a:lnTo>
                <a:lnTo>
                  <a:pt x="109727" y="53339"/>
                </a:lnTo>
                <a:lnTo>
                  <a:pt x="109727" y="56387"/>
                </a:lnTo>
                <a:close/>
              </a:path>
              <a:path w="111760" h="132714">
                <a:moveTo>
                  <a:pt x="41655" y="50291"/>
                </a:moveTo>
                <a:lnTo>
                  <a:pt x="41147" y="50291"/>
                </a:lnTo>
                <a:lnTo>
                  <a:pt x="42062" y="49072"/>
                </a:lnTo>
                <a:lnTo>
                  <a:pt x="41655" y="50291"/>
                </a:lnTo>
                <a:close/>
              </a:path>
              <a:path w="111760" h="132714">
                <a:moveTo>
                  <a:pt x="39623" y="56387"/>
                </a:moveTo>
                <a:lnTo>
                  <a:pt x="39623" y="53339"/>
                </a:lnTo>
                <a:lnTo>
                  <a:pt x="40639" y="53339"/>
                </a:lnTo>
                <a:lnTo>
                  <a:pt x="39623" y="56387"/>
                </a:lnTo>
                <a:close/>
              </a:path>
              <a:path w="111760" h="132714">
                <a:moveTo>
                  <a:pt x="71627" y="60959"/>
                </a:moveTo>
                <a:lnTo>
                  <a:pt x="70103" y="53339"/>
                </a:lnTo>
                <a:lnTo>
                  <a:pt x="71627" y="56387"/>
                </a:lnTo>
                <a:lnTo>
                  <a:pt x="109727" y="56387"/>
                </a:lnTo>
                <a:lnTo>
                  <a:pt x="110235" y="59435"/>
                </a:lnTo>
                <a:lnTo>
                  <a:pt x="71627" y="59435"/>
                </a:lnTo>
                <a:lnTo>
                  <a:pt x="71627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9435"/>
                </a:lnTo>
                <a:lnTo>
                  <a:pt x="38404" y="59435"/>
                </a:lnTo>
                <a:lnTo>
                  <a:pt x="38099" y="60959"/>
                </a:lnTo>
                <a:close/>
              </a:path>
              <a:path w="111760" h="132714">
                <a:moveTo>
                  <a:pt x="72897" y="67055"/>
                </a:moveTo>
                <a:lnTo>
                  <a:pt x="71627" y="59435"/>
                </a:lnTo>
                <a:lnTo>
                  <a:pt x="110235" y="59435"/>
                </a:lnTo>
                <a:lnTo>
                  <a:pt x="111251" y="65531"/>
                </a:lnTo>
                <a:lnTo>
                  <a:pt x="73151" y="65531"/>
                </a:lnTo>
                <a:lnTo>
                  <a:pt x="72897" y="67055"/>
                </a:lnTo>
                <a:close/>
              </a:path>
              <a:path w="111760" h="132714">
                <a:moveTo>
                  <a:pt x="73151" y="68579"/>
                </a:moveTo>
                <a:lnTo>
                  <a:pt x="72897" y="67055"/>
                </a:lnTo>
                <a:lnTo>
                  <a:pt x="73151" y="65531"/>
                </a:lnTo>
                <a:lnTo>
                  <a:pt x="73151" y="68579"/>
                </a:lnTo>
                <a:close/>
              </a:path>
              <a:path w="111760" h="132714">
                <a:moveTo>
                  <a:pt x="111251" y="68579"/>
                </a:moveTo>
                <a:lnTo>
                  <a:pt x="73151" y="68579"/>
                </a:lnTo>
                <a:lnTo>
                  <a:pt x="73151" y="65531"/>
                </a:lnTo>
                <a:lnTo>
                  <a:pt x="111251" y="65531"/>
                </a:lnTo>
                <a:lnTo>
                  <a:pt x="111251" y="68579"/>
                </a:lnTo>
                <a:close/>
              </a:path>
              <a:path w="111760" h="132714">
                <a:moveTo>
                  <a:pt x="110235" y="74675"/>
                </a:moveTo>
                <a:lnTo>
                  <a:pt x="71627" y="74675"/>
                </a:lnTo>
                <a:lnTo>
                  <a:pt x="72897" y="67055"/>
                </a:lnTo>
                <a:lnTo>
                  <a:pt x="73151" y="68579"/>
                </a:lnTo>
                <a:lnTo>
                  <a:pt x="111251" y="68579"/>
                </a:lnTo>
                <a:lnTo>
                  <a:pt x="110235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221" y="80068"/>
                </a:moveTo>
                <a:lnTo>
                  <a:pt x="71627" y="71627"/>
                </a:lnTo>
                <a:lnTo>
                  <a:pt x="71627" y="74675"/>
                </a:lnTo>
                <a:lnTo>
                  <a:pt x="110235" y="74675"/>
                </a:lnTo>
                <a:lnTo>
                  <a:pt x="109727" y="77723"/>
                </a:lnTo>
                <a:lnTo>
                  <a:pt x="71627" y="77723"/>
                </a:lnTo>
                <a:lnTo>
                  <a:pt x="70221" y="80068"/>
                </a:lnTo>
                <a:close/>
              </a:path>
              <a:path w="111760" h="132714">
                <a:moveTo>
                  <a:pt x="40843" y="80771"/>
                </a:moveTo>
                <a:lnTo>
                  <a:pt x="39623" y="80771"/>
                </a:lnTo>
                <a:lnTo>
                  <a:pt x="39623" y="77723"/>
                </a:lnTo>
                <a:lnTo>
                  <a:pt x="40843" y="80771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0221" y="80068"/>
                </a:lnTo>
                <a:lnTo>
                  <a:pt x="71627" y="77723"/>
                </a:lnTo>
                <a:lnTo>
                  <a:pt x="70103" y="80771"/>
                </a:lnTo>
                <a:close/>
              </a:path>
              <a:path w="111760" h="132714">
                <a:moveTo>
                  <a:pt x="109727" y="80771"/>
                </a:moveTo>
                <a:lnTo>
                  <a:pt x="70103" y="80771"/>
                </a:lnTo>
                <a:lnTo>
                  <a:pt x="71627" y="77723"/>
                </a:lnTo>
                <a:lnTo>
                  <a:pt x="109727" y="77723"/>
                </a:lnTo>
                <a:lnTo>
                  <a:pt x="109727" y="80771"/>
                </a:lnTo>
                <a:close/>
              </a:path>
              <a:path w="111760" h="132714">
                <a:moveTo>
                  <a:pt x="108203" y="85343"/>
                </a:moveTo>
                <a:lnTo>
                  <a:pt x="67055" y="85343"/>
                </a:lnTo>
                <a:lnTo>
                  <a:pt x="70221" y="80068"/>
                </a:lnTo>
                <a:lnTo>
                  <a:pt x="70103" y="80771"/>
                </a:lnTo>
                <a:lnTo>
                  <a:pt x="109727" y="80771"/>
                </a:lnTo>
                <a:lnTo>
                  <a:pt x="108203" y="85343"/>
                </a:lnTo>
                <a:close/>
              </a:path>
              <a:path w="111760" h="132714">
                <a:moveTo>
                  <a:pt x="42671" y="85343"/>
                </a:moveTo>
                <a:lnTo>
                  <a:pt x="41147" y="82295"/>
                </a:lnTo>
                <a:lnTo>
                  <a:pt x="42062" y="83819"/>
                </a:lnTo>
                <a:lnTo>
                  <a:pt x="42671" y="85343"/>
                </a:lnTo>
                <a:close/>
              </a:path>
              <a:path w="111760" h="132714">
                <a:moveTo>
                  <a:pt x="42062" y="83819"/>
                </a:moveTo>
                <a:lnTo>
                  <a:pt x="41147" y="82295"/>
                </a:lnTo>
                <a:lnTo>
                  <a:pt x="41452" y="82295"/>
                </a:lnTo>
                <a:lnTo>
                  <a:pt x="42062" y="83819"/>
                </a:lnTo>
                <a:close/>
              </a:path>
              <a:path w="111760" h="132714">
                <a:moveTo>
                  <a:pt x="64007" y="89915"/>
                </a:moveTo>
                <a:lnTo>
                  <a:pt x="68579" y="82295"/>
                </a:lnTo>
                <a:lnTo>
                  <a:pt x="67055" y="85343"/>
                </a:lnTo>
                <a:lnTo>
                  <a:pt x="108203" y="85343"/>
                </a:lnTo>
                <a:lnTo>
                  <a:pt x="107695" y="86867"/>
                </a:lnTo>
                <a:lnTo>
                  <a:pt x="67055" y="86867"/>
                </a:lnTo>
                <a:lnTo>
                  <a:pt x="64007" y="89915"/>
                </a:lnTo>
                <a:close/>
              </a:path>
              <a:path w="111760" h="132714">
                <a:moveTo>
                  <a:pt x="42976" y="85343"/>
                </a:moveTo>
                <a:lnTo>
                  <a:pt x="42671" y="85343"/>
                </a:lnTo>
                <a:lnTo>
                  <a:pt x="42062" y="83819"/>
                </a:lnTo>
                <a:lnTo>
                  <a:pt x="42976" y="85343"/>
                </a:lnTo>
                <a:close/>
              </a:path>
              <a:path w="111760" h="132714">
                <a:moveTo>
                  <a:pt x="45719" y="89915"/>
                </a:moveTo>
                <a:lnTo>
                  <a:pt x="42671" y="86867"/>
                </a:lnTo>
                <a:lnTo>
                  <a:pt x="43891" y="86867"/>
                </a:lnTo>
                <a:lnTo>
                  <a:pt x="45719" y="89915"/>
                </a:lnTo>
                <a:close/>
              </a:path>
              <a:path w="111760" h="132714">
                <a:moveTo>
                  <a:pt x="106679" y="92963"/>
                </a:moveTo>
                <a:lnTo>
                  <a:pt x="60959" y="92963"/>
                </a:lnTo>
                <a:lnTo>
                  <a:pt x="67055" y="86867"/>
                </a:lnTo>
                <a:lnTo>
                  <a:pt x="107695" y="86867"/>
                </a:lnTo>
                <a:lnTo>
                  <a:pt x="106679" y="89915"/>
                </a:lnTo>
                <a:lnTo>
                  <a:pt x="106679" y="92963"/>
                </a:lnTo>
                <a:close/>
              </a:path>
              <a:path w="111760" h="132714">
                <a:moveTo>
                  <a:pt x="48332" y="91875"/>
                </a:moveTo>
                <a:lnTo>
                  <a:pt x="47243" y="91439"/>
                </a:lnTo>
                <a:lnTo>
                  <a:pt x="45719" y="89915"/>
                </a:lnTo>
                <a:lnTo>
                  <a:pt x="48332" y="91875"/>
                </a:lnTo>
                <a:close/>
              </a:path>
              <a:path w="111760" h="132714">
                <a:moveTo>
                  <a:pt x="61395" y="91875"/>
                </a:moveTo>
                <a:lnTo>
                  <a:pt x="64007" y="89915"/>
                </a:lnTo>
                <a:lnTo>
                  <a:pt x="62483" y="91439"/>
                </a:lnTo>
                <a:lnTo>
                  <a:pt x="61395" y="91875"/>
                </a:lnTo>
                <a:close/>
              </a:path>
              <a:path w="111760" h="132714">
                <a:moveTo>
                  <a:pt x="49529" y="92963"/>
                </a:moveTo>
                <a:lnTo>
                  <a:pt x="48767" y="92963"/>
                </a:lnTo>
                <a:lnTo>
                  <a:pt x="47243" y="91439"/>
                </a:lnTo>
                <a:lnTo>
                  <a:pt x="49529" y="92963"/>
                </a:lnTo>
                <a:close/>
              </a:path>
              <a:path w="111760" h="132714">
                <a:moveTo>
                  <a:pt x="51815" y="94487"/>
                </a:moveTo>
                <a:lnTo>
                  <a:pt x="47243" y="91439"/>
                </a:lnTo>
                <a:lnTo>
                  <a:pt x="48332" y="91875"/>
                </a:lnTo>
                <a:lnTo>
                  <a:pt x="51815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61395" y="91875"/>
                </a:lnTo>
                <a:lnTo>
                  <a:pt x="62483" y="91439"/>
                </a:lnTo>
                <a:lnTo>
                  <a:pt x="57911" y="94487"/>
                </a:lnTo>
                <a:close/>
              </a:path>
              <a:path w="111760" h="132714">
                <a:moveTo>
                  <a:pt x="105765" y="94487"/>
                </a:moveTo>
                <a:lnTo>
                  <a:pt x="57911" y="94487"/>
                </a:lnTo>
                <a:lnTo>
                  <a:pt x="62483" y="91439"/>
                </a:lnTo>
                <a:lnTo>
                  <a:pt x="60959" y="92963"/>
                </a:lnTo>
                <a:lnTo>
                  <a:pt x="106679" y="92963"/>
                </a:lnTo>
                <a:lnTo>
                  <a:pt x="105765" y="94487"/>
                </a:lnTo>
                <a:close/>
              </a:path>
              <a:path w="111760" h="132714">
                <a:moveTo>
                  <a:pt x="51815" y="94487"/>
                </a:moveTo>
                <a:lnTo>
                  <a:pt x="48332" y="91875"/>
                </a:lnTo>
                <a:lnTo>
                  <a:pt x="51053" y="92963"/>
                </a:lnTo>
                <a:lnTo>
                  <a:pt x="50291" y="92963"/>
                </a:lnTo>
                <a:lnTo>
                  <a:pt x="53720" y="94106"/>
                </a:lnTo>
                <a:lnTo>
                  <a:pt x="51815" y="94487"/>
                </a:lnTo>
                <a:close/>
              </a:path>
              <a:path w="111760" h="132714">
                <a:moveTo>
                  <a:pt x="57911" y="93268"/>
                </a:moveTo>
                <a:lnTo>
                  <a:pt x="61395" y="91875"/>
                </a:lnTo>
                <a:lnTo>
                  <a:pt x="59943" y="92963"/>
                </a:lnTo>
                <a:lnTo>
                  <a:pt x="59435" y="92963"/>
                </a:lnTo>
                <a:lnTo>
                  <a:pt x="57911" y="93268"/>
                </a:lnTo>
                <a:close/>
              </a:path>
              <a:path w="111760" h="132714">
                <a:moveTo>
                  <a:pt x="53720" y="94106"/>
                </a:moveTo>
                <a:lnTo>
                  <a:pt x="50291" y="92963"/>
                </a:lnTo>
                <a:lnTo>
                  <a:pt x="51815" y="93268"/>
                </a:lnTo>
                <a:lnTo>
                  <a:pt x="53847" y="94081"/>
                </a:lnTo>
                <a:lnTo>
                  <a:pt x="53720" y="94106"/>
                </a:lnTo>
                <a:close/>
              </a:path>
              <a:path w="111760" h="132714">
                <a:moveTo>
                  <a:pt x="51815" y="93268"/>
                </a:moveTo>
                <a:lnTo>
                  <a:pt x="50291" y="92963"/>
                </a:lnTo>
                <a:lnTo>
                  <a:pt x="51053" y="92963"/>
                </a:lnTo>
                <a:lnTo>
                  <a:pt x="51815" y="93268"/>
                </a:lnTo>
                <a:close/>
              </a:path>
              <a:path w="111760" h="132714">
                <a:moveTo>
                  <a:pt x="56006" y="94106"/>
                </a:moveTo>
                <a:lnTo>
                  <a:pt x="55879" y="94081"/>
                </a:lnTo>
                <a:lnTo>
                  <a:pt x="57911" y="93268"/>
                </a:lnTo>
                <a:lnTo>
                  <a:pt x="59435" y="92963"/>
                </a:lnTo>
                <a:lnTo>
                  <a:pt x="56006" y="94106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6006" y="94106"/>
                </a:lnTo>
                <a:lnTo>
                  <a:pt x="59435" y="92963"/>
                </a:lnTo>
                <a:lnTo>
                  <a:pt x="59943" y="92963"/>
                </a:lnTo>
                <a:lnTo>
                  <a:pt x="57911" y="94487"/>
                </a:lnTo>
                <a:close/>
              </a:path>
              <a:path w="111760" h="132714">
                <a:moveTo>
                  <a:pt x="53847" y="94081"/>
                </a:moveTo>
                <a:lnTo>
                  <a:pt x="51815" y="93268"/>
                </a:lnTo>
                <a:lnTo>
                  <a:pt x="54863" y="93878"/>
                </a:lnTo>
                <a:lnTo>
                  <a:pt x="53847" y="94081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4863" y="93878"/>
                </a:lnTo>
                <a:lnTo>
                  <a:pt x="57911" y="9326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847" y="94081"/>
                </a:lnTo>
                <a:lnTo>
                  <a:pt x="54863" y="93878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720" y="94106"/>
                </a:lnTo>
                <a:lnTo>
                  <a:pt x="53847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006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1815" y="94487"/>
                </a:lnTo>
                <a:lnTo>
                  <a:pt x="53720" y="94106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006" y="94106"/>
                </a:lnTo>
                <a:lnTo>
                  <a:pt x="57911" y="94487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8015"/>
                </a:lnTo>
                <a:lnTo>
                  <a:pt x="32003" y="126491"/>
                </a:lnTo>
                <a:lnTo>
                  <a:pt x="77723" y="126491"/>
                </a:lnTo>
                <a:lnTo>
                  <a:pt x="76199" y="128015"/>
                </a:lnTo>
                <a:lnTo>
                  <a:pt x="70103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1815" y="132587"/>
                </a:lnTo>
                <a:lnTo>
                  <a:pt x="45719" y="131063"/>
                </a:lnTo>
                <a:lnTo>
                  <a:pt x="64007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535174" y="1449324"/>
            <a:ext cx="0" cy="1689100"/>
          </a:xfrm>
          <a:custGeom>
            <a:avLst/>
            <a:gdLst/>
            <a:ahLst/>
            <a:cxnLst/>
            <a:rect l="l" t="t" r="r" b="b"/>
            <a:pathLst>
              <a:path w="0" h="1689100">
                <a:moveTo>
                  <a:pt x="0" y="0"/>
                </a:moveTo>
                <a:lnTo>
                  <a:pt x="0" y="16885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513075" y="1449323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60" h="94615">
                <a:moveTo>
                  <a:pt x="36575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494788" y="1431036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60" h="131444">
                <a:moveTo>
                  <a:pt x="64007" y="1523"/>
                </a:moveTo>
                <a:lnTo>
                  <a:pt x="45719" y="1523"/>
                </a:lnTo>
                <a:lnTo>
                  <a:pt x="51815" y="0"/>
                </a:lnTo>
                <a:lnTo>
                  <a:pt x="57911" y="0"/>
                </a:lnTo>
                <a:lnTo>
                  <a:pt x="64007" y="1523"/>
                </a:lnTo>
                <a:close/>
              </a:path>
              <a:path w="111760" h="131444">
                <a:moveTo>
                  <a:pt x="76199" y="4571"/>
                </a:moveTo>
                <a:lnTo>
                  <a:pt x="33527" y="4571"/>
                </a:lnTo>
                <a:lnTo>
                  <a:pt x="41147" y="1523"/>
                </a:lnTo>
                <a:lnTo>
                  <a:pt x="70103" y="1523"/>
                </a:lnTo>
                <a:lnTo>
                  <a:pt x="76199" y="4571"/>
                </a:lnTo>
                <a:close/>
              </a:path>
              <a:path w="111760" h="131444">
                <a:moveTo>
                  <a:pt x="86867" y="12191"/>
                </a:moveTo>
                <a:lnTo>
                  <a:pt x="22859" y="12191"/>
                </a:lnTo>
                <a:lnTo>
                  <a:pt x="24383" y="10667"/>
                </a:lnTo>
                <a:lnTo>
                  <a:pt x="30479" y="6095"/>
                </a:lnTo>
                <a:lnTo>
                  <a:pt x="32003" y="4571"/>
                </a:lnTo>
                <a:lnTo>
                  <a:pt x="77723" y="4571"/>
                </a:lnTo>
                <a:lnTo>
                  <a:pt x="79247" y="6095"/>
                </a:lnTo>
                <a:lnTo>
                  <a:pt x="86867" y="10667"/>
                </a:lnTo>
                <a:lnTo>
                  <a:pt x="86867" y="12191"/>
                </a:lnTo>
                <a:close/>
              </a:path>
              <a:path w="111760" h="131444">
                <a:moveTo>
                  <a:pt x="88391" y="118871"/>
                </a:moveTo>
                <a:lnTo>
                  <a:pt x="21335" y="118871"/>
                </a:lnTo>
                <a:lnTo>
                  <a:pt x="21335" y="117347"/>
                </a:lnTo>
                <a:lnTo>
                  <a:pt x="13715" y="109727"/>
                </a:lnTo>
                <a:lnTo>
                  <a:pt x="9143" y="102107"/>
                </a:lnTo>
                <a:lnTo>
                  <a:pt x="7619" y="100583"/>
                </a:lnTo>
                <a:lnTo>
                  <a:pt x="7619" y="99059"/>
                </a:lnTo>
                <a:lnTo>
                  <a:pt x="3047" y="91439"/>
                </a:lnTo>
                <a:lnTo>
                  <a:pt x="3047" y="88391"/>
                </a:lnTo>
                <a:lnTo>
                  <a:pt x="0" y="79247"/>
                </a:lnTo>
                <a:lnTo>
                  <a:pt x="0" y="51815"/>
                </a:lnTo>
                <a:lnTo>
                  <a:pt x="3047" y="42671"/>
                </a:lnTo>
                <a:lnTo>
                  <a:pt x="3047" y="39623"/>
                </a:lnTo>
                <a:lnTo>
                  <a:pt x="7619" y="32003"/>
                </a:lnTo>
                <a:lnTo>
                  <a:pt x="7619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3715" y="21335"/>
                </a:lnTo>
                <a:lnTo>
                  <a:pt x="21335" y="13715"/>
                </a:lnTo>
                <a:lnTo>
                  <a:pt x="21335" y="12191"/>
                </a:lnTo>
                <a:lnTo>
                  <a:pt x="88391" y="12191"/>
                </a:lnTo>
                <a:lnTo>
                  <a:pt x="89915" y="13715"/>
                </a:lnTo>
                <a:lnTo>
                  <a:pt x="94487" y="19811"/>
                </a:lnTo>
                <a:lnTo>
                  <a:pt x="96011" y="19811"/>
                </a:lnTo>
                <a:lnTo>
                  <a:pt x="96011" y="22859"/>
                </a:lnTo>
                <a:lnTo>
                  <a:pt x="100583" y="28955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5765" y="38099"/>
                </a:lnTo>
                <a:lnTo>
                  <a:pt x="51815" y="38099"/>
                </a:lnTo>
                <a:lnTo>
                  <a:pt x="47243" y="39623"/>
                </a:lnTo>
                <a:lnTo>
                  <a:pt x="48767" y="39623"/>
                </a:lnTo>
                <a:lnTo>
                  <a:pt x="42671" y="45719"/>
                </a:lnTo>
                <a:lnTo>
                  <a:pt x="43891" y="45719"/>
                </a:lnTo>
                <a:lnTo>
                  <a:pt x="42976" y="47243"/>
                </a:lnTo>
                <a:lnTo>
                  <a:pt x="42671" y="47243"/>
                </a:lnTo>
                <a:lnTo>
                  <a:pt x="41147" y="50291"/>
                </a:lnTo>
                <a:lnTo>
                  <a:pt x="41452" y="50291"/>
                </a:lnTo>
                <a:lnTo>
                  <a:pt x="40843" y="51815"/>
                </a:lnTo>
                <a:lnTo>
                  <a:pt x="39623" y="51815"/>
                </a:lnTo>
                <a:lnTo>
                  <a:pt x="38607" y="57911"/>
                </a:lnTo>
                <a:lnTo>
                  <a:pt x="38099" y="57911"/>
                </a:lnTo>
                <a:lnTo>
                  <a:pt x="38099" y="73151"/>
                </a:lnTo>
                <a:lnTo>
                  <a:pt x="38607" y="73151"/>
                </a:lnTo>
                <a:lnTo>
                  <a:pt x="39623" y="79247"/>
                </a:lnTo>
                <a:lnTo>
                  <a:pt x="40843" y="79247"/>
                </a:lnTo>
                <a:lnTo>
                  <a:pt x="41452" y="80771"/>
                </a:lnTo>
                <a:lnTo>
                  <a:pt x="41147" y="80771"/>
                </a:lnTo>
                <a:lnTo>
                  <a:pt x="42671" y="83819"/>
                </a:lnTo>
                <a:lnTo>
                  <a:pt x="42976" y="83819"/>
                </a:lnTo>
                <a:lnTo>
                  <a:pt x="43891" y="85343"/>
                </a:lnTo>
                <a:lnTo>
                  <a:pt x="42671" y="85343"/>
                </a:lnTo>
                <a:lnTo>
                  <a:pt x="48767" y="91439"/>
                </a:lnTo>
                <a:lnTo>
                  <a:pt x="47243" y="91439"/>
                </a:lnTo>
                <a:lnTo>
                  <a:pt x="51053" y="92963"/>
                </a:lnTo>
                <a:lnTo>
                  <a:pt x="50291" y="92963"/>
                </a:lnTo>
                <a:lnTo>
                  <a:pt x="54863" y="94487"/>
                </a:lnTo>
                <a:lnTo>
                  <a:pt x="104851" y="94487"/>
                </a:lnTo>
                <a:lnTo>
                  <a:pt x="102107" y="99059"/>
                </a:lnTo>
                <a:lnTo>
                  <a:pt x="102107" y="100583"/>
                </a:lnTo>
                <a:lnTo>
                  <a:pt x="100583" y="102107"/>
                </a:lnTo>
                <a:lnTo>
                  <a:pt x="96011" y="109727"/>
                </a:lnTo>
                <a:lnTo>
                  <a:pt x="96011" y="111251"/>
                </a:lnTo>
                <a:lnTo>
                  <a:pt x="94487" y="111251"/>
                </a:lnTo>
                <a:lnTo>
                  <a:pt x="89915" y="117347"/>
                </a:lnTo>
                <a:lnTo>
                  <a:pt x="88391" y="118871"/>
                </a:lnTo>
                <a:close/>
              </a:path>
              <a:path w="111760" h="131444">
                <a:moveTo>
                  <a:pt x="47243" y="39623"/>
                </a:moveTo>
                <a:lnTo>
                  <a:pt x="51815" y="38099"/>
                </a:lnTo>
                <a:lnTo>
                  <a:pt x="50707" y="38931"/>
                </a:lnTo>
                <a:lnTo>
                  <a:pt x="47243" y="39623"/>
                </a:lnTo>
                <a:close/>
              </a:path>
              <a:path w="111760" h="131444">
                <a:moveTo>
                  <a:pt x="50707" y="38931"/>
                </a:moveTo>
                <a:lnTo>
                  <a:pt x="51815" y="38099"/>
                </a:lnTo>
                <a:lnTo>
                  <a:pt x="54863" y="38099"/>
                </a:lnTo>
                <a:lnTo>
                  <a:pt x="50707" y="38931"/>
                </a:lnTo>
                <a:close/>
              </a:path>
              <a:path w="111760" h="131444">
                <a:moveTo>
                  <a:pt x="59020" y="38931"/>
                </a:moveTo>
                <a:lnTo>
                  <a:pt x="54863" y="38099"/>
                </a:lnTo>
                <a:lnTo>
                  <a:pt x="57911" y="38099"/>
                </a:lnTo>
                <a:lnTo>
                  <a:pt x="59020" y="38931"/>
                </a:lnTo>
                <a:close/>
              </a:path>
              <a:path w="111760" h="131444">
                <a:moveTo>
                  <a:pt x="62483" y="39623"/>
                </a:moveTo>
                <a:lnTo>
                  <a:pt x="59020" y="38931"/>
                </a:lnTo>
                <a:lnTo>
                  <a:pt x="57911" y="38099"/>
                </a:lnTo>
                <a:lnTo>
                  <a:pt x="62483" y="39623"/>
                </a:lnTo>
                <a:close/>
              </a:path>
              <a:path w="111760" h="131444">
                <a:moveTo>
                  <a:pt x="107695" y="45719"/>
                </a:moveTo>
                <a:lnTo>
                  <a:pt x="67055" y="45719"/>
                </a:lnTo>
                <a:lnTo>
                  <a:pt x="60959" y="39623"/>
                </a:lnTo>
                <a:lnTo>
                  <a:pt x="62483" y="39623"/>
                </a:lnTo>
                <a:lnTo>
                  <a:pt x="57911" y="38099"/>
                </a:lnTo>
                <a:lnTo>
                  <a:pt x="105765" y="38099"/>
                </a:lnTo>
                <a:lnTo>
                  <a:pt x="106679" y="39623"/>
                </a:lnTo>
                <a:lnTo>
                  <a:pt x="106679" y="42671"/>
                </a:lnTo>
                <a:lnTo>
                  <a:pt x="107695" y="45719"/>
                </a:lnTo>
                <a:close/>
              </a:path>
              <a:path w="111760" h="131444">
                <a:moveTo>
                  <a:pt x="45719" y="42671"/>
                </a:moveTo>
                <a:lnTo>
                  <a:pt x="48767" y="39623"/>
                </a:lnTo>
                <a:lnTo>
                  <a:pt x="47243" y="39623"/>
                </a:lnTo>
                <a:lnTo>
                  <a:pt x="50707" y="38931"/>
                </a:lnTo>
                <a:lnTo>
                  <a:pt x="45719" y="42671"/>
                </a:lnTo>
                <a:close/>
              </a:path>
              <a:path w="111760" h="131444">
                <a:moveTo>
                  <a:pt x="64007" y="42671"/>
                </a:moveTo>
                <a:lnTo>
                  <a:pt x="59020" y="38931"/>
                </a:lnTo>
                <a:lnTo>
                  <a:pt x="62483" y="39623"/>
                </a:lnTo>
                <a:lnTo>
                  <a:pt x="60959" y="39623"/>
                </a:lnTo>
                <a:lnTo>
                  <a:pt x="64007" y="42671"/>
                </a:lnTo>
                <a:close/>
              </a:path>
              <a:path w="111760" h="131444">
                <a:moveTo>
                  <a:pt x="43891" y="45719"/>
                </a:moveTo>
                <a:lnTo>
                  <a:pt x="42671" y="45719"/>
                </a:lnTo>
                <a:lnTo>
                  <a:pt x="45719" y="42671"/>
                </a:lnTo>
                <a:lnTo>
                  <a:pt x="43891" y="45719"/>
                </a:lnTo>
                <a:close/>
              </a:path>
              <a:path w="111760" h="131444">
                <a:moveTo>
                  <a:pt x="68579" y="50291"/>
                </a:moveTo>
                <a:lnTo>
                  <a:pt x="64007" y="42671"/>
                </a:lnTo>
                <a:lnTo>
                  <a:pt x="67055" y="45719"/>
                </a:lnTo>
                <a:lnTo>
                  <a:pt x="107695" y="45719"/>
                </a:lnTo>
                <a:lnTo>
                  <a:pt x="108203" y="47243"/>
                </a:lnTo>
                <a:lnTo>
                  <a:pt x="67055" y="47243"/>
                </a:lnTo>
                <a:lnTo>
                  <a:pt x="68579" y="50291"/>
                </a:lnTo>
                <a:close/>
              </a:path>
              <a:path w="111760" h="131444">
                <a:moveTo>
                  <a:pt x="41147" y="50291"/>
                </a:moveTo>
                <a:lnTo>
                  <a:pt x="42671" y="47243"/>
                </a:lnTo>
                <a:lnTo>
                  <a:pt x="42062" y="48767"/>
                </a:lnTo>
                <a:lnTo>
                  <a:pt x="41147" y="50291"/>
                </a:lnTo>
                <a:close/>
              </a:path>
              <a:path w="111760" h="131444">
                <a:moveTo>
                  <a:pt x="42062" y="48767"/>
                </a:moveTo>
                <a:lnTo>
                  <a:pt x="42671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60" h="131444">
                <a:moveTo>
                  <a:pt x="70221" y="52519"/>
                </a:moveTo>
                <a:lnTo>
                  <a:pt x="67055" y="47243"/>
                </a:lnTo>
                <a:lnTo>
                  <a:pt x="108203" y="47243"/>
                </a:lnTo>
                <a:lnTo>
                  <a:pt x="109727" y="51815"/>
                </a:lnTo>
                <a:lnTo>
                  <a:pt x="70103" y="51815"/>
                </a:lnTo>
                <a:lnTo>
                  <a:pt x="70221" y="52519"/>
                </a:lnTo>
                <a:close/>
              </a:path>
              <a:path w="111760" h="131444">
                <a:moveTo>
                  <a:pt x="41452" y="50291"/>
                </a:moveTo>
                <a:lnTo>
                  <a:pt x="41147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60" h="131444">
                <a:moveTo>
                  <a:pt x="39623" y="54863"/>
                </a:moveTo>
                <a:lnTo>
                  <a:pt x="39623" y="51815"/>
                </a:lnTo>
                <a:lnTo>
                  <a:pt x="40843" y="51815"/>
                </a:lnTo>
                <a:lnTo>
                  <a:pt x="39623" y="54863"/>
                </a:lnTo>
                <a:close/>
              </a:path>
              <a:path w="111760" h="131444">
                <a:moveTo>
                  <a:pt x="71627" y="54863"/>
                </a:moveTo>
                <a:lnTo>
                  <a:pt x="70221" y="52519"/>
                </a:lnTo>
                <a:lnTo>
                  <a:pt x="70103" y="51815"/>
                </a:lnTo>
                <a:lnTo>
                  <a:pt x="71627" y="54863"/>
                </a:lnTo>
                <a:close/>
              </a:path>
              <a:path w="111760" h="131444">
                <a:moveTo>
                  <a:pt x="109727" y="54863"/>
                </a:moveTo>
                <a:lnTo>
                  <a:pt x="71627" y="54863"/>
                </a:lnTo>
                <a:lnTo>
                  <a:pt x="70103" y="51815"/>
                </a:lnTo>
                <a:lnTo>
                  <a:pt x="109727" y="51815"/>
                </a:lnTo>
                <a:lnTo>
                  <a:pt x="109727" y="54863"/>
                </a:lnTo>
                <a:close/>
              </a:path>
              <a:path w="111760" h="131444">
                <a:moveTo>
                  <a:pt x="71627" y="60959"/>
                </a:moveTo>
                <a:lnTo>
                  <a:pt x="70221" y="52519"/>
                </a:lnTo>
                <a:lnTo>
                  <a:pt x="71627" y="54863"/>
                </a:lnTo>
                <a:lnTo>
                  <a:pt x="109727" y="54863"/>
                </a:lnTo>
                <a:lnTo>
                  <a:pt x="110235" y="57911"/>
                </a:lnTo>
                <a:lnTo>
                  <a:pt x="71627" y="57911"/>
                </a:lnTo>
                <a:lnTo>
                  <a:pt x="71627" y="60959"/>
                </a:lnTo>
                <a:close/>
              </a:path>
              <a:path w="111760" h="131444">
                <a:moveTo>
                  <a:pt x="38099" y="60959"/>
                </a:moveTo>
                <a:lnTo>
                  <a:pt x="38099" y="57911"/>
                </a:lnTo>
                <a:lnTo>
                  <a:pt x="38607" y="57911"/>
                </a:lnTo>
                <a:lnTo>
                  <a:pt x="38099" y="60959"/>
                </a:lnTo>
                <a:close/>
              </a:path>
              <a:path w="111760" h="131444">
                <a:moveTo>
                  <a:pt x="72897" y="65531"/>
                </a:moveTo>
                <a:lnTo>
                  <a:pt x="71627" y="57911"/>
                </a:lnTo>
                <a:lnTo>
                  <a:pt x="110235" y="57911"/>
                </a:lnTo>
                <a:lnTo>
                  <a:pt x="111251" y="64007"/>
                </a:lnTo>
                <a:lnTo>
                  <a:pt x="73151" y="64007"/>
                </a:lnTo>
                <a:lnTo>
                  <a:pt x="72897" y="65531"/>
                </a:lnTo>
                <a:close/>
              </a:path>
              <a:path w="111760" h="131444">
                <a:moveTo>
                  <a:pt x="73151" y="67055"/>
                </a:moveTo>
                <a:lnTo>
                  <a:pt x="72897" y="65531"/>
                </a:lnTo>
                <a:lnTo>
                  <a:pt x="73151" y="64007"/>
                </a:lnTo>
                <a:lnTo>
                  <a:pt x="73151" y="67055"/>
                </a:lnTo>
                <a:close/>
              </a:path>
              <a:path w="111760" h="131444">
                <a:moveTo>
                  <a:pt x="111251" y="67055"/>
                </a:moveTo>
                <a:lnTo>
                  <a:pt x="73151" y="67055"/>
                </a:lnTo>
                <a:lnTo>
                  <a:pt x="73151" y="64007"/>
                </a:lnTo>
                <a:lnTo>
                  <a:pt x="111251" y="64007"/>
                </a:lnTo>
                <a:lnTo>
                  <a:pt x="111251" y="67055"/>
                </a:lnTo>
                <a:close/>
              </a:path>
              <a:path w="111760" h="131444">
                <a:moveTo>
                  <a:pt x="110235" y="73151"/>
                </a:moveTo>
                <a:lnTo>
                  <a:pt x="71627" y="73151"/>
                </a:lnTo>
                <a:lnTo>
                  <a:pt x="72897" y="65531"/>
                </a:lnTo>
                <a:lnTo>
                  <a:pt x="73151" y="67055"/>
                </a:lnTo>
                <a:lnTo>
                  <a:pt x="111251" y="67055"/>
                </a:lnTo>
                <a:lnTo>
                  <a:pt x="110235" y="73151"/>
                </a:lnTo>
                <a:close/>
              </a:path>
              <a:path w="111760" h="131444">
                <a:moveTo>
                  <a:pt x="38607" y="73151"/>
                </a:moveTo>
                <a:lnTo>
                  <a:pt x="38099" y="73151"/>
                </a:lnTo>
                <a:lnTo>
                  <a:pt x="38099" y="70103"/>
                </a:lnTo>
                <a:lnTo>
                  <a:pt x="38607" y="73151"/>
                </a:lnTo>
                <a:close/>
              </a:path>
              <a:path w="111760" h="131444">
                <a:moveTo>
                  <a:pt x="70221" y="78544"/>
                </a:moveTo>
                <a:lnTo>
                  <a:pt x="71627" y="70103"/>
                </a:lnTo>
                <a:lnTo>
                  <a:pt x="71627" y="73151"/>
                </a:lnTo>
                <a:lnTo>
                  <a:pt x="110235" y="73151"/>
                </a:lnTo>
                <a:lnTo>
                  <a:pt x="109727" y="76199"/>
                </a:lnTo>
                <a:lnTo>
                  <a:pt x="71627" y="76199"/>
                </a:lnTo>
                <a:lnTo>
                  <a:pt x="70221" y="78544"/>
                </a:lnTo>
                <a:close/>
              </a:path>
              <a:path w="111760" h="131444">
                <a:moveTo>
                  <a:pt x="40843" y="79247"/>
                </a:moveTo>
                <a:lnTo>
                  <a:pt x="39623" y="79247"/>
                </a:lnTo>
                <a:lnTo>
                  <a:pt x="39623" y="76199"/>
                </a:lnTo>
                <a:lnTo>
                  <a:pt x="40843" y="79247"/>
                </a:lnTo>
                <a:close/>
              </a:path>
              <a:path w="111760" h="131444">
                <a:moveTo>
                  <a:pt x="70103" y="79247"/>
                </a:moveTo>
                <a:lnTo>
                  <a:pt x="70221" y="78544"/>
                </a:lnTo>
                <a:lnTo>
                  <a:pt x="71627" y="76199"/>
                </a:lnTo>
                <a:lnTo>
                  <a:pt x="70103" y="79247"/>
                </a:lnTo>
                <a:close/>
              </a:path>
              <a:path w="111760" h="131444">
                <a:moveTo>
                  <a:pt x="109727" y="79247"/>
                </a:moveTo>
                <a:lnTo>
                  <a:pt x="70103" y="79247"/>
                </a:lnTo>
                <a:lnTo>
                  <a:pt x="71627" y="76199"/>
                </a:lnTo>
                <a:lnTo>
                  <a:pt x="109727" y="76199"/>
                </a:lnTo>
                <a:lnTo>
                  <a:pt x="109727" y="79247"/>
                </a:lnTo>
                <a:close/>
              </a:path>
              <a:path w="111760" h="131444">
                <a:moveTo>
                  <a:pt x="108203" y="83819"/>
                </a:moveTo>
                <a:lnTo>
                  <a:pt x="67055" y="83819"/>
                </a:lnTo>
                <a:lnTo>
                  <a:pt x="70221" y="78544"/>
                </a:lnTo>
                <a:lnTo>
                  <a:pt x="70103" y="79247"/>
                </a:lnTo>
                <a:lnTo>
                  <a:pt x="109727" y="79247"/>
                </a:lnTo>
                <a:lnTo>
                  <a:pt x="108203" y="83819"/>
                </a:lnTo>
                <a:close/>
              </a:path>
              <a:path w="111760" h="131444">
                <a:moveTo>
                  <a:pt x="42671" y="83819"/>
                </a:moveTo>
                <a:lnTo>
                  <a:pt x="41147" y="80771"/>
                </a:lnTo>
                <a:lnTo>
                  <a:pt x="42062" y="82295"/>
                </a:lnTo>
                <a:lnTo>
                  <a:pt x="42671" y="83819"/>
                </a:lnTo>
                <a:close/>
              </a:path>
              <a:path w="111760" h="131444">
                <a:moveTo>
                  <a:pt x="42062" y="82295"/>
                </a:moveTo>
                <a:lnTo>
                  <a:pt x="41147" y="80771"/>
                </a:lnTo>
                <a:lnTo>
                  <a:pt x="41452" y="80771"/>
                </a:lnTo>
                <a:lnTo>
                  <a:pt x="42062" y="82295"/>
                </a:lnTo>
                <a:close/>
              </a:path>
              <a:path w="111760" h="131444">
                <a:moveTo>
                  <a:pt x="64007" y="88391"/>
                </a:moveTo>
                <a:lnTo>
                  <a:pt x="68579" y="80771"/>
                </a:lnTo>
                <a:lnTo>
                  <a:pt x="67055" y="83819"/>
                </a:lnTo>
                <a:lnTo>
                  <a:pt x="108203" y="83819"/>
                </a:lnTo>
                <a:lnTo>
                  <a:pt x="107695" y="85343"/>
                </a:lnTo>
                <a:lnTo>
                  <a:pt x="67055" y="85343"/>
                </a:lnTo>
                <a:lnTo>
                  <a:pt x="64007" y="88391"/>
                </a:lnTo>
                <a:close/>
              </a:path>
              <a:path w="111760" h="131444">
                <a:moveTo>
                  <a:pt x="42976" y="83819"/>
                </a:moveTo>
                <a:lnTo>
                  <a:pt x="42671" y="83819"/>
                </a:lnTo>
                <a:lnTo>
                  <a:pt x="42062" y="82295"/>
                </a:lnTo>
                <a:lnTo>
                  <a:pt x="42976" y="83819"/>
                </a:lnTo>
                <a:close/>
              </a:path>
              <a:path w="111760" h="131444">
                <a:moveTo>
                  <a:pt x="45719" y="88391"/>
                </a:moveTo>
                <a:lnTo>
                  <a:pt x="42671" y="85343"/>
                </a:lnTo>
                <a:lnTo>
                  <a:pt x="43891" y="85343"/>
                </a:lnTo>
                <a:lnTo>
                  <a:pt x="45719" y="88391"/>
                </a:lnTo>
                <a:close/>
              </a:path>
              <a:path w="111760" h="131444">
                <a:moveTo>
                  <a:pt x="54863" y="94487"/>
                </a:moveTo>
                <a:lnTo>
                  <a:pt x="62483" y="91439"/>
                </a:lnTo>
                <a:lnTo>
                  <a:pt x="60959" y="91439"/>
                </a:lnTo>
                <a:lnTo>
                  <a:pt x="67055" y="85343"/>
                </a:lnTo>
                <a:lnTo>
                  <a:pt x="107695" y="85343"/>
                </a:lnTo>
                <a:lnTo>
                  <a:pt x="106679" y="88391"/>
                </a:lnTo>
                <a:lnTo>
                  <a:pt x="106679" y="91439"/>
                </a:lnTo>
                <a:lnTo>
                  <a:pt x="105765" y="92963"/>
                </a:lnTo>
                <a:lnTo>
                  <a:pt x="59435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51815" y="92963"/>
                </a:moveTo>
                <a:lnTo>
                  <a:pt x="47243" y="91439"/>
                </a:lnTo>
                <a:lnTo>
                  <a:pt x="48767" y="91439"/>
                </a:lnTo>
                <a:lnTo>
                  <a:pt x="45719" y="88391"/>
                </a:lnTo>
                <a:lnTo>
                  <a:pt x="51815" y="92963"/>
                </a:lnTo>
                <a:close/>
              </a:path>
              <a:path w="111760" h="131444">
                <a:moveTo>
                  <a:pt x="57911" y="92963"/>
                </a:moveTo>
                <a:lnTo>
                  <a:pt x="64007" y="88391"/>
                </a:lnTo>
                <a:lnTo>
                  <a:pt x="60959" y="91439"/>
                </a:lnTo>
                <a:lnTo>
                  <a:pt x="62483" y="91439"/>
                </a:lnTo>
                <a:lnTo>
                  <a:pt x="57911" y="92963"/>
                </a:lnTo>
                <a:close/>
              </a:path>
              <a:path w="111760" h="131444">
                <a:moveTo>
                  <a:pt x="54863" y="94487"/>
                </a:moveTo>
                <a:lnTo>
                  <a:pt x="50291" y="92963"/>
                </a:lnTo>
                <a:lnTo>
                  <a:pt x="51053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54863" y="94487"/>
                </a:moveTo>
                <a:lnTo>
                  <a:pt x="51053" y="92963"/>
                </a:lnTo>
                <a:lnTo>
                  <a:pt x="58673" y="92963"/>
                </a:lnTo>
                <a:lnTo>
                  <a:pt x="54863" y="94487"/>
                </a:lnTo>
                <a:close/>
              </a:path>
              <a:path w="111760" h="131444">
                <a:moveTo>
                  <a:pt x="104851" y="94487"/>
                </a:moveTo>
                <a:lnTo>
                  <a:pt x="54863" y="94487"/>
                </a:lnTo>
                <a:lnTo>
                  <a:pt x="59435" y="92963"/>
                </a:lnTo>
                <a:lnTo>
                  <a:pt x="105765" y="92963"/>
                </a:lnTo>
                <a:lnTo>
                  <a:pt x="104851" y="94487"/>
                </a:lnTo>
                <a:close/>
              </a:path>
              <a:path w="111760" h="131444">
                <a:moveTo>
                  <a:pt x="77723" y="126491"/>
                </a:moveTo>
                <a:lnTo>
                  <a:pt x="32003" y="126491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18871"/>
                </a:lnTo>
                <a:lnTo>
                  <a:pt x="86867" y="118871"/>
                </a:lnTo>
                <a:lnTo>
                  <a:pt x="86867" y="120395"/>
                </a:lnTo>
                <a:lnTo>
                  <a:pt x="79247" y="124967"/>
                </a:lnTo>
                <a:lnTo>
                  <a:pt x="77723" y="126491"/>
                </a:lnTo>
                <a:close/>
              </a:path>
              <a:path w="111760" h="131444">
                <a:moveTo>
                  <a:pt x="70103" y="129539"/>
                </a:moveTo>
                <a:lnTo>
                  <a:pt x="41147" y="129539"/>
                </a:lnTo>
                <a:lnTo>
                  <a:pt x="33527" y="126491"/>
                </a:lnTo>
                <a:lnTo>
                  <a:pt x="76199" y="126491"/>
                </a:lnTo>
                <a:lnTo>
                  <a:pt x="70103" y="129539"/>
                </a:lnTo>
                <a:close/>
              </a:path>
              <a:path w="111760" h="131444">
                <a:moveTo>
                  <a:pt x="64007" y="131063"/>
                </a:moveTo>
                <a:lnTo>
                  <a:pt x="45719" y="131063"/>
                </a:lnTo>
                <a:lnTo>
                  <a:pt x="44195" y="129539"/>
                </a:lnTo>
                <a:lnTo>
                  <a:pt x="67055" y="129539"/>
                </a:lnTo>
                <a:lnTo>
                  <a:pt x="64007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876044" y="2427732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4">
                <a:moveTo>
                  <a:pt x="36575" y="92964"/>
                </a:moveTo>
                <a:lnTo>
                  <a:pt x="22502" y="89463"/>
                </a:lnTo>
                <a:lnTo>
                  <a:pt x="10858" y="79819"/>
                </a:lnTo>
                <a:lnTo>
                  <a:pt x="2928" y="65317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1292" y="3738"/>
                </a:lnTo>
                <a:lnTo>
                  <a:pt x="62864" y="13906"/>
                </a:lnTo>
                <a:lnTo>
                  <a:pt x="70437" y="28932"/>
                </a:lnTo>
                <a:lnTo>
                  <a:pt x="73151" y="47244"/>
                </a:lnTo>
                <a:lnTo>
                  <a:pt x="70437" y="65317"/>
                </a:lnTo>
                <a:lnTo>
                  <a:pt x="62864" y="79819"/>
                </a:lnTo>
                <a:lnTo>
                  <a:pt x="51292" y="89463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857755" y="2407920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60" h="132714">
                <a:moveTo>
                  <a:pt x="57911" y="1523"/>
                </a:moveTo>
                <a:lnTo>
                  <a:pt x="53339" y="1523"/>
                </a:lnTo>
                <a:lnTo>
                  <a:pt x="54863" y="0"/>
                </a:lnTo>
                <a:lnTo>
                  <a:pt x="56387" y="0"/>
                </a:lnTo>
                <a:lnTo>
                  <a:pt x="57911" y="1523"/>
                </a:lnTo>
                <a:close/>
              </a:path>
              <a:path w="111760" h="132714">
                <a:moveTo>
                  <a:pt x="68579" y="3047"/>
                </a:moveTo>
                <a:lnTo>
                  <a:pt x="42671" y="3047"/>
                </a:lnTo>
                <a:lnTo>
                  <a:pt x="44195" y="1523"/>
                </a:lnTo>
                <a:lnTo>
                  <a:pt x="67055" y="1523"/>
                </a:lnTo>
                <a:lnTo>
                  <a:pt x="68579" y="3047"/>
                </a:lnTo>
                <a:close/>
              </a:path>
              <a:path w="111760" h="132714">
                <a:moveTo>
                  <a:pt x="76199" y="6095"/>
                </a:moveTo>
                <a:lnTo>
                  <a:pt x="33527" y="6095"/>
                </a:lnTo>
                <a:lnTo>
                  <a:pt x="41147" y="3047"/>
                </a:lnTo>
                <a:lnTo>
                  <a:pt x="70103" y="3047"/>
                </a:lnTo>
                <a:lnTo>
                  <a:pt x="76199" y="6095"/>
                </a:lnTo>
                <a:close/>
              </a:path>
              <a:path w="111760" h="132714">
                <a:moveTo>
                  <a:pt x="79247" y="7619"/>
                </a:moveTo>
                <a:lnTo>
                  <a:pt x="32003" y="7619"/>
                </a:lnTo>
                <a:lnTo>
                  <a:pt x="32003" y="6095"/>
                </a:lnTo>
                <a:lnTo>
                  <a:pt x="77723" y="6095"/>
                </a:lnTo>
                <a:lnTo>
                  <a:pt x="79247" y="7619"/>
                </a:lnTo>
                <a:close/>
              </a:path>
              <a:path w="111760" h="132714">
                <a:moveTo>
                  <a:pt x="86867" y="12191"/>
                </a:moveTo>
                <a:lnTo>
                  <a:pt x="24383" y="12191"/>
                </a:lnTo>
                <a:lnTo>
                  <a:pt x="30479" y="7619"/>
                </a:lnTo>
                <a:lnTo>
                  <a:pt x="80771" y="7619"/>
                </a:lnTo>
                <a:lnTo>
                  <a:pt x="86867" y="12191"/>
                </a:lnTo>
                <a:close/>
              </a:path>
              <a:path w="111760" h="132714">
                <a:moveTo>
                  <a:pt x="68579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3527" y="128015"/>
                </a:lnTo>
                <a:lnTo>
                  <a:pt x="30479" y="124967"/>
                </a:lnTo>
                <a:lnTo>
                  <a:pt x="24383" y="120395"/>
                </a:lnTo>
                <a:lnTo>
                  <a:pt x="22859" y="120395"/>
                </a:lnTo>
                <a:lnTo>
                  <a:pt x="13715" y="111251"/>
                </a:lnTo>
                <a:lnTo>
                  <a:pt x="13715" y="109727"/>
                </a:lnTo>
                <a:lnTo>
                  <a:pt x="9143" y="103631"/>
                </a:lnTo>
                <a:lnTo>
                  <a:pt x="9143" y="102107"/>
                </a:lnTo>
                <a:lnTo>
                  <a:pt x="7619" y="100583"/>
                </a:lnTo>
                <a:lnTo>
                  <a:pt x="4571" y="92963"/>
                </a:lnTo>
                <a:lnTo>
                  <a:pt x="3047" y="91439"/>
                </a:lnTo>
                <a:lnTo>
                  <a:pt x="3047" y="89915"/>
                </a:lnTo>
                <a:lnTo>
                  <a:pt x="1523" y="80771"/>
                </a:lnTo>
                <a:lnTo>
                  <a:pt x="1523" y="79247"/>
                </a:lnTo>
                <a:lnTo>
                  <a:pt x="0" y="79247"/>
                </a:lnTo>
                <a:lnTo>
                  <a:pt x="0" y="54863"/>
                </a:lnTo>
                <a:lnTo>
                  <a:pt x="1523" y="53339"/>
                </a:lnTo>
                <a:lnTo>
                  <a:pt x="3047" y="44195"/>
                </a:lnTo>
                <a:lnTo>
                  <a:pt x="3047" y="42671"/>
                </a:lnTo>
                <a:lnTo>
                  <a:pt x="4571" y="41147"/>
                </a:lnTo>
                <a:lnTo>
                  <a:pt x="7619" y="33527"/>
                </a:lnTo>
                <a:lnTo>
                  <a:pt x="7619" y="32003"/>
                </a:lnTo>
                <a:lnTo>
                  <a:pt x="9143" y="30479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21335" y="15239"/>
                </a:lnTo>
                <a:lnTo>
                  <a:pt x="21335" y="13715"/>
                </a:lnTo>
                <a:lnTo>
                  <a:pt x="22859" y="12191"/>
                </a:lnTo>
                <a:lnTo>
                  <a:pt x="88391" y="12191"/>
                </a:lnTo>
                <a:lnTo>
                  <a:pt x="88391" y="13715"/>
                </a:lnTo>
                <a:lnTo>
                  <a:pt x="96011" y="21335"/>
                </a:lnTo>
                <a:lnTo>
                  <a:pt x="96011" y="22859"/>
                </a:lnTo>
                <a:lnTo>
                  <a:pt x="97535" y="22859"/>
                </a:lnTo>
                <a:lnTo>
                  <a:pt x="102107" y="30479"/>
                </a:lnTo>
                <a:lnTo>
                  <a:pt x="102107" y="32003"/>
                </a:lnTo>
                <a:lnTo>
                  <a:pt x="103631" y="33527"/>
                </a:lnTo>
                <a:lnTo>
                  <a:pt x="105460" y="38099"/>
                </a:lnTo>
                <a:lnTo>
                  <a:pt x="53339" y="38099"/>
                </a:lnTo>
                <a:lnTo>
                  <a:pt x="54292" y="38290"/>
                </a:lnTo>
                <a:lnTo>
                  <a:pt x="50291" y="39623"/>
                </a:lnTo>
                <a:lnTo>
                  <a:pt x="51815" y="39623"/>
                </a:lnTo>
                <a:lnTo>
                  <a:pt x="45719" y="42671"/>
                </a:lnTo>
                <a:lnTo>
                  <a:pt x="47243" y="42671"/>
                </a:lnTo>
                <a:lnTo>
                  <a:pt x="42671" y="47243"/>
                </a:lnTo>
                <a:lnTo>
                  <a:pt x="41147" y="50291"/>
                </a:lnTo>
                <a:lnTo>
                  <a:pt x="41655" y="50291"/>
                </a:lnTo>
                <a:lnTo>
                  <a:pt x="40639" y="53339"/>
                </a:lnTo>
                <a:lnTo>
                  <a:pt x="39623" y="53339"/>
                </a:lnTo>
                <a:lnTo>
                  <a:pt x="38404" y="59435"/>
                </a:lnTo>
                <a:lnTo>
                  <a:pt x="38099" y="59435"/>
                </a:lnTo>
                <a:lnTo>
                  <a:pt x="38099" y="74675"/>
                </a:lnTo>
                <a:lnTo>
                  <a:pt x="38607" y="74675"/>
                </a:lnTo>
                <a:lnTo>
                  <a:pt x="39623" y="80771"/>
                </a:lnTo>
                <a:lnTo>
                  <a:pt x="40843" y="80771"/>
                </a:lnTo>
                <a:lnTo>
                  <a:pt x="41452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2976" y="85343"/>
                </a:lnTo>
                <a:lnTo>
                  <a:pt x="43891" y="86867"/>
                </a:lnTo>
                <a:lnTo>
                  <a:pt x="42671" y="86867"/>
                </a:lnTo>
                <a:lnTo>
                  <a:pt x="48767" y="92963"/>
                </a:lnTo>
                <a:lnTo>
                  <a:pt x="49783" y="92963"/>
                </a:lnTo>
                <a:lnTo>
                  <a:pt x="51815" y="94487"/>
                </a:lnTo>
                <a:lnTo>
                  <a:pt x="106070" y="94487"/>
                </a:lnTo>
                <a:lnTo>
                  <a:pt x="103631" y="100583"/>
                </a:lnTo>
                <a:lnTo>
                  <a:pt x="102107" y="102107"/>
                </a:lnTo>
                <a:lnTo>
                  <a:pt x="102107" y="103631"/>
                </a:lnTo>
                <a:lnTo>
                  <a:pt x="97535" y="109727"/>
                </a:lnTo>
                <a:lnTo>
                  <a:pt x="94487" y="112775"/>
                </a:lnTo>
                <a:lnTo>
                  <a:pt x="89915" y="118871"/>
                </a:lnTo>
                <a:lnTo>
                  <a:pt x="88391" y="118871"/>
                </a:lnTo>
                <a:lnTo>
                  <a:pt x="88391" y="120395"/>
                </a:lnTo>
                <a:lnTo>
                  <a:pt x="86867" y="121919"/>
                </a:lnTo>
                <a:lnTo>
                  <a:pt x="80771" y="124967"/>
                </a:lnTo>
                <a:lnTo>
                  <a:pt x="79247" y="126491"/>
                </a:lnTo>
                <a:lnTo>
                  <a:pt x="77723" y="126491"/>
                </a:lnTo>
                <a:lnTo>
                  <a:pt x="76199" y="128015"/>
                </a:lnTo>
                <a:lnTo>
                  <a:pt x="70103" y="129539"/>
                </a:lnTo>
                <a:lnTo>
                  <a:pt x="68579" y="131063"/>
                </a:lnTo>
                <a:close/>
              </a:path>
              <a:path w="111760" h="132714">
                <a:moveTo>
                  <a:pt x="54292" y="38290"/>
                </a:moveTo>
                <a:lnTo>
                  <a:pt x="53339" y="38099"/>
                </a:lnTo>
                <a:lnTo>
                  <a:pt x="54863" y="38099"/>
                </a:lnTo>
                <a:lnTo>
                  <a:pt x="54292" y="38290"/>
                </a:lnTo>
                <a:close/>
              </a:path>
              <a:path w="111760" h="132714">
                <a:moveTo>
                  <a:pt x="54428" y="38317"/>
                </a:moveTo>
                <a:lnTo>
                  <a:pt x="54292" y="38290"/>
                </a:lnTo>
                <a:lnTo>
                  <a:pt x="54863" y="38099"/>
                </a:lnTo>
                <a:lnTo>
                  <a:pt x="54428" y="38317"/>
                </a:lnTo>
                <a:close/>
              </a:path>
              <a:path w="111760" h="132714">
                <a:moveTo>
                  <a:pt x="55625" y="38557"/>
                </a:moveTo>
                <a:lnTo>
                  <a:pt x="54428" y="38317"/>
                </a:lnTo>
                <a:lnTo>
                  <a:pt x="54863" y="38099"/>
                </a:lnTo>
                <a:lnTo>
                  <a:pt x="55879" y="38506"/>
                </a:lnTo>
                <a:lnTo>
                  <a:pt x="55625" y="38557"/>
                </a:lnTo>
                <a:close/>
              </a:path>
              <a:path w="111760" h="132714">
                <a:moveTo>
                  <a:pt x="55879" y="38506"/>
                </a:moveTo>
                <a:lnTo>
                  <a:pt x="54863" y="38099"/>
                </a:lnTo>
                <a:lnTo>
                  <a:pt x="56218" y="38438"/>
                </a:lnTo>
                <a:lnTo>
                  <a:pt x="55879" y="38506"/>
                </a:lnTo>
                <a:close/>
              </a:path>
              <a:path w="111760" h="132714">
                <a:moveTo>
                  <a:pt x="56218" y="38438"/>
                </a:moveTo>
                <a:lnTo>
                  <a:pt x="54863" y="38099"/>
                </a:lnTo>
                <a:lnTo>
                  <a:pt x="57911" y="38099"/>
                </a:lnTo>
                <a:lnTo>
                  <a:pt x="56218" y="38438"/>
                </a:lnTo>
                <a:close/>
              </a:path>
              <a:path w="111760" h="132714">
                <a:moveTo>
                  <a:pt x="108457" y="45719"/>
                </a:moveTo>
                <a:lnTo>
                  <a:pt x="67055" y="45719"/>
                </a:lnTo>
                <a:lnTo>
                  <a:pt x="62483" y="41147"/>
                </a:lnTo>
                <a:lnTo>
                  <a:pt x="59435" y="39623"/>
                </a:lnTo>
                <a:lnTo>
                  <a:pt x="60959" y="39623"/>
                </a:lnTo>
                <a:lnTo>
                  <a:pt x="56218" y="38438"/>
                </a:lnTo>
                <a:lnTo>
                  <a:pt x="57911" y="38099"/>
                </a:lnTo>
                <a:lnTo>
                  <a:pt x="105460" y="38099"/>
                </a:lnTo>
                <a:lnTo>
                  <a:pt x="106679" y="41147"/>
                </a:lnTo>
                <a:lnTo>
                  <a:pt x="106679" y="42671"/>
                </a:lnTo>
                <a:lnTo>
                  <a:pt x="108203" y="44195"/>
                </a:lnTo>
                <a:lnTo>
                  <a:pt x="108457" y="45719"/>
                </a:lnTo>
                <a:close/>
              </a:path>
              <a:path w="111760" h="132714">
                <a:moveTo>
                  <a:pt x="50291" y="39623"/>
                </a:moveTo>
                <a:lnTo>
                  <a:pt x="54292" y="38290"/>
                </a:lnTo>
                <a:lnTo>
                  <a:pt x="54428" y="38317"/>
                </a:lnTo>
                <a:lnTo>
                  <a:pt x="52831" y="39115"/>
                </a:lnTo>
                <a:lnTo>
                  <a:pt x="50291" y="39623"/>
                </a:lnTo>
                <a:close/>
              </a:path>
              <a:path w="111760" h="132714">
                <a:moveTo>
                  <a:pt x="52831" y="39115"/>
                </a:moveTo>
                <a:lnTo>
                  <a:pt x="54428" y="38317"/>
                </a:lnTo>
                <a:lnTo>
                  <a:pt x="55625" y="38557"/>
                </a:lnTo>
                <a:lnTo>
                  <a:pt x="52831" y="39115"/>
                </a:lnTo>
                <a:close/>
              </a:path>
              <a:path w="111760" h="132714">
                <a:moveTo>
                  <a:pt x="60959" y="39623"/>
                </a:moveTo>
                <a:lnTo>
                  <a:pt x="56387" y="38709"/>
                </a:lnTo>
                <a:lnTo>
                  <a:pt x="55879" y="38506"/>
                </a:lnTo>
                <a:lnTo>
                  <a:pt x="56218" y="38438"/>
                </a:lnTo>
                <a:lnTo>
                  <a:pt x="60959" y="39623"/>
                </a:lnTo>
                <a:close/>
              </a:path>
              <a:path w="111760" h="132714">
                <a:moveTo>
                  <a:pt x="56387" y="38709"/>
                </a:moveTo>
                <a:lnTo>
                  <a:pt x="55625" y="38557"/>
                </a:lnTo>
                <a:lnTo>
                  <a:pt x="55879" y="38506"/>
                </a:lnTo>
                <a:lnTo>
                  <a:pt x="56387" y="38709"/>
                </a:lnTo>
                <a:close/>
              </a:path>
              <a:path w="111760" h="132714">
                <a:moveTo>
                  <a:pt x="60306" y="40277"/>
                </a:moveTo>
                <a:lnTo>
                  <a:pt x="56387" y="38709"/>
                </a:lnTo>
                <a:lnTo>
                  <a:pt x="60959" y="39623"/>
                </a:lnTo>
                <a:lnTo>
                  <a:pt x="59435" y="39623"/>
                </a:lnTo>
                <a:lnTo>
                  <a:pt x="60306" y="40277"/>
                </a:lnTo>
                <a:close/>
              </a:path>
              <a:path w="111760" h="132714">
                <a:moveTo>
                  <a:pt x="51815" y="39623"/>
                </a:moveTo>
                <a:lnTo>
                  <a:pt x="50291" y="39623"/>
                </a:lnTo>
                <a:lnTo>
                  <a:pt x="52831" y="39115"/>
                </a:lnTo>
                <a:lnTo>
                  <a:pt x="51815" y="39623"/>
                </a:lnTo>
                <a:close/>
              </a:path>
              <a:path w="111760" h="132714">
                <a:moveTo>
                  <a:pt x="62483" y="41147"/>
                </a:moveTo>
                <a:lnTo>
                  <a:pt x="60306" y="40277"/>
                </a:lnTo>
                <a:lnTo>
                  <a:pt x="59435" y="39623"/>
                </a:lnTo>
                <a:lnTo>
                  <a:pt x="62483" y="41147"/>
                </a:lnTo>
                <a:close/>
              </a:path>
              <a:path w="111760" h="132714">
                <a:moveTo>
                  <a:pt x="65531" y="44195"/>
                </a:moveTo>
                <a:lnTo>
                  <a:pt x="60306" y="40277"/>
                </a:lnTo>
                <a:lnTo>
                  <a:pt x="62483" y="41147"/>
                </a:lnTo>
                <a:lnTo>
                  <a:pt x="65531" y="44195"/>
                </a:lnTo>
                <a:close/>
              </a:path>
              <a:path w="111760" h="132714">
                <a:moveTo>
                  <a:pt x="47243" y="42671"/>
                </a:moveTo>
                <a:lnTo>
                  <a:pt x="45719" y="42671"/>
                </a:lnTo>
                <a:lnTo>
                  <a:pt x="48767" y="41147"/>
                </a:lnTo>
                <a:lnTo>
                  <a:pt x="47243" y="42671"/>
                </a:lnTo>
                <a:close/>
              </a:path>
              <a:path w="111760" h="132714">
                <a:moveTo>
                  <a:pt x="42062" y="49072"/>
                </a:moveTo>
                <a:lnTo>
                  <a:pt x="42671" y="47243"/>
                </a:lnTo>
                <a:lnTo>
                  <a:pt x="45719" y="44195"/>
                </a:lnTo>
                <a:lnTo>
                  <a:pt x="42062" y="49072"/>
                </a:lnTo>
                <a:close/>
              </a:path>
              <a:path w="111760" h="132714">
                <a:moveTo>
                  <a:pt x="69189" y="49072"/>
                </a:moveTo>
                <a:lnTo>
                  <a:pt x="65531" y="44195"/>
                </a:lnTo>
                <a:lnTo>
                  <a:pt x="67055" y="45719"/>
                </a:lnTo>
                <a:lnTo>
                  <a:pt x="108457" y="45719"/>
                </a:lnTo>
                <a:lnTo>
                  <a:pt x="108711" y="47243"/>
                </a:lnTo>
                <a:lnTo>
                  <a:pt x="68579" y="47243"/>
                </a:lnTo>
                <a:lnTo>
                  <a:pt x="69189" y="49072"/>
                </a:lnTo>
                <a:close/>
              </a:path>
              <a:path w="111760" h="132714">
                <a:moveTo>
                  <a:pt x="41147" y="50291"/>
                </a:moveTo>
                <a:lnTo>
                  <a:pt x="42671" y="47243"/>
                </a:lnTo>
                <a:lnTo>
                  <a:pt x="42062" y="49072"/>
                </a:lnTo>
                <a:lnTo>
                  <a:pt x="41147" y="50291"/>
                </a:lnTo>
                <a:close/>
              </a:path>
              <a:path w="111760" h="132714">
                <a:moveTo>
                  <a:pt x="70103" y="50291"/>
                </a:moveTo>
                <a:lnTo>
                  <a:pt x="69189" y="49072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60" h="132714">
                <a:moveTo>
                  <a:pt x="109219" y="50291"/>
                </a:moveTo>
                <a:lnTo>
                  <a:pt x="70103" y="50291"/>
                </a:lnTo>
                <a:lnTo>
                  <a:pt x="68579" y="47243"/>
                </a:lnTo>
                <a:lnTo>
                  <a:pt x="108711" y="47243"/>
                </a:lnTo>
                <a:lnTo>
                  <a:pt x="109219" y="50291"/>
                </a:lnTo>
                <a:close/>
              </a:path>
              <a:path w="111760" h="132714">
                <a:moveTo>
                  <a:pt x="41655" y="50291"/>
                </a:moveTo>
                <a:lnTo>
                  <a:pt x="41147" y="50291"/>
                </a:lnTo>
                <a:lnTo>
                  <a:pt x="42062" y="49072"/>
                </a:lnTo>
                <a:lnTo>
                  <a:pt x="41655" y="50291"/>
                </a:lnTo>
                <a:close/>
              </a:path>
              <a:path w="111760" h="132714">
                <a:moveTo>
                  <a:pt x="109727" y="56387"/>
                </a:moveTo>
                <a:lnTo>
                  <a:pt x="71627" y="56387"/>
                </a:lnTo>
                <a:lnTo>
                  <a:pt x="69189" y="49072"/>
                </a:lnTo>
                <a:lnTo>
                  <a:pt x="70103" y="50291"/>
                </a:lnTo>
                <a:lnTo>
                  <a:pt x="109219" y="50291"/>
                </a:lnTo>
                <a:lnTo>
                  <a:pt x="109727" y="53339"/>
                </a:lnTo>
                <a:lnTo>
                  <a:pt x="109727" y="56387"/>
                </a:lnTo>
                <a:close/>
              </a:path>
              <a:path w="111760" h="132714">
                <a:moveTo>
                  <a:pt x="39623" y="56387"/>
                </a:moveTo>
                <a:lnTo>
                  <a:pt x="39623" y="53339"/>
                </a:lnTo>
                <a:lnTo>
                  <a:pt x="40639" y="53339"/>
                </a:lnTo>
                <a:lnTo>
                  <a:pt x="39623" y="56387"/>
                </a:lnTo>
                <a:close/>
              </a:path>
              <a:path w="111760" h="132714">
                <a:moveTo>
                  <a:pt x="110489" y="60959"/>
                </a:moveTo>
                <a:lnTo>
                  <a:pt x="73151" y="60959"/>
                </a:lnTo>
                <a:lnTo>
                  <a:pt x="70103" y="53339"/>
                </a:lnTo>
                <a:lnTo>
                  <a:pt x="71627" y="56387"/>
                </a:lnTo>
                <a:lnTo>
                  <a:pt x="109727" y="56387"/>
                </a:lnTo>
                <a:lnTo>
                  <a:pt x="110489" y="60959"/>
                </a:lnTo>
                <a:close/>
              </a:path>
              <a:path w="111760" h="132714">
                <a:moveTo>
                  <a:pt x="38099" y="60959"/>
                </a:moveTo>
                <a:lnTo>
                  <a:pt x="38099" y="59435"/>
                </a:lnTo>
                <a:lnTo>
                  <a:pt x="38404" y="59435"/>
                </a:lnTo>
                <a:lnTo>
                  <a:pt x="38099" y="60959"/>
                </a:lnTo>
                <a:close/>
              </a:path>
              <a:path w="111760" h="132714">
                <a:moveTo>
                  <a:pt x="72897" y="67055"/>
                </a:moveTo>
                <a:lnTo>
                  <a:pt x="71627" y="59435"/>
                </a:lnTo>
                <a:lnTo>
                  <a:pt x="73151" y="60959"/>
                </a:lnTo>
                <a:lnTo>
                  <a:pt x="110489" y="60959"/>
                </a:lnTo>
                <a:lnTo>
                  <a:pt x="111251" y="65531"/>
                </a:lnTo>
                <a:lnTo>
                  <a:pt x="73151" y="65531"/>
                </a:lnTo>
                <a:lnTo>
                  <a:pt x="72897" y="67055"/>
                </a:lnTo>
                <a:close/>
              </a:path>
              <a:path w="111760" h="132714">
                <a:moveTo>
                  <a:pt x="73151" y="68579"/>
                </a:moveTo>
                <a:lnTo>
                  <a:pt x="72897" y="67055"/>
                </a:lnTo>
                <a:lnTo>
                  <a:pt x="73151" y="65531"/>
                </a:lnTo>
                <a:lnTo>
                  <a:pt x="73151" y="68579"/>
                </a:lnTo>
                <a:close/>
              </a:path>
              <a:path w="111760" h="132714">
                <a:moveTo>
                  <a:pt x="111251" y="68579"/>
                </a:moveTo>
                <a:lnTo>
                  <a:pt x="73151" y="68579"/>
                </a:lnTo>
                <a:lnTo>
                  <a:pt x="73151" y="65531"/>
                </a:lnTo>
                <a:lnTo>
                  <a:pt x="111251" y="65531"/>
                </a:lnTo>
                <a:lnTo>
                  <a:pt x="111251" y="68579"/>
                </a:lnTo>
                <a:close/>
              </a:path>
              <a:path w="111760" h="132714">
                <a:moveTo>
                  <a:pt x="71627" y="74675"/>
                </a:moveTo>
                <a:lnTo>
                  <a:pt x="72897" y="67055"/>
                </a:lnTo>
                <a:lnTo>
                  <a:pt x="73151" y="68579"/>
                </a:lnTo>
                <a:lnTo>
                  <a:pt x="111251" y="68579"/>
                </a:lnTo>
                <a:lnTo>
                  <a:pt x="110743" y="71627"/>
                </a:lnTo>
                <a:lnTo>
                  <a:pt x="73151" y="71627"/>
                </a:lnTo>
                <a:lnTo>
                  <a:pt x="71627" y="74675"/>
                </a:lnTo>
                <a:close/>
              </a:path>
              <a:path w="111760" h="132714">
                <a:moveTo>
                  <a:pt x="38607" y="74675"/>
                </a:moveTo>
                <a:lnTo>
                  <a:pt x="38099" y="74675"/>
                </a:lnTo>
                <a:lnTo>
                  <a:pt x="38099" y="71627"/>
                </a:lnTo>
                <a:lnTo>
                  <a:pt x="38607" y="74675"/>
                </a:lnTo>
                <a:close/>
              </a:path>
              <a:path w="111760" h="132714">
                <a:moveTo>
                  <a:pt x="70103" y="80771"/>
                </a:moveTo>
                <a:lnTo>
                  <a:pt x="73151" y="71627"/>
                </a:lnTo>
                <a:lnTo>
                  <a:pt x="110743" y="71627"/>
                </a:lnTo>
                <a:lnTo>
                  <a:pt x="109727" y="77723"/>
                </a:lnTo>
                <a:lnTo>
                  <a:pt x="71627" y="77723"/>
                </a:lnTo>
                <a:lnTo>
                  <a:pt x="70103" y="80771"/>
                </a:lnTo>
                <a:close/>
              </a:path>
              <a:path w="111760" h="132714">
                <a:moveTo>
                  <a:pt x="40843" y="80771"/>
                </a:moveTo>
                <a:lnTo>
                  <a:pt x="39623" y="80771"/>
                </a:lnTo>
                <a:lnTo>
                  <a:pt x="39623" y="77723"/>
                </a:lnTo>
                <a:lnTo>
                  <a:pt x="40843" y="80771"/>
                </a:lnTo>
                <a:close/>
              </a:path>
              <a:path w="111760" h="132714">
                <a:moveTo>
                  <a:pt x="69189" y="83819"/>
                </a:moveTo>
                <a:lnTo>
                  <a:pt x="71627" y="77723"/>
                </a:lnTo>
                <a:lnTo>
                  <a:pt x="109727" y="77723"/>
                </a:lnTo>
                <a:lnTo>
                  <a:pt x="109727" y="80771"/>
                </a:lnTo>
                <a:lnTo>
                  <a:pt x="109473" y="82295"/>
                </a:lnTo>
                <a:lnTo>
                  <a:pt x="70103" y="82295"/>
                </a:lnTo>
                <a:lnTo>
                  <a:pt x="69189" y="83819"/>
                </a:lnTo>
                <a:close/>
              </a:path>
              <a:path w="111760" h="132714">
                <a:moveTo>
                  <a:pt x="42671" y="85343"/>
                </a:moveTo>
                <a:lnTo>
                  <a:pt x="41147" y="82295"/>
                </a:lnTo>
                <a:lnTo>
                  <a:pt x="42062" y="83819"/>
                </a:lnTo>
                <a:lnTo>
                  <a:pt x="42671" y="85343"/>
                </a:lnTo>
                <a:close/>
              </a:path>
              <a:path w="111760" h="132714">
                <a:moveTo>
                  <a:pt x="42062" y="83819"/>
                </a:moveTo>
                <a:lnTo>
                  <a:pt x="41147" y="82295"/>
                </a:lnTo>
                <a:lnTo>
                  <a:pt x="41452" y="82295"/>
                </a:lnTo>
                <a:lnTo>
                  <a:pt x="42062" y="83819"/>
                </a:lnTo>
                <a:close/>
              </a:path>
              <a:path w="111760" h="132714">
                <a:moveTo>
                  <a:pt x="68579" y="85343"/>
                </a:moveTo>
                <a:lnTo>
                  <a:pt x="69189" y="83819"/>
                </a:lnTo>
                <a:lnTo>
                  <a:pt x="70103" y="82295"/>
                </a:lnTo>
                <a:lnTo>
                  <a:pt x="68579" y="85343"/>
                </a:lnTo>
                <a:close/>
              </a:path>
              <a:path w="111760" h="132714">
                <a:moveTo>
                  <a:pt x="108965" y="85343"/>
                </a:moveTo>
                <a:lnTo>
                  <a:pt x="68579" y="85343"/>
                </a:lnTo>
                <a:lnTo>
                  <a:pt x="70103" y="82295"/>
                </a:lnTo>
                <a:lnTo>
                  <a:pt x="109473" y="82295"/>
                </a:lnTo>
                <a:lnTo>
                  <a:pt x="108965" y="85343"/>
                </a:lnTo>
                <a:close/>
              </a:path>
              <a:path w="111760" h="132714">
                <a:moveTo>
                  <a:pt x="42976" y="85343"/>
                </a:moveTo>
                <a:lnTo>
                  <a:pt x="42671" y="85343"/>
                </a:lnTo>
                <a:lnTo>
                  <a:pt x="42062" y="83819"/>
                </a:lnTo>
                <a:lnTo>
                  <a:pt x="42976" y="85343"/>
                </a:lnTo>
                <a:close/>
              </a:path>
              <a:path w="111760" h="132714">
                <a:moveTo>
                  <a:pt x="106679" y="92963"/>
                </a:moveTo>
                <a:lnTo>
                  <a:pt x="62483" y="92963"/>
                </a:lnTo>
                <a:lnTo>
                  <a:pt x="65531" y="89915"/>
                </a:lnTo>
                <a:lnTo>
                  <a:pt x="69189" y="83819"/>
                </a:lnTo>
                <a:lnTo>
                  <a:pt x="68579" y="85343"/>
                </a:lnTo>
                <a:lnTo>
                  <a:pt x="108965" y="85343"/>
                </a:lnTo>
                <a:lnTo>
                  <a:pt x="108203" y="89915"/>
                </a:lnTo>
                <a:lnTo>
                  <a:pt x="106679" y="89915"/>
                </a:lnTo>
                <a:lnTo>
                  <a:pt x="106679" y="92963"/>
                </a:lnTo>
                <a:close/>
              </a:path>
              <a:path w="111760" h="132714">
                <a:moveTo>
                  <a:pt x="45719" y="89915"/>
                </a:moveTo>
                <a:lnTo>
                  <a:pt x="42671" y="86867"/>
                </a:lnTo>
                <a:lnTo>
                  <a:pt x="43891" y="86867"/>
                </a:lnTo>
                <a:lnTo>
                  <a:pt x="45719" y="89915"/>
                </a:lnTo>
                <a:close/>
              </a:path>
              <a:path w="111760" h="132714">
                <a:moveTo>
                  <a:pt x="63790" y="91222"/>
                </a:moveTo>
                <a:lnTo>
                  <a:pt x="67055" y="86867"/>
                </a:lnTo>
                <a:lnTo>
                  <a:pt x="65531" y="89915"/>
                </a:lnTo>
                <a:lnTo>
                  <a:pt x="63790" y="91222"/>
                </a:lnTo>
                <a:close/>
              </a:path>
              <a:path w="111760" h="132714">
                <a:moveTo>
                  <a:pt x="49783" y="92963"/>
                </a:moveTo>
                <a:lnTo>
                  <a:pt x="48767" y="92963"/>
                </a:lnTo>
                <a:lnTo>
                  <a:pt x="45719" y="89915"/>
                </a:lnTo>
                <a:lnTo>
                  <a:pt x="49783" y="92963"/>
                </a:lnTo>
                <a:close/>
              </a:path>
              <a:path w="111760" h="132714">
                <a:moveTo>
                  <a:pt x="62483" y="92963"/>
                </a:moveTo>
                <a:lnTo>
                  <a:pt x="63790" y="91222"/>
                </a:lnTo>
                <a:lnTo>
                  <a:pt x="65531" y="89915"/>
                </a:lnTo>
                <a:lnTo>
                  <a:pt x="62483" y="92963"/>
                </a:lnTo>
                <a:close/>
              </a:path>
              <a:path w="111760" h="132714">
                <a:moveTo>
                  <a:pt x="106070" y="94487"/>
                </a:moveTo>
                <a:lnTo>
                  <a:pt x="59435" y="94487"/>
                </a:lnTo>
                <a:lnTo>
                  <a:pt x="63790" y="91222"/>
                </a:lnTo>
                <a:lnTo>
                  <a:pt x="62483" y="92963"/>
                </a:lnTo>
                <a:lnTo>
                  <a:pt x="106679" y="92963"/>
                </a:lnTo>
                <a:lnTo>
                  <a:pt x="106070" y="94487"/>
                </a:lnTo>
                <a:close/>
              </a:path>
              <a:path w="111760" h="132714">
                <a:moveTo>
                  <a:pt x="52831" y="93471"/>
                </a:moveTo>
                <a:lnTo>
                  <a:pt x="50291" y="92963"/>
                </a:lnTo>
                <a:lnTo>
                  <a:pt x="48767" y="91439"/>
                </a:lnTo>
                <a:lnTo>
                  <a:pt x="52831" y="93471"/>
                </a:lnTo>
                <a:close/>
              </a:path>
              <a:path w="111760" h="132714">
                <a:moveTo>
                  <a:pt x="56387" y="93878"/>
                </a:moveTo>
                <a:lnTo>
                  <a:pt x="62483" y="91439"/>
                </a:lnTo>
                <a:lnTo>
                  <a:pt x="60959" y="92963"/>
                </a:lnTo>
                <a:lnTo>
                  <a:pt x="56387" y="93878"/>
                </a:lnTo>
                <a:close/>
              </a:path>
              <a:path w="111760" h="132714">
                <a:moveTo>
                  <a:pt x="53339" y="94487"/>
                </a:moveTo>
                <a:lnTo>
                  <a:pt x="51815" y="94487"/>
                </a:lnTo>
                <a:lnTo>
                  <a:pt x="50291" y="92963"/>
                </a:lnTo>
                <a:lnTo>
                  <a:pt x="54292" y="94297"/>
                </a:lnTo>
                <a:lnTo>
                  <a:pt x="53339" y="94487"/>
                </a:lnTo>
                <a:close/>
              </a:path>
              <a:path w="111760" h="132714">
                <a:moveTo>
                  <a:pt x="54292" y="94297"/>
                </a:moveTo>
                <a:lnTo>
                  <a:pt x="50291" y="92963"/>
                </a:lnTo>
                <a:lnTo>
                  <a:pt x="52831" y="93471"/>
                </a:lnTo>
                <a:lnTo>
                  <a:pt x="54428" y="94270"/>
                </a:lnTo>
                <a:lnTo>
                  <a:pt x="54292" y="94297"/>
                </a:lnTo>
                <a:close/>
              </a:path>
              <a:path w="111760" h="132714">
                <a:moveTo>
                  <a:pt x="56218" y="94149"/>
                </a:moveTo>
                <a:lnTo>
                  <a:pt x="55879" y="94081"/>
                </a:lnTo>
                <a:lnTo>
                  <a:pt x="56387" y="93878"/>
                </a:lnTo>
                <a:lnTo>
                  <a:pt x="60959" y="92963"/>
                </a:lnTo>
                <a:lnTo>
                  <a:pt x="56218" y="94149"/>
                </a:lnTo>
                <a:close/>
              </a:path>
              <a:path w="111760" h="132714">
                <a:moveTo>
                  <a:pt x="59435" y="94487"/>
                </a:moveTo>
                <a:lnTo>
                  <a:pt x="57911" y="94487"/>
                </a:lnTo>
                <a:lnTo>
                  <a:pt x="56218" y="94149"/>
                </a:lnTo>
                <a:lnTo>
                  <a:pt x="60959" y="92963"/>
                </a:lnTo>
                <a:lnTo>
                  <a:pt x="59435" y="94487"/>
                </a:lnTo>
                <a:close/>
              </a:path>
              <a:path w="111760" h="132714">
                <a:moveTo>
                  <a:pt x="54428" y="94270"/>
                </a:moveTo>
                <a:lnTo>
                  <a:pt x="52831" y="93471"/>
                </a:lnTo>
                <a:lnTo>
                  <a:pt x="55625" y="94030"/>
                </a:lnTo>
                <a:lnTo>
                  <a:pt x="54428" y="94270"/>
                </a:lnTo>
                <a:close/>
              </a:path>
              <a:path w="111760" h="132714">
                <a:moveTo>
                  <a:pt x="55879" y="94081"/>
                </a:moveTo>
                <a:lnTo>
                  <a:pt x="55625" y="94030"/>
                </a:lnTo>
                <a:lnTo>
                  <a:pt x="56387" y="93878"/>
                </a:lnTo>
                <a:lnTo>
                  <a:pt x="55879" y="94081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4428" y="94270"/>
                </a:lnTo>
                <a:lnTo>
                  <a:pt x="55625" y="94030"/>
                </a:lnTo>
                <a:lnTo>
                  <a:pt x="55879" y="94081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5879" y="94081"/>
                </a:lnTo>
                <a:lnTo>
                  <a:pt x="56218" y="94149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94487"/>
                </a:moveTo>
                <a:lnTo>
                  <a:pt x="54863" y="94487"/>
                </a:lnTo>
                <a:lnTo>
                  <a:pt x="56218" y="94149"/>
                </a:lnTo>
                <a:lnTo>
                  <a:pt x="57911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4292" y="94297"/>
                </a:lnTo>
                <a:lnTo>
                  <a:pt x="54428" y="94270"/>
                </a:lnTo>
                <a:lnTo>
                  <a:pt x="54863" y="94487"/>
                </a:lnTo>
                <a:close/>
              </a:path>
              <a:path w="111760" h="132714">
                <a:moveTo>
                  <a:pt x="54863" y="94487"/>
                </a:moveTo>
                <a:lnTo>
                  <a:pt x="53339" y="94487"/>
                </a:lnTo>
                <a:lnTo>
                  <a:pt x="54292" y="94297"/>
                </a:lnTo>
                <a:lnTo>
                  <a:pt x="54863" y="94487"/>
                </a:lnTo>
                <a:close/>
              </a:path>
              <a:path w="111760" h="132714">
                <a:moveTo>
                  <a:pt x="57911" y="132587"/>
                </a:moveTo>
                <a:lnTo>
                  <a:pt x="53339" y="132587"/>
                </a:lnTo>
                <a:lnTo>
                  <a:pt x="45719" y="131063"/>
                </a:lnTo>
                <a:lnTo>
                  <a:pt x="65531" y="131063"/>
                </a:lnTo>
                <a:lnTo>
                  <a:pt x="57911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40351" y="5451348"/>
            <a:ext cx="111251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232903" y="5669279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5" y="94487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3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3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213092" y="5650991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8579" y="1524"/>
                </a:moveTo>
                <a:lnTo>
                  <a:pt x="42671" y="1524"/>
                </a:lnTo>
                <a:lnTo>
                  <a:pt x="44195" y="0"/>
                </a:lnTo>
                <a:lnTo>
                  <a:pt x="67055" y="0"/>
                </a:lnTo>
                <a:lnTo>
                  <a:pt x="68579" y="1524"/>
                </a:lnTo>
                <a:close/>
              </a:path>
              <a:path w="111759" h="131445">
                <a:moveTo>
                  <a:pt x="77723" y="4572"/>
                </a:moveTo>
                <a:lnTo>
                  <a:pt x="35051" y="4572"/>
                </a:lnTo>
                <a:lnTo>
                  <a:pt x="41147" y="1524"/>
                </a:lnTo>
                <a:lnTo>
                  <a:pt x="70103" y="1524"/>
                </a:lnTo>
                <a:lnTo>
                  <a:pt x="77723" y="4572"/>
                </a:lnTo>
                <a:close/>
              </a:path>
              <a:path w="111759" h="131445">
                <a:moveTo>
                  <a:pt x="102107" y="28956"/>
                </a:moveTo>
                <a:lnTo>
                  <a:pt x="10667" y="28956"/>
                </a:lnTo>
                <a:lnTo>
                  <a:pt x="13715" y="21336"/>
                </a:lnTo>
                <a:lnTo>
                  <a:pt x="15239" y="21336"/>
                </a:lnTo>
                <a:lnTo>
                  <a:pt x="15239" y="19812"/>
                </a:lnTo>
                <a:lnTo>
                  <a:pt x="22859" y="12192"/>
                </a:lnTo>
                <a:lnTo>
                  <a:pt x="24383" y="12192"/>
                </a:lnTo>
                <a:lnTo>
                  <a:pt x="24383" y="10668"/>
                </a:lnTo>
                <a:lnTo>
                  <a:pt x="30479" y="6096"/>
                </a:lnTo>
                <a:lnTo>
                  <a:pt x="32003" y="6096"/>
                </a:lnTo>
                <a:lnTo>
                  <a:pt x="33527" y="4572"/>
                </a:lnTo>
                <a:lnTo>
                  <a:pt x="79247" y="4572"/>
                </a:lnTo>
                <a:lnTo>
                  <a:pt x="80771" y="6096"/>
                </a:lnTo>
                <a:lnTo>
                  <a:pt x="86867" y="10668"/>
                </a:lnTo>
                <a:lnTo>
                  <a:pt x="88391" y="10668"/>
                </a:lnTo>
                <a:lnTo>
                  <a:pt x="91439" y="13716"/>
                </a:lnTo>
                <a:lnTo>
                  <a:pt x="96011" y="19812"/>
                </a:lnTo>
                <a:lnTo>
                  <a:pt x="97535" y="19812"/>
                </a:lnTo>
                <a:lnTo>
                  <a:pt x="97535" y="21336"/>
                </a:lnTo>
                <a:lnTo>
                  <a:pt x="102107" y="28956"/>
                </a:lnTo>
                <a:close/>
              </a:path>
              <a:path w="111759" h="131445">
                <a:moveTo>
                  <a:pt x="38353" y="65532"/>
                </a:moveTo>
                <a:lnTo>
                  <a:pt x="38099" y="64008"/>
                </a:lnTo>
                <a:lnTo>
                  <a:pt x="1523" y="64008"/>
                </a:lnTo>
                <a:lnTo>
                  <a:pt x="1523" y="51816"/>
                </a:lnTo>
                <a:lnTo>
                  <a:pt x="4571" y="42672"/>
                </a:lnTo>
                <a:lnTo>
                  <a:pt x="4571" y="39624"/>
                </a:lnTo>
                <a:lnTo>
                  <a:pt x="9143" y="32004"/>
                </a:lnTo>
                <a:lnTo>
                  <a:pt x="9143" y="28956"/>
                </a:lnTo>
                <a:lnTo>
                  <a:pt x="103631" y="28956"/>
                </a:lnTo>
                <a:lnTo>
                  <a:pt x="103631" y="32004"/>
                </a:lnTo>
                <a:lnTo>
                  <a:pt x="106375" y="36576"/>
                </a:lnTo>
                <a:lnTo>
                  <a:pt x="53339" y="36576"/>
                </a:lnTo>
                <a:lnTo>
                  <a:pt x="55244" y="36957"/>
                </a:lnTo>
                <a:lnTo>
                  <a:pt x="51815" y="38100"/>
                </a:lnTo>
                <a:lnTo>
                  <a:pt x="52577" y="38100"/>
                </a:lnTo>
                <a:lnTo>
                  <a:pt x="48767" y="39624"/>
                </a:lnTo>
                <a:lnTo>
                  <a:pt x="50291" y="39624"/>
                </a:lnTo>
                <a:lnTo>
                  <a:pt x="47243" y="42672"/>
                </a:lnTo>
                <a:lnTo>
                  <a:pt x="45719" y="42672"/>
                </a:lnTo>
                <a:lnTo>
                  <a:pt x="39623" y="54864"/>
                </a:lnTo>
                <a:lnTo>
                  <a:pt x="40639" y="54864"/>
                </a:lnTo>
                <a:lnTo>
                  <a:pt x="40131" y="57912"/>
                </a:lnTo>
                <a:lnTo>
                  <a:pt x="39623" y="57912"/>
                </a:lnTo>
                <a:lnTo>
                  <a:pt x="38353" y="65532"/>
                </a:lnTo>
                <a:close/>
              </a:path>
              <a:path w="111759" h="131445">
                <a:moveTo>
                  <a:pt x="55244" y="36957"/>
                </a:moveTo>
                <a:lnTo>
                  <a:pt x="53339" y="36576"/>
                </a:lnTo>
                <a:lnTo>
                  <a:pt x="56387" y="36576"/>
                </a:lnTo>
                <a:lnTo>
                  <a:pt x="55244" y="36957"/>
                </a:lnTo>
                <a:close/>
              </a:path>
              <a:path w="111759" h="131445">
                <a:moveTo>
                  <a:pt x="55371" y="36982"/>
                </a:moveTo>
                <a:lnTo>
                  <a:pt x="55244" y="36957"/>
                </a:lnTo>
                <a:lnTo>
                  <a:pt x="56387" y="36576"/>
                </a:lnTo>
                <a:lnTo>
                  <a:pt x="55371" y="36982"/>
                </a:lnTo>
                <a:close/>
              </a:path>
              <a:path w="111759" h="131445">
                <a:moveTo>
                  <a:pt x="56387" y="37185"/>
                </a:moveTo>
                <a:lnTo>
                  <a:pt x="55371" y="36982"/>
                </a:lnTo>
                <a:lnTo>
                  <a:pt x="56387" y="36576"/>
                </a:lnTo>
                <a:lnTo>
                  <a:pt x="57403" y="36982"/>
                </a:lnTo>
                <a:lnTo>
                  <a:pt x="56387" y="37185"/>
                </a:lnTo>
                <a:close/>
              </a:path>
              <a:path w="111759" h="131445">
                <a:moveTo>
                  <a:pt x="57403" y="36982"/>
                </a:moveTo>
                <a:lnTo>
                  <a:pt x="56387" y="36576"/>
                </a:lnTo>
                <a:lnTo>
                  <a:pt x="57530" y="36957"/>
                </a:lnTo>
                <a:lnTo>
                  <a:pt x="57403" y="36982"/>
                </a:lnTo>
                <a:close/>
              </a:path>
              <a:path w="111759" h="131445">
                <a:moveTo>
                  <a:pt x="57530" y="36957"/>
                </a:moveTo>
                <a:lnTo>
                  <a:pt x="56387" y="36576"/>
                </a:lnTo>
                <a:lnTo>
                  <a:pt x="59435" y="36576"/>
                </a:lnTo>
                <a:lnTo>
                  <a:pt x="57530" y="36957"/>
                </a:lnTo>
                <a:close/>
              </a:path>
              <a:path w="111759" h="131445">
                <a:moveTo>
                  <a:pt x="107289" y="38100"/>
                </a:moveTo>
                <a:lnTo>
                  <a:pt x="60959" y="38100"/>
                </a:lnTo>
                <a:lnTo>
                  <a:pt x="57530" y="36957"/>
                </a:lnTo>
                <a:lnTo>
                  <a:pt x="59435" y="36576"/>
                </a:lnTo>
                <a:lnTo>
                  <a:pt x="106375" y="36576"/>
                </a:lnTo>
                <a:lnTo>
                  <a:pt x="107289" y="38100"/>
                </a:lnTo>
                <a:close/>
              </a:path>
              <a:path w="111759" h="131445">
                <a:moveTo>
                  <a:pt x="51815" y="38100"/>
                </a:moveTo>
                <a:lnTo>
                  <a:pt x="55244" y="36957"/>
                </a:lnTo>
                <a:lnTo>
                  <a:pt x="55371" y="36982"/>
                </a:lnTo>
                <a:lnTo>
                  <a:pt x="53339" y="37795"/>
                </a:lnTo>
                <a:lnTo>
                  <a:pt x="51815" y="38100"/>
                </a:lnTo>
                <a:close/>
              </a:path>
              <a:path w="111759" h="131445">
                <a:moveTo>
                  <a:pt x="60959" y="38100"/>
                </a:moveTo>
                <a:lnTo>
                  <a:pt x="59435" y="37795"/>
                </a:lnTo>
                <a:lnTo>
                  <a:pt x="57403" y="36982"/>
                </a:lnTo>
                <a:lnTo>
                  <a:pt x="60959" y="38100"/>
                </a:lnTo>
                <a:close/>
              </a:path>
              <a:path w="111759" h="131445">
                <a:moveTo>
                  <a:pt x="53339" y="37795"/>
                </a:moveTo>
                <a:lnTo>
                  <a:pt x="55371" y="36982"/>
                </a:lnTo>
                <a:lnTo>
                  <a:pt x="56387" y="37185"/>
                </a:lnTo>
                <a:lnTo>
                  <a:pt x="53339" y="37795"/>
                </a:lnTo>
                <a:close/>
              </a:path>
              <a:path w="111759" h="131445">
                <a:moveTo>
                  <a:pt x="59435" y="37795"/>
                </a:moveTo>
                <a:lnTo>
                  <a:pt x="56387" y="37185"/>
                </a:lnTo>
                <a:lnTo>
                  <a:pt x="57403" y="36982"/>
                </a:lnTo>
                <a:lnTo>
                  <a:pt x="59435" y="37795"/>
                </a:lnTo>
                <a:close/>
              </a:path>
              <a:path w="111759" h="131445">
                <a:moveTo>
                  <a:pt x="52577" y="38100"/>
                </a:moveTo>
                <a:lnTo>
                  <a:pt x="51815" y="38100"/>
                </a:lnTo>
                <a:lnTo>
                  <a:pt x="53339" y="37795"/>
                </a:lnTo>
                <a:lnTo>
                  <a:pt x="52577" y="38100"/>
                </a:lnTo>
                <a:close/>
              </a:path>
              <a:path w="111759" h="131445">
                <a:moveTo>
                  <a:pt x="109219" y="45720"/>
                </a:moveTo>
                <a:lnTo>
                  <a:pt x="68579" y="45720"/>
                </a:lnTo>
                <a:lnTo>
                  <a:pt x="62483" y="39624"/>
                </a:lnTo>
                <a:lnTo>
                  <a:pt x="64007" y="39624"/>
                </a:lnTo>
                <a:lnTo>
                  <a:pt x="59435" y="37795"/>
                </a:lnTo>
                <a:lnTo>
                  <a:pt x="60959" y="38100"/>
                </a:lnTo>
                <a:lnTo>
                  <a:pt x="107289" y="38100"/>
                </a:lnTo>
                <a:lnTo>
                  <a:pt x="108203" y="39624"/>
                </a:lnTo>
                <a:lnTo>
                  <a:pt x="108203" y="42672"/>
                </a:lnTo>
                <a:lnTo>
                  <a:pt x="109219" y="45720"/>
                </a:lnTo>
                <a:close/>
              </a:path>
              <a:path w="111759" h="131445">
                <a:moveTo>
                  <a:pt x="47243" y="42672"/>
                </a:moveTo>
                <a:lnTo>
                  <a:pt x="50291" y="39624"/>
                </a:lnTo>
                <a:lnTo>
                  <a:pt x="48767" y="39624"/>
                </a:lnTo>
                <a:lnTo>
                  <a:pt x="53339" y="38100"/>
                </a:lnTo>
                <a:lnTo>
                  <a:pt x="47243" y="42672"/>
                </a:lnTo>
                <a:close/>
              </a:path>
              <a:path w="111759" h="131445">
                <a:moveTo>
                  <a:pt x="65531" y="42672"/>
                </a:moveTo>
                <a:lnTo>
                  <a:pt x="59435" y="38100"/>
                </a:lnTo>
                <a:lnTo>
                  <a:pt x="64007" y="39624"/>
                </a:lnTo>
                <a:lnTo>
                  <a:pt x="62483" y="39624"/>
                </a:lnTo>
                <a:lnTo>
                  <a:pt x="65531" y="42672"/>
                </a:lnTo>
                <a:close/>
              </a:path>
              <a:path w="111759" h="131445">
                <a:moveTo>
                  <a:pt x="44195" y="45720"/>
                </a:moveTo>
                <a:lnTo>
                  <a:pt x="45719" y="42672"/>
                </a:lnTo>
                <a:lnTo>
                  <a:pt x="47243" y="42672"/>
                </a:lnTo>
                <a:lnTo>
                  <a:pt x="44195" y="45720"/>
                </a:lnTo>
                <a:close/>
              </a:path>
              <a:path w="111759" h="131445">
                <a:moveTo>
                  <a:pt x="110235" y="48768"/>
                </a:moveTo>
                <a:lnTo>
                  <a:pt x="70103" y="48768"/>
                </a:lnTo>
                <a:lnTo>
                  <a:pt x="65531" y="42672"/>
                </a:lnTo>
                <a:lnTo>
                  <a:pt x="68579" y="45720"/>
                </a:lnTo>
                <a:lnTo>
                  <a:pt x="109219" y="45720"/>
                </a:lnTo>
                <a:lnTo>
                  <a:pt x="110235" y="48768"/>
                </a:lnTo>
                <a:close/>
              </a:path>
              <a:path w="111759" h="131445">
                <a:moveTo>
                  <a:pt x="71745" y="52519"/>
                </a:moveTo>
                <a:lnTo>
                  <a:pt x="68579" y="47244"/>
                </a:lnTo>
                <a:lnTo>
                  <a:pt x="70103" y="48768"/>
                </a:lnTo>
                <a:lnTo>
                  <a:pt x="110235" y="48768"/>
                </a:lnTo>
                <a:lnTo>
                  <a:pt x="111251" y="51816"/>
                </a:lnTo>
                <a:lnTo>
                  <a:pt x="71627" y="51816"/>
                </a:lnTo>
                <a:lnTo>
                  <a:pt x="71745" y="52519"/>
                </a:lnTo>
                <a:close/>
              </a:path>
              <a:path w="111759" h="131445">
                <a:moveTo>
                  <a:pt x="40639" y="54864"/>
                </a:moveTo>
                <a:lnTo>
                  <a:pt x="39623" y="54864"/>
                </a:lnTo>
                <a:lnTo>
                  <a:pt x="41147" y="51816"/>
                </a:lnTo>
                <a:lnTo>
                  <a:pt x="40639" y="54864"/>
                </a:lnTo>
                <a:close/>
              </a:path>
              <a:path w="111759" h="131445">
                <a:moveTo>
                  <a:pt x="73151" y="54864"/>
                </a:moveTo>
                <a:lnTo>
                  <a:pt x="71745" y="52519"/>
                </a:lnTo>
                <a:lnTo>
                  <a:pt x="71627" y="51816"/>
                </a:lnTo>
                <a:lnTo>
                  <a:pt x="73151" y="54864"/>
                </a:lnTo>
                <a:close/>
              </a:path>
              <a:path w="111759" h="131445">
                <a:moveTo>
                  <a:pt x="111251" y="54864"/>
                </a:moveTo>
                <a:lnTo>
                  <a:pt x="73151" y="54864"/>
                </a:lnTo>
                <a:lnTo>
                  <a:pt x="71627" y="51816"/>
                </a:lnTo>
                <a:lnTo>
                  <a:pt x="111251" y="51816"/>
                </a:lnTo>
                <a:lnTo>
                  <a:pt x="111251" y="54864"/>
                </a:lnTo>
                <a:close/>
              </a:path>
              <a:path w="111759" h="131445">
                <a:moveTo>
                  <a:pt x="73151" y="60960"/>
                </a:moveTo>
                <a:lnTo>
                  <a:pt x="71745" y="52519"/>
                </a:lnTo>
                <a:lnTo>
                  <a:pt x="73151" y="54864"/>
                </a:lnTo>
                <a:lnTo>
                  <a:pt x="111251" y="54864"/>
                </a:lnTo>
                <a:lnTo>
                  <a:pt x="111251" y="57912"/>
                </a:lnTo>
                <a:lnTo>
                  <a:pt x="73151" y="57912"/>
                </a:lnTo>
                <a:lnTo>
                  <a:pt x="73151" y="60960"/>
                </a:lnTo>
                <a:close/>
              </a:path>
              <a:path w="111759" h="131445">
                <a:moveTo>
                  <a:pt x="39623" y="60960"/>
                </a:moveTo>
                <a:lnTo>
                  <a:pt x="39623" y="57912"/>
                </a:lnTo>
                <a:lnTo>
                  <a:pt x="40131" y="57912"/>
                </a:lnTo>
                <a:lnTo>
                  <a:pt x="39623" y="60960"/>
                </a:lnTo>
                <a:close/>
              </a:path>
              <a:path w="111759" h="131445">
                <a:moveTo>
                  <a:pt x="111251" y="73152"/>
                </a:moveTo>
                <a:lnTo>
                  <a:pt x="73151" y="73152"/>
                </a:lnTo>
                <a:lnTo>
                  <a:pt x="73151" y="57912"/>
                </a:lnTo>
                <a:lnTo>
                  <a:pt x="111251" y="57912"/>
                </a:lnTo>
                <a:lnTo>
                  <a:pt x="111251" y="73152"/>
                </a:lnTo>
                <a:close/>
              </a:path>
              <a:path w="111759" h="131445">
                <a:moveTo>
                  <a:pt x="97535" y="111252"/>
                </a:moveTo>
                <a:lnTo>
                  <a:pt x="15239" y="111252"/>
                </a:lnTo>
                <a:lnTo>
                  <a:pt x="15239" y="109728"/>
                </a:lnTo>
                <a:lnTo>
                  <a:pt x="13715" y="108204"/>
                </a:lnTo>
                <a:lnTo>
                  <a:pt x="10667" y="102108"/>
                </a:lnTo>
                <a:lnTo>
                  <a:pt x="9143" y="100584"/>
                </a:lnTo>
                <a:lnTo>
                  <a:pt x="9143" y="99060"/>
                </a:lnTo>
                <a:lnTo>
                  <a:pt x="4571" y="91440"/>
                </a:lnTo>
                <a:lnTo>
                  <a:pt x="4571" y="88392"/>
                </a:lnTo>
                <a:lnTo>
                  <a:pt x="1523" y="79248"/>
                </a:lnTo>
                <a:lnTo>
                  <a:pt x="1523" y="67056"/>
                </a:lnTo>
                <a:lnTo>
                  <a:pt x="0" y="65532"/>
                </a:lnTo>
                <a:lnTo>
                  <a:pt x="0" y="64008"/>
                </a:lnTo>
                <a:lnTo>
                  <a:pt x="38099" y="64008"/>
                </a:lnTo>
                <a:lnTo>
                  <a:pt x="38099" y="67056"/>
                </a:lnTo>
                <a:lnTo>
                  <a:pt x="38607" y="67056"/>
                </a:lnTo>
                <a:lnTo>
                  <a:pt x="39623" y="73152"/>
                </a:lnTo>
                <a:lnTo>
                  <a:pt x="40131" y="73152"/>
                </a:lnTo>
                <a:lnTo>
                  <a:pt x="40639" y="76200"/>
                </a:lnTo>
                <a:lnTo>
                  <a:pt x="39623" y="76200"/>
                </a:lnTo>
                <a:lnTo>
                  <a:pt x="41147" y="79248"/>
                </a:lnTo>
                <a:lnTo>
                  <a:pt x="41452" y="79248"/>
                </a:lnTo>
                <a:lnTo>
                  <a:pt x="43281" y="82296"/>
                </a:lnTo>
                <a:lnTo>
                  <a:pt x="44500" y="85344"/>
                </a:lnTo>
                <a:lnTo>
                  <a:pt x="44195" y="85344"/>
                </a:lnTo>
                <a:lnTo>
                  <a:pt x="45719" y="88392"/>
                </a:lnTo>
                <a:lnTo>
                  <a:pt x="47243" y="88392"/>
                </a:lnTo>
                <a:lnTo>
                  <a:pt x="50291" y="91440"/>
                </a:lnTo>
                <a:lnTo>
                  <a:pt x="48767" y="91440"/>
                </a:lnTo>
                <a:lnTo>
                  <a:pt x="53339" y="92964"/>
                </a:lnTo>
                <a:lnTo>
                  <a:pt x="107289" y="92964"/>
                </a:lnTo>
                <a:lnTo>
                  <a:pt x="103631" y="99060"/>
                </a:lnTo>
                <a:lnTo>
                  <a:pt x="103631" y="100584"/>
                </a:lnTo>
                <a:lnTo>
                  <a:pt x="102107" y="102108"/>
                </a:lnTo>
                <a:lnTo>
                  <a:pt x="97535" y="108204"/>
                </a:lnTo>
                <a:lnTo>
                  <a:pt x="97535" y="111252"/>
                </a:lnTo>
                <a:close/>
              </a:path>
              <a:path w="111759" h="131445">
                <a:moveTo>
                  <a:pt x="38099" y="67056"/>
                </a:moveTo>
                <a:lnTo>
                  <a:pt x="38099" y="64008"/>
                </a:lnTo>
                <a:lnTo>
                  <a:pt x="38353" y="65532"/>
                </a:lnTo>
                <a:lnTo>
                  <a:pt x="38099" y="67056"/>
                </a:lnTo>
                <a:close/>
              </a:path>
              <a:path w="111759" h="131445">
                <a:moveTo>
                  <a:pt x="38607" y="67056"/>
                </a:moveTo>
                <a:lnTo>
                  <a:pt x="38099" y="67056"/>
                </a:lnTo>
                <a:lnTo>
                  <a:pt x="38353" y="65532"/>
                </a:lnTo>
                <a:lnTo>
                  <a:pt x="38607" y="67056"/>
                </a:lnTo>
                <a:close/>
              </a:path>
              <a:path w="111759" h="131445">
                <a:moveTo>
                  <a:pt x="40131" y="73152"/>
                </a:moveTo>
                <a:lnTo>
                  <a:pt x="39623" y="73152"/>
                </a:lnTo>
                <a:lnTo>
                  <a:pt x="39623" y="70104"/>
                </a:lnTo>
                <a:lnTo>
                  <a:pt x="40131" y="73152"/>
                </a:lnTo>
                <a:close/>
              </a:path>
              <a:path w="111759" h="131445">
                <a:moveTo>
                  <a:pt x="71745" y="78544"/>
                </a:moveTo>
                <a:lnTo>
                  <a:pt x="73151" y="70104"/>
                </a:lnTo>
                <a:lnTo>
                  <a:pt x="73151" y="73152"/>
                </a:lnTo>
                <a:lnTo>
                  <a:pt x="111251" y="73152"/>
                </a:lnTo>
                <a:lnTo>
                  <a:pt x="111251" y="76200"/>
                </a:lnTo>
                <a:lnTo>
                  <a:pt x="73151" y="76200"/>
                </a:lnTo>
                <a:lnTo>
                  <a:pt x="71745" y="78544"/>
                </a:lnTo>
                <a:close/>
              </a:path>
              <a:path w="111759" h="131445">
                <a:moveTo>
                  <a:pt x="41147" y="79248"/>
                </a:moveTo>
                <a:lnTo>
                  <a:pt x="39623" y="76200"/>
                </a:lnTo>
                <a:lnTo>
                  <a:pt x="41030" y="78544"/>
                </a:lnTo>
                <a:lnTo>
                  <a:pt x="41147" y="79248"/>
                </a:lnTo>
                <a:close/>
              </a:path>
              <a:path w="111759" h="131445">
                <a:moveTo>
                  <a:pt x="41030" y="78544"/>
                </a:moveTo>
                <a:lnTo>
                  <a:pt x="39623" y="76200"/>
                </a:lnTo>
                <a:lnTo>
                  <a:pt x="40639" y="76200"/>
                </a:lnTo>
                <a:lnTo>
                  <a:pt x="41030" y="78544"/>
                </a:lnTo>
                <a:close/>
              </a:path>
              <a:path w="111759" h="131445">
                <a:moveTo>
                  <a:pt x="71627" y="79248"/>
                </a:moveTo>
                <a:lnTo>
                  <a:pt x="71745" y="78544"/>
                </a:lnTo>
                <a:lnTo>
                  <a:pt x="73151" y="76200"/>
                </a:lnTo>
                <a:lnTo>
                  <a:pt x="71627" y="79248"/>
                </a:lnTo>
                <a:close/>
              </a:path>
              <a:path w="111759" h="131445">
                <a:moveTo>
                  <a:pt x="111251" y="79248"/>
                </a:moveTo>
                <a:lnTo>
                  <a:pt x="71627" y="79248"/>
                </a:lnTo>
                <a:lnTo>
                  <a:pt x="73151" y="76200"/>
                </a:lnTo>
                <a:lnTo>
                  <a:pt x="111251" y="76200"/>
                </a:lnTo>
                <a:lnTo>
                  <a:pt x="111251" y="79248"/>
                </a:lnTo>
                <a:close/>
              </a:path>
              <a:path w="111759" h="131445">
                <a:moveTo>
                  <a:pt x="41452" y="79248"/>
                </a:moveTo>
                <a:lnTo>
                  <a:pt x="41147" y="79248"/>
                </a:lnTo>
                <a:lnTo>
                  <a:pt x="41030" y="78544"/>
                </a:lnTo>
                <a:lnTo>
                  <a:pt x="41452" y="79248"/>
                </a:lnTo>
                <a:close/>
              </a:path>
              <a:path w="111759" h="131445">
                <a:moveTo>
                  <a:pt x="109727" y="83820"/>
                </a:moveTo>
                <a:lnTo>
                  <a:pt x="68579" y="83820"/>
                </a:lnTo>
                <a:lnTo>
                  <a:pt x="71745" y="78544"/>
                </a:lnTo>
                <a:lnTo>
                  <a:pt x="71627" y="79248"/>
                </a:lnTo>
                <a:lnTo>
                  <a:pt x="111251" y="79248"/>
                </a:lnTo>
                <a:lnTo>
                  <a:pt x="109727" y="83820"/>
                </a:lnTo>
                <a:close/>
              </a:path>
              <a:path w="111759" h="131445">
                <a:moveTo>
                  <a:pt x="44195" y="83820"/>
                </a:moveTo>
                <a:lnTo>
                  <a:pt x="43281" y="82296"/>
                </a:lnTo>
                <a:lnTo>
                  <a:pt x="42671" y="80772"/>
                </a:lnTo>
                <a:lnTo>
                  <a:pt x="44195" y="83820"/>
                </a:lnTo>
                <a:close/>
              </a:path>
              <a:path w="111759" h="131445">
                <a:moveTo>
                  <a:pt x="65531" y="88392"/>
                </a:moveTo>
                <a:lnTo>
                  <a:pt x="70103" y="80772"/>
                </a:lnTo>
                <a:lnTo>
                  <a:pt x="68579" y="83820"/>
                </a:lnTo>
                <a:lnTo>
                  <a:pt x="109727" y="83820"/>
                </a:lnTo>
                <a:lnTo>
                  <a:pt x="109219" y="85344"/>
                </a:lnTo>
                <a:lnTo>
                  <a:pt x="68579" y="85344"/>
                </a:lnTo>
                <a:lnTo>
                  <a:pt x="65531" y="88392"/>
                </a:lnTo>
                <a:close/>
              </a:path>
              <a:path w="111759" h="131445">
                <a:moveTo>
                  <a:pt x="45719" y="88392"/>
                </a:moveTo>
                <a:lnTo>
                  <a:pt x="44195" y="85344"/>
                </a:lnTo>
                <a:lnTo>
                  <a:pt x="44703" y="85852"/>
                </a:lnTo>
                <a:lnTo>
                  <a:pt x="45719" y="88392"/>
                </a:lnTo>
                <a:close/>
              </a:path>
              <a:path w="111759" h="131445">
                <a:moveTo>
                  <a:pt x="44703" y="85852"/>
                </a:moveTo>
                <a:lnTo>
                  <a:pt x="44195" y="85344"/>
                </a:lnTo>
                <a:lnTo>
                  <a:pt x="44500" y="85344"/>
                </a:lnTo>
                <a:lnTo>
                  <a:pt x="44703" y="85852"/>
                </a:lnTo>
                <a:close/>
              </a:path>
              <a:path w="111759" h="131445">
                <a:moveTo>
                  <a:pt x="107289" y="92964"/>
                </a:moveTo>
                <a:lnTo>
                  <a:pt x="59435" y="92964"/>
                </a:lnTo>
                <a:lnTo>
                  <a:pt x="64007" y="91440"/>
                </a:lnTo>
                <a:lnTo>
                  <a:pt x="62483" y="91440"/>
                </a:lnTo>
                <a:lnTo>
                  <a:pt x="68579" y="85344"/>
                </a:lnTo>
                <a:lnTo>
                  <a:pt x="109219" y="85344"/>
                </a:lnTo>
                <a:lnTo>
                  <a:pt x="108203" y="88392"/>
                </a:lnTo>
                <a:lnTo>
                  <a:pt x="108203" y="91440"/>
                </a:lnTo>
                <a:lnTo>
                  <a:pt x="107289" y="92964"/>
                </a:lnTo>
                <a:close/>
              </a:path>
              <a:path w="111759" h="131445">
                <a:moveTo>
                  <a:pt x="47243" y="88392"/>
                </a:moveTo>
                <a:lnTo>
                  <a:pt x="45719" y="88392"/>
                </a:lnTo>
                <a:lnTo>
                  <a:pt x="44703" y="85852"/>
                </a:lnTo>
                <a:lnTo>
                  <a:pt x="47243" y="88392"/>
                </a:lnTo>
                <a:close/>
              </a:path>
              <a:path w="111759" h="131445">
                <a:moveTo>
                  <a:pt x="52231" y="92132"/>
                </a:moveTo>
                <a:lnTo>
                  <a:pt x="48767" y="91440"/>
                </a:lnTo>
                <a:lnTo>
                  <a:pt x="50291" y="91440"/>
                </a:lnTo>
                <a:lnTo>
                  <a:pt x="47243" y="88392"/>
                </a:lnTo>
                <a:lnTo>
                  <a:pt x="52231" y="92132"/>
                </a:lnTo>
                <a:close/>
              </a:path>
              <a:path w="111759" h="131445">
                <a:moveTo>
                  <a:pt x="60544" y="92132"/>
                </a:moveTo>
                <a:lnTo>
                  <a:pt x="65531" y="88392"/>
                </a:lnTo>
                <a:lnTo>
                  <a:pt x="62483" y="91440"/>
                </a:lnTo>
                <a:lnTo>
                  <a:pt x="64007" y="91440"/>
                </a:lnTo>
                <a:lnTo>
                  <a:pt x="60544" y="92132"/>
                </a:lnTo>
                <a:close/>
              </a:path>
              <a:path w="111759" h="131445">
                <a:moveTo>
                  <a:pt x="53339" y="92964"/>
                </a:moveTo>
                <a:lnTo>
                  <a:pt x="48767" y="91440"/>
                </a:lnTo>
                <a:lnTo>
                  <a:pt x="52231" y="92132"/>
                </a:lnTo>
                <a:lnTo>
                  <a:pt x="53339" y="92964"/>
                </a:lnTo>
                <a:close/>
              </a:path>
              <a:path w="111759" h="131445">
                <a:moveTo>
                  <a:pt x="59435" y="92964"/>
                </a:moveTo>
                <a:lnTo>
                  <a:pt x="60544" y="92132"/>
                </a:lnTo>
                <a:lnTo>
                  <a:pt x="64007" y="91440"/>
                </a:lnTo>
                <a:lnTo>
                  <a:pt x="59435" y="92964"/>
                </a:lnTo>
                <a:close/>
              </a:path>
              <a:path w="111759" h="131445">
                <a:moveTo>
                  <a:pt x="56387" y="92964"/>
                </a:moveTo>
                <a:lnTo>
                  <a:pt x="53339" y="92964"/>
                </a:lnTo>
                <a:lnTo>
                  <a:pt x="52231" y="92132"/>
                </a:lnTo>
                <a:lnTo>
                  <a:pt x="56387" y="92964"/>
                </a:lnTo>
                <a:close/>
              </a:path>
              <a:path w="111759" h="131445">
                <a:moveTo>
                  <a:pt x="59435" y="92964"/>
                </a:moveTo>
                <a:lnTo>
                  <a:pt x="56387" y="92964"/>
                </a:lnTo>
                <a:lnTo>
                  <a:pt x="60544" y="92132"/>
                </a:lnTo>
                <a:lnTo>
                  <a:pt x="59435" y="92964"/>
                </a:lnTo>
                <a:close/>
              </a:path>
              <a:path w="111759" h="131445">
                <a:moveTo>
                  <a:pt x="89915" y="118872"/>
                </a:moveTo>
                <a:lnTo>
                  <a:pt x="22859" y="118872"/>
                </a:lnTo>
                <a:lnTo>
                  <a:pt x="21335" y="117348"/>
                </a:lnTo>
                <a:lnTo>
                  <a:pt x="16763" y="111252"/>
                </a:lnTo>
                <a:lnTo>
                  <a:pt x="96011" y="111252"/>
                </a:lnTo>
                <a:lnTo>
                  <a:pt x="91439" y="117348"/>
                </a:lnTo>
                <a:lnTo>
                  <a:pt x="89915" y="118872"/>
                </a:lnTo>
                <a:close/>
              </a:path>
              <a:path w="111759" h="131445">
                <a:moveTo>
                  <a:pt x="80771" y="124968"/>
                </a:moveTo>
                <a:lnTo>
                  <a:pt x="32003" y="124968"/>
                </a:lnTo>
                <a:lnTo>
                  <a:pt x="30479" y="123444"/>
                </a:lnTo>
                <a:lnTo>
                  <a:pt x="24383" y="120396"/>
                </a:lnTo>
                <a:lnTo>
                  <a:pt x="24383" y="118872"/>
                </a:lnTo>
                <a:lnTo>
                  <a:pt x="88391" y="118872"/>
                </a:lnTo>
                <a:lnTo>
                  <a:pt x="86867" y="120396"/>
                </a:lnTo>
                <a:lnTo>
                  <a:pt x="80771" y="123444"/>
                </a:lnTo>
                <a:lnTo>
                  <a:pt x="80771" y="124968"/>
                </a:lnTo>
                <a:close/>
              </a:path>
              <a:path w="111759" h="131445">
                <a:moveTo>
                  <a:pt x="70103" y="129540"/>
                </a:moveTo>
                <a:lnTo>
                  <a:pt x="41147" y="129540"/>
                </a:lnTo>
                <a:lnTo>
                  <a:pt x="35051" y="126492"/>
                </a:lnTo>
                <a:lnTo>
                  <a:pt x="33527" y="124968"/>
                </a:lnTo>
                <a:lnTo>
                  <a:pt x="79247" y="124968"/>
                </a:lnTo>
                <a:lnTo>
                  <a:pt x="77723" y="126492"/>
                </a:lnTo>
                <a:lnTo>
                  <a:pt x="70103" y="129540"/>
                </a:lnTo>
                <a:close/>
              </a:path>
              <a:path w="111759" h="131445">
                <a:moveTo>
                  <a:pt x="59435" y="131064"/>
                </a:moveTo>
                <a:lnTo>
                  <a:pt x="53339" y="131064"/>
                </a:lnTo>
                <a:lnTo>
                  <a:pt x="47243" y="129540"/>
                </a:lnTo>
                <a:lnTo>
                  <a:pt x="65531" y="129540"/>
                </a:lnTo>
                <a:lnTo>
                  <a:pt x="59435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208519" y="5413248"/>
            <a:ext cx="111251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180076" y="6743700"/>
            <a:ext cx="111251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314688" y="6736079"/>
            <a:ext cx="111251" cy="132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46631" y="328269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6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6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2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6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226819" y="326440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5532" y="1523"/>
                </a:moveTo>
                <a:lnTo>
                  <a:pt x="45720" y="1523"/>
                </a:lnTo>
                <a:lnTo>
                  <a:pt x="53340" y="0"/>
                </a:lnTo>
                <a:lnTo>
                  <a:pt x="57912" y="0"/>
                </a:lnTo>
                <a:lnTo>
                  <a:pt x="65532" y="1523"/>
                </a:lnTo>
                <a:close/>
              </a:path>
              <a:path w="111759" h="131445">
                <a:moveTo>
                  <a:pt x="88392" y="12191"/>
                </a:moveTo>
                <a:lnTo>
                  <a:pt x="24384" y="12191"/>
                </a:lnTo>
                <a:lnTo>
                  <a:pt x="24384" y="10667"/>
                </a:lnTo>
                <a:lnTo>
                  <a:pt x="30480" y="7619"/>
                </a:lnTo>
                <a:lnTo>
                  <a:pt x="32004" y="6095"/>
                </a:lnTo>
                <a:lnTo>
                  <a:pt x="33528" y="6095"/>
                </a:lnTo>
                <a:lnTo>
                  <a:pt x="35052" y="4571"/>
                </a:lnTo>
                <a:lnTo>
                  <a:pt x="41148" y="1523"/>
                </a:lnTo>
                <a:lnTo>
                  <a:pt x="70104" y="1523"/>
                </a:lnTo>
                <a:lnTo>
                  <a:pt x="77724" y="4571"/>
                </a:lnTo>
                <a:lnTo>
                  <a:pt x="80772" y="7619"/>
                </a:lnTo>
                <a:lnTo>
                  <a:pt x="86868" y="10667"/>
                </a:lnTo>
                <a:lnTo>
                  <a:pt x="88392" y="12191"/>
                </a:lnTo>
                <a:close/>
              </a:path>
              <a:path w="111759" h="131445">
                <a:moveTo>
                  <a:pt x="89916" y="118871"/>
                </a:moveTo>
                <a:lnTo>
                  <a:pt x="22860" y="118871"/>
                </a:lnTo>
                <a:lnTo>
                  <a:pt x="15240" y="111251"/>
                </a:lnTo>
                <a:lnTo>
                  <a:pt x="15240" y="109727"/>
                </a:lnTo>
                <a:lnTo>
                  <a:pt x="13716" y="109727"/>
                </a:lnTo>
                <a:lnTo>
                  <a:pt x="9144" y="102107"/>
                </a:lnTo>
                <a:lnTo>
                  <a:pt x="9144" y="100583"/>
                </a:lnTo>
                <a:lnTo>
                  <a:pt x="7620" y="99059"/>
                </a:lnTo>
                <a:lnTo>
                  <a:pt x="4572" y="91439"/>
                </a:lnTo>
                <a:lnTo>
                  <a:pt x="4572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4" y="54863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39623"/>
                </a:lnTo>
                <a:lnTo>
                  <a:pt x="7620" y="32003"/>
                </a:lnTo>
                <a:lnTo>
                  <a:pt x="9144" y="30479"/>
                </a:lnTo>
                <a:lnTo>
                  <a:pt x="9144" y="28955"/>
                </a:lnTo>
                <a:lnTo>
                  <a:pt x="13716" y="22859"/>
                </a:lnTo>
                <a:lnTo>
                  <a:pt x="15240" y="21335"/>
                </a:lnTo>
                <a:lnTo>
                  <a:pt x="15240" y="19811"/>
                </a:lnTo>
                <a:lnTo>
                  <a:pt x="16764" y="19811"/>
                </a:lnTo>
                <a:lnTo>
                  <a:pt x="21336" y="13715"/>
                </a:lnTo>
                <a:lnTo>
                  <a:pt x="22860" y="12191"/>
                </a:lnTo>
                <a:lnTo>
                  <a:pt x="89916" y="12191"/>
                </a:lnTo>
                <a:lnTo>
                  <a:pt x="89916" y="13715"/>
                </a:lnTo>
                <a:lnTo>
                  <a:pt x="97536" y="21335"/>
                </a:lnTo>
                <a:lnTo>
                  <a:pt x="97536" y="22859"/>
                </a:lnTo>
                <a:lnTo>
                  <a:pt x="102108" y="28955"/>
                </a:lnTo>
                <a:lnTo>
                  <a:pt x="103632" y="30479"/>
                </a:lnTo>
                <a:lnTo>
                  <a:pt x="103632" y="32003"/>
                </a:lnTo>
                <a:lnTo>
                  <a:pt x="106070" y="38099"/>
                </a:lnTo>
                <a:lnTo>
                  <a:pt x="53340" y="38099"/>
                </a:lnTo>
                <a:lnTo>
                  <a:pt x="48768" y="39623"/>
                </a:lnTo>
                <a:lnTo>
                  <a:pt x="46482" y="42671"/>
                </a:lnTo>
                <a:lnTo>
                  <a:pt x="45720" y="42671"/>
                </a:lnTo>
                <a:lnTo>
                  <a:pt x="42976" y="47243"/>
                </a:lnTo>
                <a:lnTo>
                  <a:pt x="42672" y="47243"/>
                </a:lnTo>
                <a:lnTo>
                  <a:pt x="41148" y="50291"/>
                </a:lnTo>
                <a:lnTo>
                  <a:pt x="41452" y="50291"/>
                </a:lnTo>
                <a:lnTo>
                  <a:pt x="39624" y="54863"/>
                </a:lnTo>
                <a:lnTo>
                  <a:pt x="40640" y="54863"/>
                </a:lnTo>
                <a:lnTo>
                  <a:pt x="40132" y="57911"/>
                </a:lnTo>
                <a:lnTo>
                  <a:pt x="39624" y="57911"/>
                </a:lnTo>
                <a:lnTo>
                  <a:pt x="38608" y="64007"/>
                </a:lnTo>
                <a:lnTo>
                  <a:pt x="38100" y="64007"/>
                </a:lnTo>
                <a:lnTo>
                  <a:pt x="38100" y="67055"/>
                </a:lnTo>
                <a:lnTo>
                  <a:pt x="38608" y="67055"/>
                </a:lnTo>
                <a:lnTo>
                  <a:pt x="39624" y="73151"/>
                </a:lnTo>
                <a:lnTo>
                  <a:pt x="40132" y="73151"/>
                </a:lnTo>
                <a:lnTo>
                  <a:pt x="40640" y="76199"/>
                </a:lnTo>
                <a:lnTo>
                  <a:pt x="39624" y="76199"/>
                </a:lnTo>
                <a:lnTo>
                  <a:pt x="41656" y="82295"/>
                </a:lnTo>
                <a:lnTo>
                  <a:pt x="41148" y="82295"/>
                </a:lnTo>
                <a:lnTo>
                  <a:pt x="42672" y="85343"/>
                </a:lnTo>
                <a:lnTo>
                  <a:pt x="43434" y="85343"/>
                </a:lnTo>
                <a:lnTo>
                  <a:pt x="45720" y="88391"/>
                </a:lnTo>
                <a:lnTo>
                  <a:pt x="46482" y="88391"/>
                </a:lnTo>
                <a:lnTo>
                  <a:pt x="48768" y="91439"/>
                </a:lnTo>
                <a:lnTo>
                  <a:pt x="52578" y="92963"/>
                </a:lnTo>
                <a:lnTo>
                  <a:pt x="51816" y="92963"/>
                </a:lnTo>
                <a:lnTo>
                  <a:pt x="55245" y="94106"/>
                </a:lnTo>
                <a:lnTo>
                  <a:pt x="53340" y="94487"/>
                </a:lnTo>
                <a:lnTo>
                  <a:pt x="105460" y="94487"/>
                </a:lnTo>
                <a:lnTo>
                  <a:pt x="103632" y="99059"/>
                </a:lnTo>
                <a:lnTo>
                  <a:pt x="103632" y="102107"/>
                </a:lnTo>
                <a:lnTo>
                  <a:pt x="102108" y="102107"/>
                </a:lnTo>
                <a:lnTo>
                  <a:pt x="97536" y="109727"/>
                </a:lnTo>
                <a:lnTo>
                  <a:pt x="89916" y="117347"/>
                </a:lnTo>
                <a:lnTo>
                  <a:pt x="89916" y="118871"/>
                </a:lnTo>
                <a:close/>
              </a:path>
              <a:path w="111759" h="131445">
                <a:moveTo>
                  <a:pt x="48768" y="39623"/>
                </a:moveTo>
                <a:lnTo>
                  <a:pt x="53340" y="38099"/>
                </a:lnTo>
                <a:lnTo>
                  <a:pt x="52231" y="38931"/>
                </a:lnTo>
                <a:lnTo>
                  <a:pt x="48768" y="39623"/>
                </a:lnTo>
                <a:close/>
              </a:path>
              <a:path w="111759" h="131445">
                <a:moveTo>
                  <a:pt x="52231" y="38931"/>
                </a:moveTo>
                <a:lnTo>
                  <a:pt x="53340" y="38099"/>
                </a:lnTo>
                <a:lnTo>
                  <a:pt x="56388" y="38099"/>
                </a:lnTo>
                <a:lnTo>
                  <a:pt x="52231" y="38931"/>
                </a:lnTo>
                <a:close/>
              </a:path>
              <a:path w="111759" h="131445">
                <a:moveTo>
                  <a:pt x="60960" y="39242"/>
                </a:moveTo>
                <a:lnTo>
                  <a:pt x="56388" y="38099"/>
                </a:lnTo>
                <a:lnTo>
                  <a:pt x="59436" y="38099"/>
                </a:lnTo>
                <a:lnTo>
                  <a:pt x="60960" y="39242"/>
                </a:lnTo>
                <a:close/>
              </a:path>
              <a:path w="111759" h="131445">
                <a:moveTo>
                  <a:pt x="62484" y="39623"/>
                </a:moveTo>
                <a:lnTo>
                  <a:pt x="60960" y="39242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11759" h="131445">
                <a:moveTo>
                  <a:pt x="108712" y="45719"/>
                </a:moveTo>
                <a:lnTo>
                  <a:pt x="68580" y="45719"/>
                </a:lnTo>
                <a:lnTo>
                  <a:pt x="62484" y="39623"/>
                </a:lnTo>
                <a:lnTo>
                  <a:pt x="59436" y="38099"/>
                </a:lnTo>
                <a:lnTo>
                  <a:pt x="106070" y="38099"/>
                </a:lnTo>
                <a:lnTo>
                  <a:pt x="106680" y="39623"/>
                </a:lnTo>
                <a:lnTo>
                  <a:pt x="108204" y="41147"/>
                </a:lnTo>
                <a:lnTo>
                  <a:pt x="108204" y="42671"/>
                </a:lnTo>
                <a:lnTo>
                  <a:pt x="108712" y="45719"/>
                </a:lnTo>
                <a:close/>
              </a:path>
              <a:path w="111759" h="131445">
                <a:moveTo>
                  <a:pt x="47244" y="42671"/>
                </a:moveTo>
                <a:lnTo>
                  <a:pt x="48768" y="39623"/>
                </a:lnTo>
                <a:lnTo>
                  <a:pt x="52231" y="38931"/>
                </a:lnTo>
                <a:lnTo>
                  <a:pt x="47244" y="42671"/>
                </a:lnTo>
                <a:close/>
              </a:path>
              <a:path w="111759" h="131445">
                <a:moveTo>
                  <a:pt x="65532" y="42671"/>
                </a:moveTo>
                <a:lnTo>
                  <a:pt x="60960" y="39242"/>
                </a:lnTo>
                <a:lnTo>
                  <a:pt x="62484" y="39623"/>
                </a:lnTo>
                <a:lnTo>
                  <a:pt x="65532" y="42671"/>
                </a:lnTo>
                <a:close/>
              </a:path>
              <a:path w="111759" h="131445">
                <a:moveTo>
                  <a:pt x="44196" y="45719"/>
                </a:moveTo>
                <a:lnTo>
                  <a:pt x="45720" y="42671"/>
                </a:lnTo>
                <a:lnTo>
                  <a:pt x="46482" y="42671"/>
                </a:lnTo>
                <a:lnTo>
                  <a:pt x="44196" y="45719"/>
                </a:lnTo>
                <a:close/>
              </a:path>
              <a:path w="111759" h="131445">
                <a:moveTo>
                  <a:pt x="69189" y="48767"/>
                </a:moveTo>
                <a:lnTo>
                  <a:pt x="65532" y="42671"/>
                </a:lnTo>
                <a:lnTo>
                  <a:pt x="68580" y="45719"/>
                </a:lnTo>
                <a:lnTo>
                  <a:pt x="108712" y="45719"/>
                </a:lnTo>
                <a:lnTo>
                  <a:pt x="108966" y="47243"/>
                </a:lnTo>
                <a:lnTo>
                  <a:pt x="68580" y="47243"/>
                </a:lnTo>
                <a:lnTo>
                  <a:pt x="69189" y="48767"/>
                </a:lnTo>
                <a:close/>
              </a:path>
              <a:path w="111759" h="131445">
                <a:moveTo>
                  <a:pt x="41148" y="50291"/>
                </a:moveTo>
                <a:lnTo>
                  <a:pt x="42672" y="47243"/>
                </a:lnTo>
                <a:lnTo>
                  <a:pt x="42062" y="48767"/>
                </a:lnTo>
                <a:lnTo>
                  <a:pt x="41148" y="50291"/>
                </a:lnTo>
                <a:close/>
              </a:path>
              <a:path w="111759" h="131445">
                <a:moveTo>
                  <a:pt x="42062" y="48767"/>
                </a:moveTo>
                <a:lnTo>
                  <a:pt x="42672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59" h="131445">
                <a:moveTo>
                  <a:pt x="70104" y="50291"/>
                </a:moveTo>
                <a:lnTo>
                  <a:pt x="69189" y="48767"/>
                </a:lnTo>
                <a:lnTo>
                  <a:pt x="68580" y="47243"/>
                </a:lnTo>
                <a:lnTo>
                  <a:pt x="70104" y="50291"/>
                </a:lnTo>
                <a:close/>
              </a:path>
              <a:path w="111759" h="131445">
                <a:moveTo>
                  <a:pt x="109474" y="50291"/>
                </a:moveTo>
                <a:lnTo>
                  <a:pt x="70104" y="50291"/>
                </a:lnTo>
                <a:lnTo>
                  <a:pt x="68580" y="47243"/>
                </a:lnTo>
                <a:lnTo>
                  <a:pt x="108966" y="47243"/>
                </a:lnTo>
                <a:lnTo>
                  <a:pt x="109474" y="50291"/>
                </a:lnTo>
                <a:close/>
              </a:path>
              <a:path w="111759" h="131445">
                <a:moveTo>
                  <a:pt x="41452" y="50291"/>
                </a:moveTo>
                <a:lnTo>
                  <a:pt x="41148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59" h="131445">
                <a:moveTo>
                  <a:pt x="71628" y="54863"/>
                </a:moveTo>
                <a:lnTo>
                  <a:pt x="69189" y="48767"/>
                </a:lnTo>
                <a:lnTo>
                  <a:pt x="70104" y="50291"/>
                </a:lnTo>
                <a:lnTo>
                  <a:pt x="109474" y="50291"/>
                </a:lnTo>
                <a:lnTo>
                  <a:pt x="109728" y="51815"/>
                </a:lnTo>
                <a:lnTo>
                  <a:pt x="71628" y="51815"/>
                </a:lnTo>
                <a:lnTo>
                  <a:pt x="71628" y="54863"/>
                </a:lnTo>
                <a:close/>
              </a:path>
              <a:path w="111759" h="131445">
                <a:moveTo>
                  <a:pt x="40640" y="54863"/>
                </a:moveTo>
                <a:lnTo>
                  <a:pt x="39624" y="54863"/>
                </a:lnTo>
                <a:lnTo>
                  <a:pt x="41148" y="51815"/>
                </a:lnTo>
                <a:lnTo>
                  <a:pt x="40640" y="54863"/>
                </a:lnTo>
                <a:close/>
              </a:path>
              <a:path w="111759" h="131445">
                <a:moveTo>
                  <a:pt x="73152" y="60959"/>
                </a:moveTo>
                <a:lnTo>
                  <a:pt x="71628" y="51815"/>
                </a:lnTo>
                <a:lnTo>
                  <a:pt x="109728" y="51815"/>
                </a:lnTo>
                <a:lnTo>
                  <a:pt x="111252" y="53339"/>
                </a:lnTo>
                <a:lnTo>
                  <a:pt x="111252" y="57911"/>
                </a:lnTo>
                <a:lnTo>
                  <a:pt x="73152" y="57911"/>
                </a:lnTo>
                <a:lnTo>
                  <a:pt x="73152" y="60959"/>
                </a:lnTo>
                <a:close/>
              </a:path>
              <a:path w="111759" h="131445">
                <a:moveTo>
                  <a:pt x="39624" y="60959"/>
                </a:moveTo>
                <a:lnTo>
                  <a:pt x="39624" y="57911"/>
                </a:lnTo>
                <a:lnTo>
                  <a:pt x="40132" y="57911"/>
                </a:lnTo>
                <a:lnTo>
                  <a:pt x="39624" y="60959"/>
                </a:lnTo>
                <a:close/>
              </a:path>
              <a:path w="111759" h="131445">
                <a:moveTo>
                  <a:pt x="111252" y="73151"/>
                </a:moveTo>
                <a:lnTo>
                  <a:pt x="73152" y="73151"/>
                </a:lnTo>
                <a:lnTo>
                  <a:pt x="73152" y="57911"/>
                </a:lnTo>
                <a:lnTo>
                  <a:pt x="111252" y="57911"/>
                </a:lnTo>
                <a:lnTo>
                  <a:pt x="111252" y="73151"/>
                </a:lnTo>
                <a:close/>
              </a:path>
              <a:path w="111759" h="131445">
                <a:moveTo>
                  <a:pt x="38100" y="67055"/>
                </a:moveTo>
                <a:lnTo>
                  <a:pt x="38100" y="64007"/>
                </a:lnTo>
                <a:lnTo>
                  <a:pt x="38354" y="65531"/>
                </a:lnTo>
                <a:lnTo>
                  <a:pt x="38100" y="67055"/>
                </a:lnTo>
                <a:close/>
              </a:path>
              <a:path w="111759" h="131445">
                <a:moveTo>
                  <a:pt x="38354" y="65531"/>
                </a:moveTo>
                <a:lnTo>
                  <a:pt x="38100" y="64007"/>
                </a:lnTo>
                <a:lnTo>
                  <a:pt x="38608" y="64007"/>
                </a:lnTo>
                <a:lnTo>
                  <a:pt x="38354" y="65531"/>
                </a:lnTo>
                <a:close/>
              </a:path>
              <a:path w="111759" h="131445">
                <a:moveTo>
                  <a:pt x="38608" y="67055"/>
                </a:moveTo>
                <a:lnTo>
                  <a:pt x="38100" y="67055"/>
                </a:lnTo>
                <a:lnTo>
                  <a:pt x="38354" y="65531"/>
                </a:lnTo>
                <a:lnTo>
                  <a:pt x="38608" y="67055"/>
                </a:lnTo>
                <a:close/>
              </a:path>
              <a:path w="111759" h="131445">
                <a:moveTo>
                  <a:pt x="40132" y="73151"/>
                </a:moveTo>
                <a:lnTo>
                  <a:pt x="39624" y="73151"/>
                </a:lnTo>
                <a:lnTo>
                  <a:pt x="39624" y="70103"/>
                </a:lnTo>
                <a:lnTo>
                  <a:pt x="40132" y="73151"/>
                </a:lnTo>
                <a:close/>
              </a:path>
              <a:path w="111759" h="131445">
                <a:moveTo>
                  <a:pt x="111252" y="79247"/>
                </a:moveTo>
                <a:lnTo>
                  <a:pt x="71628" y="79247"/>
                </a:lnTo>
                <a:lnTo>
                  <a:pt x="73152" y="70103"/>
                </a:lnTo>
                <a:lnTo>
                  <a:pt x="73152" y="73151"/>
                </a:lnTo>
                <a:lnTo>
                  <a:pt x="111252" y="73151"/>
                </a:lnTo>
                <a:lnTo>
                  <a:pt x="111252" y="79247"/>
                </a:lnTo>
                <a:close/>
              </a:path>
              <a:path w="111759" h="131445">
                <a:moveTo>
                  <a:pt x="41148" y="79247"/>
                </a:moveTo>
                <a:lnTo>
                  <a:pt x="39624" y="76199"/>
                </a:lnTo>
                <a:lnTo>
                  <a:pt x="40640" y="76199"/>
                </a:lnTo>
                <a:lnTo>
                  <a:pt x="41148" y="79247"/>
                </a:lnTo>
                <a:close/>
              </a:path>
              <a:path w="111759" h="131445">
                <a:moveTo>
                  <a:pt x="68580" y="83819"/>
                </a:moveTo>
                <a:lnTo>
                  <a:pt x="71628" y="76199"/>
                </a:lnTo>
                <a:lnTo>
                  <a:pt x="71628" y="79247"/>
                </a:lnTo>
                <a:lnTo>
                  <a:pt x="109728" y="79247"/>
                </a:lnTo>
                <a:lnTo>
                  <a:pt x="109220" y="82295"/>
                </a:lnTo>
                <a:lnTo>
                  <a:pt x="70104" y="82295"/>
                </a:lnTo>
                <a:lnTo>
                  <a:pt x="68580" y="83819"/>
                </a:lnTo>
                <a:close/>
              </a:path>
              <a:path w="111759" h="131445">
                <a:moveTo>
                  <a:pt x="42672" y="85343"/>
                </a:moveTo>
                <a:lnTo>
                  <a:pt x="41148" y="82295"/>
                </a:lnTo>
                <a:lnTo>
                  <a:pt x="42062" y="83515"/>
                </a:lnTo>
                <a:lnTo>
                  <a:pt x="42672" y="85343"/>
                </a:lnTo>
                <a:close/>
              </a:path>
              <a:path w="111759" h="131445">
                <a:moveTo>
                  <a:pt x="42062" y="83515"/>
                </a:moveTo>
                <a:lnTo>
                  <a:pt x="41148" y="82295"/>
                </a:lnTo>
                <a:lnTo>
                  <a:pt x="41656" y="82295"/>
                </a:lnTo>
                <a:lnTo>
                  <a:pt x="42062" y="83515"/>
                </a:lnTo>
                <a:close/>
              </a:path>
              <a:path w="111759" h="131445">
                <a:moveTo>
                  <a:pt x="65532" y="88391"/>
                </a:moveTo>
                <a:lnTo>
                  <a:pt x="70104" y="82295"/>
                </a:lnTo>
                <a:lnTo>
                  <a:pt x="109220" y="82295"/>
                </a:lnTo>
                <a:lnTo>
                  <a:pt x="108712" y="85343"/>
                </a:lnTo>
                <a:lnTo>
                  <a:pt x="68580" y="85343"/>
                </a:lnTo>
                <a:lnTo>
                  <a:pt x="65532" y="88391"/>
                </a:lnTo>
                <a:close/>
              </a:path>
              <a:path w="111759" h="131445">
                <a:moveTo>
                  <a:pt x="43434" y="85343"/>
                </a:moveTo>
                <a:lnTo>
                  <a:pt x="42672" y="85343"/>
                </a:lnTo>
                <a:lnTo>
                  <a:pt x="42062" y="83515"/>
                </a:lnTo>
                <a:lnTo>
                  <a:pt x="43434" y="85343"/>
                </a:lnTo>
                <a:close/>
              </a:path>
              <a:path w="111759" h="131445">
                <a:moveTo>
                  <a:pt x="46482" y="88391"/>
                </a:moveTo>
                <a:lnTo>
                  <a:pt x="45720" y="88391"/>
                </a:lnTo>
                <a:lnTo>
                  <a:pt x="44196" y="85343"/>
                </a:lnTo>
                <a:lnTo>
                  <a:pt x="46482" y="88391"/>
                </a:lnTo>
                <a:close/>
              </a:path>
              <a:path w="111759" h="131445">
                <a:moveTo>
                  <a:pt x="58420" y="93471"/>
                </a:moveTo>
                <a:lnTo>
                  <a:pt x="62484" y="91439"/>
                </a:lnTo>
                <a:lnTo>
                  <a:pt x="68580" y="85343"/>
                </a:lnTo>
                <a:lnTo>
                  <a:pt x="108712" y="85343"/>
                </a:lnTo>
                <a:lnTo>
                  <a:pt x="108204" y="88391"/>
                </a:lnTo>
                <a:lnTo>
                  <a:pt x="108204" y="89915"/>
                </a:lnTo>
                <a:lnTo>
                  <a:pt x="106680" y="91439"/>
                </a:lnTo>
                <a:lnTo>
                  <a:pt x="106070" y="92963"/>
                </a:lnTo>
                <a:lnTo>
                  <a:pt x="60960" y="92963"/>
                </a:lnTo>
                <a:lnTo>
                  <a:pt x="58420" y="93471"/>
                </a:lnTo>
                <a:close/>
              </a:path>
              <a:path w="111759" h="131445">
                <a:moveTo>
                  <a:pt x="53340" y="92963"/>
                </a:moveTo>
                <a:lnTo>
                  <a:pt x="48768" y="91439"/>
                </a:lnTo>
                <a:lnTo>
                  <a:pt x="47244" y="88391"/>
                </a:lnTo>
                <a:lnTo>
                  <a:pt x="53340" y="92963"/>
                </a:lnTo>
                <a:close/>
              </a:path>
              <a:path w="111759" h="131445">
                <a:moveTo>
                  <a:pt x="59436" y="92963"/>
                </a:moveTo>
                <a:lnTo>
                  <a:pt x="65532" y="88391"/>
                </a:lnTo>
                <a:lnTo>
                  <a:pt x="62484" y="91439"/>
                </a:lnTo>
                <a:lnTo>
                  <a:pt x="59436" y="92963"/>
                </a:lnTo>
                <a:close/>
              </a:path>
              <a:path w="111759" h="131445">
                <a:moveTo>
                  <a:pt x="55245" y="94106"/>
                </a:moveTo>
                <a:lnTo>
                  <a:pt x="51816" y="92963"/>
                </a:lnTo>
                <a:lnTo>
                  <a:pt x="53848" y="93471"/>
                </a:lnTo>
                <a:lnTo>
                  <a:pt x="55372" y="94081"/>
                </a:lnTo>
                <a:close/>
              </a:path>
              <a:path w="111759" h="131445">
                <a:moveTo>
                  <a:pt x="53848" y="93471"/>
                </a:moveTo>
                <a:lnTo>
                  <a:pt x="51816" y="92963"/>
                </a:lnTo>
                <a:lnTo>
                  <a:pt x="52578" y="92963"/>
                </a:lnTo>
                <a:lnTo>
                  <a:pt x="53848" y="93471"/>
                </a:lnTo>
                <a:close/>
              </a:path>
              <a:path w="111759" h="131445">
                <a:moveTo>
                  <a:pt x="57041" y="94270"/>
                </a:moveTo>
                <a:lnTo>
                  <a:pt x="56896" y="94233"/>
                </a:lnTo>
                <a:lnTo>
                  <a:pt x="58420" y="93471"/>
                </a:lnTo>
                <a:lnTo>
                  <a:pt x="60960" y="92963"/>
                </a:lnTo>
                <a:lnTo>
                  <a:pt x="57041" y="94270"/>
                </a:lnTo>
                <a:close/>
              </a:path>
              <a:path w="111759" h="131445">
                <a:moveTo>
                  <a:pt x="105460" y="94487"/>
                </a:moveTo>
                <a:lnTo>
                  <a:pt x="57912" y="94487"/>
                </a:lnTo>
                <a:lnTo>
                  <a:pt x="57041" y="94270"/>
                </a:lnTo>
                <a:lnTo>
                  <a:pt x="60960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59" h="131445">
                <a:moveTo>
                  <a:pt x="55372" y="94081"/>
                </a:moveTo>
                <a:lnTo>
                  <a:pt x="53848" y="93471"/>
                </a:lnTo>
                <a:lnTo>
                  <a:pt x="55880" y="93979"/>
                </a:lnTo>
                <a:lnTo>
                  <a:pt x="55372" y="94081"/>
                </a:lnTo>
                <a:close/>
              </a:path>
              <a:path w="111759" h="131445">
                <a:moveTo>
                  <a:pt x="56896" y="94233"/>
                </a:moveTo>
                <a:lnTo>
                  <a:pt x="55880" y="93979"/>
                </a:lnTo>
                <a:lnTo>
                  <a:pt x="58420" y="93471"/>
                </a:lnTo>
                <a:lnTo>
                  <a:pt x="56896" y="94233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5372" y="94081"/>
                </a:lnTo>
                <a:lnTo>
                  <a:pt x="55880" y="93979"/>
                </a:lnTo>
                <a:lnTo>
                  <a:pt x="56896" y="94233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5245" y="94106"/>
                </a:lnTo>
                <a:lnTo>
                  <a:pt x="55372" y="94081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3340" y="94487"/>
                </a:lnTo>
                <a:lnTo>
                  <a:pt x="55245" y="94106"/>
                </a:lnTo>
                <a:lnTo>
                  <a:pt x="56388" y="94487"/>
                </a:lnTo>
                <a:close/>
              </a:path>
              <a:path w="111759" h="131445">
                <a:moveTo>
                  <a:pt x="56388" y="94487"/>
                </a:moveTo>
                <a:lnTo>
                  <a:pt x="56896" y="94233"/>
                </a:lnTo>
                <a:lnTo>
                  <a:pt x="57041" y="94270"/>
                </a:lnTo>
                <a:lnTo>
                  <a:pt x="56388" y="94487"/>
                </a:lnTo>
                <a:close/>
              </a:path>
              <a:path w="111759" h="131445">
                <a:moveTo>
                  <a:pt x="57912" y="94487"/>
                </a:moveTo>
                <a:lnTo>
                  <a:pt x="56388" y="94487"/>
                </a:lnTo>
                <a:lnTo>
                  <a:pt x="57041" y="94270"/>
                </a:lnTo>
                <a:lnTo>
                  <a:pt x="57912" y="94487"/>
                </a:lnTo>
                <a:close/>
              </a:path>
              <a:path w="111759" h="131445">
                <a:moveTo>
                  <a:pt x="80772" y="124967"/>
                </a:moveTo>
                <a:lnTo>
                  <a:pt x="30480" y="124967"/>
                </a:lnTo>
                <a:lnTo>
                  <a:pt x="24384" y="120395"/>
                </a:lnTo>
                <a:lnTo>
                  <a:pt x="24384" y="118871"/>
                </a:lnTo>
                <a:lnTo>
                  <a:pt x="88392" y="118871"/>
                </a:lnTo>
                <a:lnTo>
                  <a:pt x="86868" y="120395"/>
                </a:lnTo>
                <a:lnTo>
                  <a:pt x="80772" y="124967"/>
                </a:lnTo>
                <a:close/>
              </a:path>
              <a:path w="111759" h="131445">
                <a:moveTo>
                  <a:pt x="79248" y="126491"/>
                </a:moveTo>
                <a:lnTo>
                  <a:pt x="33528" y="126491"/>
                </a:lnTo>
                <a:lnTo>
                  <a:pt x="32004" y="124967"/>
                </a:lnTo>
                <a:lnTo>
                  <a:pt x="79248" y="124967"/>
                </a:lnTo>
                <a:lnTo>
                  <a:pt x="79248" y="126491"/>
                </a:lnTo>
                <a:close/>
              </a:path>
              <a:path w="111759" h="131445">
                <a:moveTo>
                  <a:pt x="70104" y="129539"/>
                </a:moveTo>
                <a:lnTo>
                  <a:pt x="41148" y="129539"/>
                </a:lnTo>
                <a:lnTo>
                  <a:pt x="35052" y="126491"/>
                </a:lnTo>
                <a:lnTo>
                  <a:pt x="77724" y="126491"/>
                </a:lnTo>
                <a:lnTo>
                  <a:pt x="70104" y="129539"/>
                </a:lnTo>
                <a:close/>
              </a:path>
              <a:path w="111759" h="131445">
                <a:moveTo>
                  <a:pt x="67056" y="131063"/>
                </a:moveTo>
                <a:lnTo>
                  <a:pt x="44196" y="131063"/>
                </a:lnTo>
                <a:lnTo>
                  <a:pt x="42672" y="129539"/>
                </a:lnTo>
                <a:lnTo>
                  <a:pt x="68580" y="129539"/>
                </a:lnTo>
                <a:lnTo>
                  <a:pt x="67056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977640" y="1879092"/>
            <a:ext cx="134620" cy="373380"/>
          </a:xfrm>
          <a:custGeom>
            <a:avLst/>
            <a:gdLst/>
            <a:ahLst/>
            <a:cxnLst/>
            <a:rect l="l" t="t" r="r" b="b"/>
            <a:pathLst>
              <a:path w="134620" h="373380">
                <a:moveTo>
                  <a:pt x="0" y="0"/>
                </a:moveTo>
                <a:lnTo>
                  <a:pt x="134111" y="0"/>
                </a:lnTo>
                <a:lnTo>
                  <a:pt x="134111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57827" y="1859279"/>
            <a:ext cx="173990" cy="413384"/>
          </a:xfrm>
          <a:custGeom>
            <a:avLst/>
            <a:gdLst/>
            <a:ahLst/>
            <a:cxnLst/>
            <a:rect l="l" t="t" r="r" b="b"/>
            <a:pathLst>
              <a:path w="173989" h="413385">
                <a:moveTo>
                  <a:pt x="1737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9812" y="374904"/>
                </a:lnTo>
                <a:lnTo>
                  <a:pt x="38100" y="393191"/>
                </a:lnTo>
                <a:lnTo>
                  <a:pt x="173736" y="393191"/>
                </a:lnTo>
                <a:lnTo>
                  <a:pt x="173736" y="413004"/>
                </a:lnTo>
                <a:close/>
              </a:path>
              <a:path w="173989" h="41338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413385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74904"/>
                </a:lnTo>
                <a:lnTo>
                  <a:pt x="153924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413385">
                <a:moveTo>
                  <a:pt x="38100" y="393191"/>
                </a:moveTo>
                <a:lnTo>
                  <a:pt x="19812" y="374904"/>
                </a:lnTo>
                <a:lnTo>
                  <a:pt x="38100" y="374904"/>
                </a:lnTo>
                <a:lnTo>
                  <a:pt x="38100" y="393191"/>
                </a:lnTo>
                <a:close/>
              </a:path>
              <a:path w="173989" h="413385">
                <a:moveTo>
                  <a:pt x="135636" y="393191"/>
                </a:moveTo>
                <a:lnTo>
                  <a:pt x="38100" y="393191"/>
                </a:lnTo>
                <a:lnTo>
                  <a:pt x="38100" y="374904"/>
                </a:lnTo>
                <a:lnTo>
                  <a:pt x="135636" y="374904"/>
                </a:lnTo>
                <a:lnTo>
                  <a:pt x="135636" y="393191"/>
                </a:lnTo>
                <a:close/>
              </a:path>
              <a:path w="173989" h="413385">
                <a:moveTo>
                  <a:pt x="173736" y="393191"/>
                </a:moveTo>
                <a:lnTo>
                  <a:pt x="135636" y="393191"/>
                </a:lnTo>
                <a:lnTo>
                  <a:pt x="153924" y="374904"/>
                </a:lnTo>
                <a:lnTo>
                  <a:pt x="173736" y="374904"/>
                </a:lnTo>
                <a:lnTo>
                  <a:pt x="173736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36314" y="1469136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036314" y="2252472"/>
            <a:ext cx="0" cy="4532630"/>
          </a:xfrm>
          <a:custGeom>
            <a:avLst/>
            <a:gdLst/>
            <a:ahLst/>
            <a:cxnLst/>
            <a:rect l="l" t="t" r="r" b="b"/>
            <a:pathLst>
              <a:path w="0" h="4532630">
                <a:moveTo>
                  <a:pt x="0" y="0"/>
                </a:moveTo>
                <a:lnTo>
                  <a:pt x="0" y="45323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977639" y="1414271"/>
            <a:ext cx="109727" cy="132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977639" y="6743700"/>
            <a:ext cx="109727" cy="132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761232" y="5716523"/>
            <a:ext cx="276225" cy="285115"/>
          </a:xfrm>
          <a:custGeom>
            <a:avLst/>
            <a:gdLst/>
            <a:ahLst/>
            <a:cxnLst/>
            <a:rect l="l" t="t" r="r" b="b"/>
            <a:pathLst>
              <a:path w="276225" h="285114">
                <a:moveTo>
                  <a:pt x="248411" y="284988"/>
                </a:moveTo>
                <a:lnTo>
                  <a:pt x="0" y="25908"/>
                </a:lnTo>
                <a:lnTo>
                  <a:pt x="27432" y="0"/>
                </a:lnTo>
                <a:lnTo>
                  <a:pt x="275843" y="259080"/>
                </a:lnTo>
                <a:lnTo>
                  <a:pt x="248411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774947" y="5729478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89832" y="5716523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7432" y="304800"/>
                </a:moveTo>
                <a:lnTo>
                  <a:pt x="0" y="278892"/>
                </a:lnTo>
                <a:lnTo>
                  <a:pt x="260603" y="0"/>
                </a:lnTo>
                <a:lnTo>
                  <a:pt x="288035" y="25908"/>
                </a:lnTo>
                <a:lnTo>
                  <a:pt x="2743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49040" y="6315455"/>
            <a:ext cx="274320" cy="285115"/>
          </a:xfrm>
          <a:custGeom>
            <a:avLst/>
            <a:gdLst/>
            <a:ahLst/>
            <a:cxnLst/>
            <a:rect l="l" t="t" r="r" b="b"/>
            <a:pathLst>
              <a:path w="274320" h="285115">
                <a:moveTo>
                  <a:pt x="246887" y="284988"/>
                </a:moveTo>
                <a:lnTo>
                  <a:pt x="0" y="25908"/>
                </a:lnTo>
                <a:lnTo>
                  <a:pt x="27432" y="0"/>
                </a:lnTo>
                <a:lnTo>
                  <a:pt x="274319" y="257556"/>
                </a:lnTo>
                <a:lnTo>
                  <a:pt x="246887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762755" y="6328410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977640" y="6315455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89" h="304800">
                <a:moveTo>
                  <a:pt x="27432" y="304800"/>
                </a:moveTo>
                <a:lnTo>
                  <a:pt x="0" y="278892"/>
                </a:lnTo>
                <a:lnTo>
                  <a:pt x="260603" y="0"/>
                </a:lnTo>
                <a:lnTo>
                  <a:pt x="288035" y="25908"/>
                </a:lnTo>
                <a:lnTo>
                  <a:pt x="2743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781044" y="598855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781044" y="6587490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547097" y="4475988"/>
            <a:ext cx="0" cy="599440"/>
          </a:xfrm>
          <a:custGeom>
            <a:avLst/>
            <a:gdLst/>
            <a:ahLst/>
            <a:cxnLst/>
            <a:rect l="l" t="t" r="r" b="b"/>
            <a:pathLst>
              <a:path w="0" h="599439">
                <a:moveTo>
                  <a:pt x="0" y="0"/>
                </a:moveTo>
                <a:lnTo>
                  <a:pt x="0" y="5989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547097" y="5454396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395459" y="596722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491471" y="5061203"/>
            <a:ext cx="114300" cy="393700"/>
          </a:xfrm>
          <a:custGeom>
            <a:avLst/>
            <a:gdLst/>
            <a:ahLst/>
            <a:cxnLst/>
            <a:rect l="l" t="t" r="r" b="b"/>
            <a:pathLst>
              <a:path w="114300" h="393700">
                <a:moveTo>
                  <a:pt x="0" y="0"/>
                </a:moveTo>
                <a:lnTo>
                  <a:pt x="114300" y="0"/>
                </a:lnTo>
                <a:lnTo>
                  <a:pt x="114300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473183" y="5042915"/>
            <a:ext cx="152400" cy="431800"/>
          </a:xfrm>
          <a:custGeom>
            <a:avLst/>
            <a:gdLst/>
            <a:ahLst/>
            <a:cxnLst/>
            <a:rect l="l" t="t" r="r" b="b"/>
            <a:pathLst>
              <a:path w="152400" h="431800">
                <a:moveTo>
                  <a:pt x="152400" y="431291"/>
                </a:moveTo>
                <a:lnTo>
                  <a:pt x="0" y="431291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3191"/>
                </a:lnTo>
                <a:lnTo>
                  <a:pt x="18288" y="393191"/>
                </a:lnTo>
                <a:lnTo>
                  <a:pt x="38100" y="411480"/>
                </a:lnTo>
                <a:lnTo>
                  <a:pt x="152400" y="411480"/>
                </a:lnTo>
                <a:lnTo>
                  <a:pt x="152400" y="431291"/>
                </a:lnTo>
                <a:close/>
              </a:path>
              <a:path w="152400" h="4318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52400" h="431800">
                <a:moveTo>
                  <a:pt x="1143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100"/>
                </a:lnTo>
                <a:close/>
              </a:path>
              <a:path w="152400" h="431800">
                <a:moveTo>
                  <a:pt x="114300" y="411480"/>
                </a:moveTo>
                <a:lnTo>
                  <a:pt x="114300" y="18288"/>
                </a:lnTo>
                <a:lnTo>
                  <a:pt x="132588" y="38100"/>
                </a:lnTo>
                <a:lnTo>
                  <a:pt x="152400" y="38100"/>
                </a:lnTo>
                <a:lnTo>
                  <a:pt x="152400" y="393191"/>
                </a:lnTo>
                <a:lnTo>
                  <a:pt x="132588" y="393191"/>
                </a:lnTo>
                <a:lnTo>
                  <a:pt x="114300" y="411480"/>
                </a:lnTo>
                <a:close/>
              </a:path>
              <a:path w="152400" h="431800">
                <a:moveTo>
                  <a:pt x="152400" y="38100"/>
                </a:moveTo>
                <a:lnTo>
                  <a:pt x="132588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100"/>
                </a:lnTo>
                <a:close/>
              </a:path>
              <a:path w="152400" h="431800">
                <a:moveTo>
                  <a:pt x="38100" y="411480"/>
                </a:moveTo>
                <a:lnTo>
                  <a:pt x="18288" y="393191"/>
                </a:lnTo>
                <a:lnTo>
                  <a:pt x="38100" y="393191"/>
                </a:lnTo>
                <a:lnTo>
                  <a:pt x="38100" y="411480"/>
                </a:lnTo>
                <a:close/>
              </a:path>
              <a:path w="152400" h="431800">
                <a:moveTo>
                  <a:pt x="114300" y="411480"/>
                </a:moveTo>
                <a:lnTo>
                  <a:pt x="38100" y="411480"/>
                </a:lnTo>
                <a:lnTo>
                  <a:pt x="38100" y="393191"/>
                </a:lnTo>
                <a:lnTo>
                  <a:pt x="114300" y="393191"/>
                </a:lnTo>
                <a:lnTo>
                  <a:pt x="114300" y="411480"/>
                </a:lnTo>
                <a:close/>
              </a:path>
              <a:path w="152400" h="431800">
                <a:moveTo>
                  <a:pt x="152400" y="411480"/>
                </a:moveTo>
                <a:lnTo>
                  <a:pt x="114300" y="411480"/>
                </a:lnTo>
                <a:lnTo>
                  <a:pt x="132588" y="393191"/>
                </a:lnTo>
                <a:lnTo>
                  <a:pt x="152400" y="393191"/>
                </a:lnTo>
                <a:lnTo>
                  <a:pt x="152400" y="41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958071" y="4376927"/>
            <a:ext cx="375285" cy="169545"/>
          </a:xfrm>
          <a:custGeom>
            <a:avLst/>
            <a:gdLst/>
            <a:ahLst/>
            <a:cxnLst/>
            <a:rect l="l" t="t" r="r" b="b"/>
            <a:pathLst>
              <a:path w="375284" h="169545">
                <a:moveTo>
                  <a:pt x="374904" y="0"/>
                </a:moveTo>
                <a:lnTo>
                  <a:pt x="374904" y="169164"/>
                </a:lnTo>
                <a:lnTo>
                  <a:pt x="0" y="169164"/>
                </a:lnTo>
                <a:lnTo>
                  <a:pt x="0" y="0"/>
                </a:lnTo>
                <a:lnTo>
                  <a:pt x="374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939783" y="4358640"/>
            <a:ext cx="413384" cy="205740"/>
          </a:xfrm>
          <a:custGeom>
            <a:avLst/>
            <a:gdLst/>
            <a:ahLst/>
            <a:cxnLst/>
            <a:rect l="l" t="t" r="r" b="b"/>
            <a:pathLst>
              <a:path w="413384" h="205739">
                <a:moveTo>
                  <a:pt x="413004" y="205740"/>
                </a:moveTo>
                <a:lnTo>
                  <a:pt x="0" y="205740"/>
                </a:lnTo>
                <a:lnTo>
                  <a:pt x="0" y="0"/>
                </a:lnTo>
                <a:lnTo>
                  <a:pt x="413004" y="0"/>
                </a:lnTo>
                <a:lnTo>
                  <a:pt x="413004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167640"/>
                </a:lnTo>
                <a:lnTo>
                  <a:pt x="18288" y="167640"/>
                </a:lnTo>
                <a:lnTo>
                  <a:pt x="38100" y="187452"/>
                </a:lnTo>
                <a:lnTo>
                  <a:pt x="413004" y="187452"/>
                </a:lnTo>
                <a:lnTo>
                  <a:pt x="413004" y="205740"/>
                </a:lnTo>
                <a:close/>
              </a:path>
              <a:path w="413384" h="20573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413384" h="205739">
                <a:moveTo>
                  <a:pt x="37490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74904" y="18288"/>
                </a:lnTo>
                <a:lnTo>
                  <a:pt x="374904" y="38100"/>
                </a:lnTo>
                <a:close/>
              </a:path>
              <a:path w="413384" h="205739">
                <a:moveTo>
                  <a:pt x="374904" y="187452"/>
                </a:moveTo>
                <a:lnTo>
                  <a:pt x="374904" y="18288"/>
                </a:lnTo>
                <a:lnTo>
                  <a:pt x="393192" y="38100"/>
                </a:lnTo>
                <a:lnTo>
                  <a:pt x="413004" y="38100"/>
                </a:lnTo>
                <a:lnTo>
                  <a:pt x="413004" y="167640"/>
                </a:lnTo>
                <a:lnTo>
                  <a:pt x="393192" y="167640"/>
                </a:lnTo>
                <a:lnTo>
                  <a:pt x="374904" y="187452"/>
                </a:lnTo>
                <a:close/>
              </a:path>
              <a:path w="413384" h="205739">
                <a:moveTo>
                  <a:pt x="413004" y="38100"/>
                </a:moveTo>
                <a:lnTo>
                  <a:pt x="393192" y="38100"/>
                </a:lnTo>
                <a:lnTo>
                  <a:pt x="374904" y="18288"/>
                </a:lnTo>
                <a:lnTo>
                  <a:pt x="413004" y="18288"/>
                </a:lnTo>
                <a:lnTo>
                  <a:pt x="413004" y="38100"/>
                </a:lnTo>
                <a:close/>
              </a:path>
              <a:path w="413384" h="205739">
                <a:moveTo>
                  <a:pt x="38100" y="187452"/>
                </a:moveTo>
                <a:lnTo>
                  <a:pt x="18288" y="167640"/>
                </a:lnTo>
                <a:lnTo>
                  <a:pt x="38100" y="167640"/>
                </a:lnTo>
                <a:lnTo>
                  <a:pt x="38100" y="187452"/>
                </a:lnTo>
                <a:close/>
              </a:path>
              <a:path w="413384" h="205739">
                <a:moveTo>
                  <a:pt x="374904" y="187452"/>
                </a:moveTo>
                <a:lnTo>
                  <a:pt x="38100" y="187452"/>
                </a:lnTo>
                <a:lnTo>
                  <a:pt x="38100" y="167640"/>
                </a:lnTo>
                <a:lnTo>
                  <a:pt x="374904" y="167640"/>
                </a:lnTo>
                <a:lnTo>
                  <a:pt x="374904" y="187452"/>
                </a:lnTo>
                <a:close/>
              </a:path>
              <a:path w="413384" h="205739">
                <a:moveTo>
                  <a:pt x="413004" y="187452"/>
                </a:moveTo>
                <a:lnTo>
                  <a:pt x="374904" y="187452"/>
                </a:lnTo>
                <a:lnTo>
                  <a:pt x="393192" y="167640"/>
                </a:lnTo>
                <a:lnTo>
                  <a:pt x="413004" y="167640"/>
                </a:lnTo>
                <a:lnTo>
                  <a:pt x="413004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248144" y="4456938"/>
            <a:ext cx="2299970" cy="0"/>
          </a:xfrm>
          <a:custGeom>
            <a:avLst/>
            <a:gdLst/>
            <a:ahLst/>
            <a:cxnLst/>
            <a:rect l="l" t="t" r="r" b="b"/>
            <a:pathLst>
              <a:path w="2299970" h="0">
                <a:moveTo>
                  <a:pt x="0" y="0"/>
                </a:moveTo>
                <a:lnTo>
                  <a:pt x="22997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631935" y="4480559"/>
            <a:ext cx="44450" cy="259079"/>
          </a:xfrm>
          <a:custGeom>
            <a:avLst/>
            <a:gdLst/>
            <a:ahLst/>
            <a:cxnLst/>
            <a:rect l="l" t="t" r="r" b="b"/>
            <a:pathLst>
              <a:path w="44450" h="259079">
                <a:moveTo>
                  <a:pt x="6096" y="259080"/>
                </a:moveTo>
                <a:lnTo>
                  <a:pt x="0" y="0"/>
                </a:lnTo>
                <a:lnTo>
                  <a:pt x="38100" y="0"/>
                </a:lnTo>
                <a:lnTo>
                  <a:pt x="44196" y="257556"/>
                </a:lnTo>
                <a:lnTo>
                  <a:pt x="6096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491728" y="473583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491728" y="481660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650985" y="480060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650985" y="5538215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593835" y="5111496"/>
            <a:ext cx="113030" cy="425450"/>
          </a:xfrm>
          <a:custGeom>
            <a:avLst/>
            <a:gdLst/>
            <a:ahLst/>
            <a:cxnLst/>
            <a:rect l="l" t="t" r="r" b="b"/>
            <a:pathLst>
              <a:path w="113029" h="425450">
                <a:moveTo>
                  <a:pt x="0" y="0"/>
                </a:moveTo>
                <a:lnTo>
                  <a:pt x="112776" y="0"/>
                </a:lnTo>
                <a:lnTo>
                  <a:pt x="112776" y="425196"/>
                </a:lnTo>
                <a:lnTo>
                  <a:pt x="0" y="4251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574023" y="5093207"/>
            <a:ext cx="151130" cy="462280"/>
          </a:xfrm>
          <a:custGeom>
            <a:avLst/>
            <a:gdLst/>
            <a:ahLst/>
            <a:cxnLst/>
            <a:rect l="l" t="t" r="r" b="b"/>
            <a:pathLst>
              <a:path w="151129" h="462279">
                <a:moveTo>
                  <a:pt x="150876" y="461772"/>
                </a:moveTo>
                <a:lnTo>
                  <a:pt x="0" y="461772"/>
                </a:lnTo>
                <a:lnTo>
                  <a:pt x="0" y="0"/>
                </a:lnTo>
                <a:lnTo>
                  <a:pt x="150876" y="0"/>
                </a:lnTo>
                <a:lnTo>
                  <a:pt x="15087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23672"/>
                </a:lnTo>
                <a:lnTo>
                  <a:pt x="19812" y="423672"/>
                </a:lnTo>
                <a:lnTo>
                  <a:pt x="38100" y="443484"/>
                </a:lnTo>
                <a:lnTo>
                  <a:pt x="150876" y="443484"/>
                </a:lnTo>
                <a:lnTo>
                  <a:pt x="150876" y="461772"/>
                </a:lnTo>
                <a:close/>
              </a:path>
              <a:path w="151129" h="462279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1129" h="462279">
                <a:moveTo>
                  <a:pt x="112775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2775" y="18288"/>
                </a:lnTo>
                <a:lnTo>
                  <a:pt x="112775" y="38099"/>
                </a:lnTo>
                <a:close/>
              </a:path>
              <a:path w="151129" h="462279">
                <a:moveTo>
                  <a:pt x="112775" y="443484"/>
                </a:moveTo>
                <a:lnTo>
                  <a:pt x="112775" y="18288"/>
                </a:lnTo>
                <a:lnTo>
                  <a:pt x="132588" y="38100"/>
                </a:lnTo>
                <a:lnTo>
                  <a:pt x="150876" y="38099"/>
                </a:lnTo>
                <a:lnTo>
                  <a:pt x="150876" y="423672"/>
                </a:lnTo>
                <a:lnTo>
                  <a:pt x="132588" y="423672"/>
                </a:lnTo>
                <a:lnTo>
                  <a:pt x="112775" y="443484"/>
                </a:lnTo>
                <a:close/>
              </a:path>
              <a:path w="151129" h="462279">
                <a:moveTo>
                  <a:pt x="150876" y="38099"/>
                </a:moveTo>
                <a:lnTo>
                  <a:pt x="132588" y="38100"/>
                </a:lnTo>
                <a:lnTo>
                  <a:pt x="112775" y="18288"/>
                </a:lnTo>
                <a:lnTo>
                  <a:pt x="150876" y="18288"/>
                </a:lnTo>
                <a:lnTo>
                  <a:pt x="150876" y="38099"/>
                </a:lnTo>
                <a:close/>
              </a:path>
              <a:path w="151129" h="462279">
                <a:moveTo>
                  <a:pt x="38100" y="443484"/>
                </a:moveTo>
                <a:lnTo>
                  <a:pt x="19812" y="423672"/>
                </a:lnTo>
                <a:lnTo>
                  <a:pt x="38100" y="423672"/>
                </a:lnTo>
                <a:lnTo>
                  <a:pt x="38100" y="443484"/>
                </a:lnTo>
                <a:close/>
              </a:path>
              <a:path w="151129" h="462279">
                <a:moveTo>
                  <a:pt x="112775" y="443484"/>
                </a:moveTo>
                <a:lnTo>
                  <a:pt x="38100" y="443484"/>
                </a:lnTo>
                <a:lnTo>
                  <a:pt x="38100" y="423672"/>
                </a:lnTo>
                <a:lnTo>
                  <a:pt x="112775" y="423672"/>
                </a:lnTo>
                <a:lnTo>
                  <a:pt x="112775" y="443484"/>
                </a:lnTo>
                <a:close/>
              </a:path>
              <a:path w="151129" h="462279">
                <a:moveTo>
                  <a:pt x="150876" y="443484"/>
                </a:moveTo>
                <a:lnTo>
                  <a:pt x="112775" y="443484"/>
                </a:lnTo>
                <a:lnTo>
                  <a:pt x="132588" y="423672"/>
                </a:lnTo>
                <a:lnTo>
                  <a:pt x="150876" y="423672"/>
                </a:lnTo>
                <a:lnTo>
                  <a:pt x="150876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497823" y="5967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 h="0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606027" y="4418076"/>
            <a:ext cx="71755" cy="100965"/>
          </a:xfrm>
          <a:custGeom>
            <a:avLst/>
            <a:gdLst/>
            <a:ahLst/>
            <a:cxnLst/>
            <a:rect l="l" t="t" r="r" b="b"/>
            <a:pathLst>
              <a:path w="71754" h="100964">
                <a:moveTo>
                  <a:pt x="35051" y="100584"/>
                </a:moveTo>
                <a:lnTo>
                  <a:pt x="21859" y="96583"/>
                </a:lnTo>
                <a:lnTo>
                  <a:pt x="10667" y="85725"/>
                </a:lnTo>
                <a:lnTo>
                  <a:pt x="2905" y="69723"/>
                </a:lnTo>
                <a:lnTo>
                  <a:pt x="0" y="50292"/>
                </a:lnTo>
                <a:lnTo>
                  <a:pt x="2905" y="30861"/>
                </a:lnTo>
                <a:lnTo>
                  <a:pt x="10667" y="14859"/>
                </a:lnTo>
                <a:lnTo>
                  <a:pt x="21859" y="4000"/>
                </a:lnTo>
                <a:lnTo>
                  <a:pt x="35051" y="0"/>
                </a:lnTo>
                <a:lnTo>
                  <a:pt x="49125" y="4000"/>
                </a:lnTo>
                <a:lnTo>
                  <a:pt x="60769" y="14859"/>
                </a:lnTo>
                <a:lnTo>
                  <a:pt x="68699" y="30861"/>
                </a:lnTo>
                <a:lnTo>
                  <a:pt x="71627" y="50292"/>
                </a:lnTo>
                <a:lnTo>
                  <a:pt x="68699" y="69723"/>
                </a:lnTo>
                <a:lnTo>
                  <a:pt x="60769" y="85725"/>
                </a:lnTo>
                <a:lnTo>
                  <a:pt x="49125" y="96583"/>
                </a:lnTo>
                <a:lnTo>
                  <a:pt x="35051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587740" y="4399788"/>
            <a:ext cx="108585" cy="137160"/>
          </a:xfrm>
          <a:custGeom>
            <a:avLst/>
            <a:gdLst/>
            <a:ahLst/>
            <a:cxnLst/>
            <a:rect l="l" t="t" r="r" b="b"/>
            <a:pathLst>
              <a:path w="108584" h="137160">
                <a:moveTo>
                  <a:pt x="64007" y="1523"/>
                </a:moveTo>
                <a:lnTo>
                  <a:pt x="44195" y="1523"/>
                </a:lnTo>
                <a:lnTo>
                  <a:pt x="51815" y="0"/>
                </a:lnTo>
                <a:lnTo>
                  <a:pt x="56387" y="0"/>
                </a:lnTo>
                <a:lnTo>
                  <a:pt x="64007" y="1523"/>
                </a:lnTo>
                <a:close/>
              </a:path>
              <a:path w="108584" h="137160">
                <a:moveTo>
                  <a:pt x="85343" y="12191"/>
                </a:moveTo>
                <a:lnTo>
                  <a:pt x="22859" y="12191"/>
                </a:lnTo>
                <a:lnTo>
                  <a:pt x="28955" y="7619"/>
                </a:lnTo>
                <a:lnTo>
                  <a:pt x="32003" y="4571"/>
                </a:lnTo>
                <a:lnTo>
                  <a:pt x="39623" y="1523"/>
                </a:lnTo>
                <a:lnTo>
                  <a:pt x="68579" y="1523"/>
                </a:lnTo>
                <a:lnTo>
                  <a:pt x="76199" y="4571"/>
                </a:lnTo>
                <a:lnTo>
                  <a:pt x="76199" y="6095"/>
                </a:lnTo>
                <a:lnTo>
                  <a:pt x="77723" y="6095"/>
                </a:lnTo>
                <a:lnTo>
                  <a:pt x="79247" y="7619"/>
                </a:lnTo>
                <a:lnTo>
                  <a:pt x="85343" y="12191"/>
                </a:lnTo>
                <a:close/>
              </a:path>
              <a:path w="108584" h="137160">
                <a:moveTo>
                  <a:pt x="100583" y="33527"/>
                </a:moveTo>
                <a:lnTo>
                  <a:pt x="7619" y="33527"/>
                </a:lnTo>
                <a:lnTo>
                  <a:pt x="7619" y="30479"/>
                </a:lnTo>
                <a:lnTo>
                  <a:pt x="12191" y="24383"/>
                </a:lnTo>
                <a:lnTo>
                  <a:pt x="12191" y="22859"/>
                </a:lnTo>
                <a:lnTo>
                  <a:pt x="21335" y="13715"/>
                </a:lnTo>
                <a:lnTo>
                  <a:pt x="21335" y="12191"/>
                </a:lnTo>
                <a:lnTo>
                  <a:pt x="86867" y="12191"/>
                </a:lnTo>
                <a:lnTo>
                  <a:pt x="88391" y="13715"/>
                </a:lnTo>
                <a:lnTo>
                  <a:pt x="88391" y="15239"/>
                </a:lnTo>
                <a:lnTo>
                  <a:pt x="94487" y="21335"/>
                </a:lnTo>
                <a:lnTo>
                  <a:pt x="94487" y="22859"/>
                </a:lnTo>
                <a:lnTo>
                  <a:pt x="96011" y="22859"/>
                </a:lnTo>
                <a:lnTo>
                  <a:pt x="100583" y="30479"/>
                </a:lnTo>
                <a:lnTo>
                  <a:pt x="100583" y="33527"/>
                </a:lnTo>
                <a:close/>
              </a:path>
              <a:path w="108584" h="137160">
                <a:moveTo>
                  <a:pt x="86867" y="124967"/>
                </a:moveTo>
                <a:lnTo>
                  <a:pt x="21335" y="124967"/>
                </a:lnTo>
                <a:lnTo>
                  <a:pt x="21335" y="123443"/>
                </a:lnTo>
                <a:lnTo>
                  <a:pt x="12191" y="114299"/>
                </a:lnTo>
                <a:lnTo>
                  <a:pt x="7619" y="106679"/>
                </a:lnTo>
                <a:lnTo>
                  <a:pt x="7619" y="105155"/>
                </a:lnTo>
                <a:lnTo>
                  <a:pt x="6095" y="103631"/>
                </a:lnTo>
                <a:lnTo>
                  <a:pt x="3047" y="94487"/>
                </a:lnTo>
                <a:lnTo>
                  <a:pt x="3047" y="91439"/>
                </a:lnTo>
                <a:lnTo>
                  <a:pt x="0" y="80771"/>
                </a:lnTo>
                <a:lnTo>
                  <a:pt x="0" y="54863"/>
                </a:lnTo>
                <a:lnTo>
                  <a:pt x="3047" y="45719"/>
                </a:lnTo>
                <a:lnTo>
                  <a:pt x="3047" y="42671"/>
                </a:lnTo>
                <a:lnTo>
                  <a:pt x="6095" y="33527"/>
                </a:lnTo>
                <a:lnTo>
                  <a:pt x="102107" y="33527"/>
                </a:lnTo>
                <a:lnTo>
                  <a:pt x="103123" y="36575"/>
                </a:lnTo>
                <a:lnTo>
                  <a:pt x="53339" y="36575"/>
                </a:lnTo>
                <a:lnTo>
                  <a:pt x="53974" y="36829"/>
                </a:lnTo>
                <a:lnTo>
                  <a:pt x="50291" y="38099"/>
                </a:lnTo>
                <a:lnTo>
                  <a:pt x="51053" y="38099"/>
                </a:lnTo>
                <a:lnTo>
                  <a:pt x="47243" y="39623"/>
                </a:lnTo>
                <a:lnTo>
                  <a:pt x="48767" y="39623"/>
                </a:lnTo>
                <a:lnTo>
                  <a:pt x="42671" y="45719"/>
                </a:lnTo>
                <a:lnTo>
                  <a:pt x="43891" y="45719"/>
                </a:lnTo>
                <a:lnTo>
                  <a:pt x="42976" y="47243"/>
                </a:lnTo>
                <a:lnTo>
                  <a:pt x="42671" y="47243"/>
                </a:lnTo>
                <a:lnTo>
                  <a:pt x="38099" y="56387"/>
                </a:lnTo>
                <a:lnTo>
                  <a:pt x="39115" y="56387"/>
                </a:lnTo>
                <a:lnTo>
                  <a:pt x="38099" y="62483"/>
                </a:lnTo>
                <a:lnTo>
                  <a:pt x="38099" y="77723"/>
                </a:lnTo>
                <a:lnTo>
                  <a:pt x="39623" y="83819"/>
                </a:lnTo>
                <a:lnTo>
                  <a:pt x="40639" y="83819"/>
                </a:lnTo>
                <a:lnTo>
                  <a:pt x="41655" y="86867"/>
                </a:lnTo>
                <a:lnTo>
                  <a:pt x="41147" y="86867"/>
                </a:lnTo>
                <a:lnTo>
                  <a:pt x="42671" y="89915"/>
                </a:lnTo>
                <a:lnTo>
                  <a:pt x="42976" y="89915"/>
                </a:lnTo>
                <a:lnTo>
                  <a:pt x="43891" y="91439"/>
                </a:lnTo>
                <a:lnTo>
                  <a:pt x="42671" y="91439"/>
                </a:lnTo>
                <a:lnTo>
                  <a:pt x="48767" y="97535"/>
                </a:lnTo>
                <a:lnTo>
                  <a:pt x="47243" y="97535"/>
                </a:lnTo>
                <a:lnTo>
                  <a:pt x="51053" y="99059"/>
                </a:lnTo>
                <a:lnTo>
                  <a:pt x="50291" y="99059"/>
                </a:lnTo>
                <a:lnTo>
                  <a:pt x="53949" y="100279"/>
                </a:lnTo>
                <a:lnTo>
                  <a:pt x="53339" y="100583"/>
                </a:lnTo>
                <a:lnTo>
                  <a:pt x="103123" y="100583"/>
                </a:lnTo>
                <a:lnTo>
                  <a:pt x="102107" y="103631"/>
                </a:lnTo>
                <a:lnTo>
                  <a:pt x="100583" y="105155"/>
                </a:lnTo>
                <a:lnTo>
                  <a:pt x="100583" y="106679"/>
                </a:lnTo>
                <a:lnTo>
                  <a:pt x="96011" y="114299"/>
                </a:lnTo>
                <a:lnTo>
                  <a:pt x="94487" y="114299"/>
                </a:lnTo>
                <a:lnTo>
                  <a:pt x="94487" y="115823"/>
                </a:lnTo>
                <a:lnTo>
                  <a:pt x="88391" y="121919"/>
                </a:lnTo>
                <a:lnTo>
                  <a:pt x="88391" y="123443"/>
                </a:lnTo>
                <a:lnTo>
                  <a:pt x="86867" y="124967"/>
                </a:lnTo>
                <a:close/>
              </a:path>
              <a:path w="108584" h="137160">
                <a:moveTo>
                  <a:pt x="54032" y="36853"/>
                </a:moveTo>
                <a:lnTo>
                  <a:pt x="53339" y="36575"/>
                </a:lnTo>
                <a:lnTo>
                  <a:pt x="54101" y="36829"/>
                </a:lnTo>
                <a:close/>
              </a:path>
              <a:path w="108584" h="137160">
                <a:moveTo>
                  <a:pt x="54101" y="36829"/>
                </a:moveTo>
                <a:lnTo>
                  <a:pt x="53339" y="36575"/>
                </a:lnTo>
                <a:lnTo>
                  <a:pt x="54863" y="36575"/>
                </a:lnTo>
                <a:lnTo>
                  <a:pt x="54101" y="36829"/>
                </a:lnTo>
                <a:close/>
              </a:path>
              <a:path w="108584" h="137160">
                <a:moveTo>
                  <a:pt x="54171" y="36853"/>
                </a:moveTo>
                <a:lnTo>
                  <a:pt x="54863" y="36575"/>
                </a:lnTo>
                <a:lnTo>
                  <a:pt x="54171" y="36853"/>
                </a:lnTo>
                <a:close/>
              </a:path>
              <a:path w="108584" h="137160">
                <a:moveTo>
                  <a:pt x="103631" y="38099"/>
                </a:moveTo>
                <a:lnTo>
                  <a:pt x="57911" y="38099"/>
                </a:lnTo>
                <a:lnTo>
                  <a:pt x="54254" y="36880"/>
                </a:lnTo>
                <a:lnTo>
                  <a:pt x="54863" y="36575"/>
                </a:lnTo>
                <a:lnTo>
                  <a:pt x="103123" y="36575"/>
                </a:lnTo>
                <a:lnTo>
                  <a:pt x="103631" y="38099"/>
                </a:lnTo>
                <a:close/>
              </a:path>
              <a:path w="108584" h="137160">
                <a:moveTo>
                  <a:pt x="51053" y="38099"/>
                </a:moveTo>
                <a:lnTo>
                  <a:pt x="50291" y="38099"/>
                </a:lnTo>
                <a:lnTo>
                  <a:pt x="54032" y="36853"/>
                </a:lnTo>
                <a:lnTo>
                  <a:pt x="51053" y="38099"/>
                </a:lnTo>
                <a:close/>
              </a:path>
              <a:path w="108584" h="137160">
                <a:moveTo>
                  <a:pt x="105155" y="45719"/>
                </a:moveTo>
                <a:lnTo>
                  <a:pt x="65531" y="45719"/>
                </a:lnTo>
                <a:lnTo>
                  <a:pt x="59435" y="39623"/>
                </a:lnTo>
                <a:lnTo>
                  <a:pt x="60959" y="39623"/>
                </a:lnTo>
                <a:lnTo>
                  <a:pt x="54101" y="36880"/>
                </a:lnTo>
                <a:lnTo>
                  <a:pt x="57911" y="38099"/>
                </a:lnTo>
                <a:lnTo>
                  <a:pt x="103631" y="38099"/>
                </a:lnTo>
                <a:lnTo>
                  <a:pt x="105155" y="42671"/>
                </a:lnTo>
                <a:lnTo>
                  <a:pt x="105155" y="45719"/>
                </a:lnTo>
                <a:close/>
              </a:path>
              <a:path w="108584" h="137160">
                <a:moveTo>
                  <a:pt x="57149" y="38099"/>
                </a:moveTo>
                <a:lnTo>
                  <a:pt x="51053" y="38099"/>
                </a:lnTo>
                <a:lnTo>
                  <a:pt x="54101" y="36880"/>
                </a:lnTo>
                <a:lnTo>
                  <a:pt x="57149" y="38099"/>
                </a:lnTo>
                <a:close/>
              </a:path>
              <a:path w="108584" h="137160">
                <a:moveTo>
                  <a:pt x="45719" y="42671"/>
                </a:moveTo>
                <a:lnTo>
                  <a:pt x="48767" y="39623"/>
                </a:lnTo>
                <a:lnTo>
                  <a:pt x="47243" y="39623"/>
                </a:lnTo>
                <a:lnTo>
                  <a:pt x="51815" y="38099"/>
                </a:lnTo>
                <a:lnTo>
                  <a:pt x="45719" y="42671"/>
                </a:lnTo>
                <a:close/>
              </a:path>
              <a:path w="108584" h="137160">
                <a:moveTo>
                  <a:pt x="62483" y="42671"/>
                </a:moveTo>
                <a:lnTo>
                  <a:pt x="56387" y="38099"/>
                </a:lnTo>
                <a:lnTo>
                  <a:pt x="60959" y="39623"/>
                </a:lnTo>
                <a:lnTo>
                  <a:pt x="59435" y="39623"/>
                </a:lnTo>
                <a:lnTo>
                  <a:pt x="62483" y="42671"/>
                </a:lnTo>
                <a:close/>
              </a:path>
              <a:path w="108584" h="137160">
                <a:moveTo>
                  <a:pt x="43891" y="45719"/>
                </a:moveTo>
                <a:lnTo>
                  <a:pt x="42671" y="45719"/>
                </a:lnTo>
                <a:lnTo>
                  <a:pt x="45719" y="42671"/>
                </a:lnTo>
                <a:lnTo>
                  <a:pt x="43891" y="45719"/>
                </a:lnTo>
                <a:close/>
              </a:path>
              <a:path w="108584" h="137160">
                <a:moveTo>
                  <a:pt x="65912" y="48386"/>
                </a:moveTo>
                <a:lnTo>
                  <a:pt x="62483" y="42671"/>
                </a:lnTo>
                <a:lnTo>
                  <a:pt x="65531" y="45719"/>
                </a:lnTo>
                <a:lnTo>
                  <a:pt x="105155" y="45719"/>
                </a:lnTo>
                <a:lnTo>
                  <a:pt x="105591" y="47243"/>
                </a:lnTo>
                <a:lnTo>
                  <a:pt x="65531" y="47243"/>
                </a:lnTo>
                <a:lnTo>
                  <a:pt x="65912" y="48386"/>
                </a:lnTo>
                <a:close/>
              </a:path>
              <a:path w="108584" h="137160">
                <a:moveTo>
                  <a:pt x="41147" y="50291"/>
                </a:moveTo>
                <a:lnTo>
                  <a:pt x="42671" y="47243"/>
                </a:lnTo>
                <a:lnTo>
                  <a:pt x="42976" y="47243"/>
                </a:lnTo>
                <a:lnTo>
                  <a:pt x="41147" y="50291"/>
                </a:lnTo>
                <a:close/>
              </a:path>
              <a:path w="108584" h="137160">
                <a:moveTo>
                  <a:pt x="67055" y="50291"/>
                </a:moveTo>
                <a:lnTo>
                  <a:pt x="65912" y="48386"/>
                </a:lnTo>
                <a:lnTo>
                  <a:pt x="65531" y="47243"/>
                </a:lnTo>
                <a:lnTo>
                  <a:pt x="67055" y="50291"/>
                </a:lnTo>
                <a:close/>
              </a:path>
              <a:path w="108584" h="137160">
                <a:moveTo>
                  <a:pt x="106462" y="50291"/>
                </a:moveTo>
                <a:lnTo>
                  <a:pt x="67055" y="50291"/>
                </a:lnTo>
                <a:lnTo>
                  <a:pt x="65531" y="47243"/>
                </a:lnTo>
                <a:lnTo>
                  <a:pt x="105591" y="47243"/>
                </a:lnTo>
                <a:lnTo>
                  <a:pt x="106462" y="50291"/>
                </a:lnTo>
                <a:close/>
              </a:path>
              <a:path w="108584" h="137160">
                <a:moveTo>
                  <a:pt x="68579" y="56387"/>
                </a:moveTo>
                <a:lnTo>
                  <a:pt x="65912" y="48386"/>
                </a:lnTo>
                <a:lnTo>
                  <a:pt x="67055" y="50291"/>
                </a:lnTo>
                <a:lnTo>
                  <a:pt x="106462" y="50291"/>
                </a:lnTo>
                <a:lnTo>
                  <a:pt x="107333" y="53339"/>
                </a:lnTo>
                <a:lnTo>
                  <a:pt x="68579" y="53339"/>
                </a:lnTo>
                <a:lnTo>
                  <a:pt x="68579" y="56387"/>
                </a:lnTo>
                <a:close/>
              </a:path>
              <a:path w="108584" h="137160">
                <a:moveTo>
                  <a:pt x="39115" y="56387"/>
                </a:moveTo>
                <a:lnTo>
                  <a:pt x="38099" y="56387"/>
                </a:lnTo>
                <a:lnTo>
                  <a:pt x="39623" y="53339"/>
                </a:lnTo>
                <a:lnTo>
                  <a:pt x="39115" y="56387"/>
                </a:lnTo>
                <a:close/>
              </a:path>
              <a:path w="108584" h="137160">
                <a:moveTo>
                  <a:pt x="107695" y="83819"/>
                </a:moveTo>
                <a:lnTo>
                  <a:pt x="68579" y="83819"/>
                </a:lnTo>
                <a:lnTo>
                  <a:pt x="70103" y="74675"/>
                </a:lnTo>
                <a:lnTo>
                  <a:pt x="70103" y="59435"/>
                </a:lnTo>
                <a:lnTo>
                  <a:pt x="68579" y="53339"/>
                </a:lnTo>
                <a:lnTo>
                  <a:pt x="107333" y="53339"/>
                </a:lnTo>
                <a:lnTo>
                  <a:pt x="108203" y="56387"/>
                </a:lnTo>
                <a:lnTo>
                  <a:pt x="108203" y="82295"/>
                </a:lnTo>
                <a:lnTo>
                  <a:pt x="107695" y="83819"/>
                </a:lnTo>
                <a:close/>
              </a:path>
              <a:path w="108584" h="137160">
                <a:moveTo>
                  <a:pt x="40639" y="83819"/>
                </a:moveTo>
                <a:lnTo>
                  <a:pt x="39623" y="83819"/>
                </a:lnTo>
                <a:lnTo>
                  <a:pt x="39623" y="80771"/>
                </a:lnTo>
                <a:lnTo>
                  <a:pt x="40639" y="83819"/>
                </a:lnTo>
                <a:close/>
              </a:path>
              <a:path w="108584" h="137160">
                <a:moveTo>
                  <a:pt x="65912" y="88772"/>
                </a:moveTo>
                <a:lnTo>
                  <a:pt x="68579" y="80771"/>
                </a:lnTo>
                <a:lnTo>
                  <a:pt x="68579" y="83819"/>
                </a:lnTo>
                <a:lnTo>
                  <a:pt x="107695" y="83819"/>
                </a:lnTo>
                <a:lnTo>
                  <a:pt x="106679" y="86867"/>
                </a:lnTo>
                <a:lnTo>
                  <a:pt x="67055" y="86867"/>
                </a:lnTo>
                <a:lnTo>
                  <a:pt x="65912" y="88772"/>
                </a:lnTo>
                <a:close/>
              </a:path>
              <a:path w="108584" h="137160">
                <a:moveTo>
                  <a:pt x="42671" y="89915"/>
                </a:moveTo>
                <a:lnTo>
                  <a:pt x="41147" y="86867"/>
                </a:lnTo>
                <a:lnTo>
                  <a:pt x="42290" y="88772"/>
                </a:lnTo>
                <a:lnTo>
                  <a:pt x="42671" y="89915"/>
                </a:lnTo>
                <a:close/>
              </a:path>
              <a:path w="108584" h="137160">
                <a:moveTo>
                  <a:pt x="42290" y="88772"/>
                </a:moveTo>
                <a:lnTo>
                  <a:pt x="41147" y="86867"/>
                </a:lnTo>
                <a:lnTo>
                  <a:pt x="41655" y="86867"/>
                </a:lnTo>
                <a:lnTo>
                  <a:pt x="42290" y="88772"/>
                </a:lnTo>
                <a:close/>
              </a:path>
              <a:path w="108584" h="137160">
                <a:moveTo>
                  <a:pt x="65531" y="89915"/>
                </a:moveTo>
                <a:lnTo>
                  <a:pt x="65912" y="88772"/>
                </a:lnTo>
                <a:lnTo>
                  <a:pt x="67055" y="86867"/>
                </a:lnTo>
                <a:lnTo>
                  <a:pt x="65531" y="89915"/>
                </a:lnTo>
                <a:close/>
              </a:path>
              <a:path w="108584" h="137160">
                <a:moveTo>
                  <a:pt x="105663" y="89915"/>
                </a:moveTo>
                <a:lnTo>
                  <a:pt x="65531" y="89915"/>
                </a:lnTo>
                <a:lnTo>
                  <a:pt x="67055" y="86867"/>
                </a:lnTo>
                <a:lnTo>
                  <a:pt x="106679" y="86867"/>
                </a:lnTo>
                <a:lnTo>
                  <a:pt x="105663" y="89915"/>
                </a:lnTo>
                <a:close/>
              </a:path>
              <a:path w="108584" h="137160">
                <a:moveTo>
                  <a:pt x="42976" y="89915"/>
                </a:moveTo>
                <a:lnTo>
                  <a:pt x="42671" y="89915"/>
                </a:lnTo>
                <a:lnTo>
                  <a:pt x="42290" y="88772"/>
                </a:lnTo>
                <a:lnTo>
                  <a:pt x="42976" y="89915"/>
                </a:lnTo>
                <a:close/>
              </a:path>
              <a:path w="108584" h="137160">
                <a:moveTo>
                  <a:pt x="62483" y="94487"/>
                </a:moveTo>
                <a:lnTo>
                  <a:pt x="65912" y="88772"/>
                </a:lnTo>
                <a:lnTo>
                  <a:pt x="65531" y="89915"/>
                </a:lnTo>
                <a:lnTo>
                  <a:pt x="105663" y="89915"/>
                </a:lnTo>
                <a:lnTo>
                  <a:pt x="105155" y="91439"/>
                </a:lnTo>
                <a:lnTo>
                  <a:pt x="65531" y="91439"/>
                </a:lnTo>
                <a:lnTo>
                  <a:pt x="62483" y="94487"/>
                </a:lnTo>
                <a:close/>
              </a:path>
              <a:path w="108584" h="137160">
                <a:moveTo>
                  <a:pt x="45719" y="94487"/>
                </a:moveTo>
                <a:lnTo>
                  <a:pt x="42671" y="91439"/>
                </a:lnTo>
                <a:lnTo>
                  <a:pt x="43891" y="91439"/>
                </a:lnTo>
                <a:lnTo>
                  <a:pt x="45719" y="94487"/>
                </a:lnTo>
                <a:close/>
              </a:path>
              <a:path w="108584" h="137160">
                <a:moveTo>
                  <a:pt x="54171" y="100306"/>
                </a:moveTo>
                <a:lnTo>
                  <a:pt x="60959" y="97535"/>
                </a:lnTo>
                <a:lnTo>
                  <a:pt x="59435" y="97535"/>
                </a:lnTo>
                <a:lnTo>
                  <a:pt x="65531" y="91439"/>
                </a:lnTo>
                <a:lnTo>
                  <a:pt x="105155" y="91439"/>
                </a:lnTo>
                <a:lnTo>
                  <a:pt x="105155" y="94487"/>
                </a:lnTo>
                <a:lnTo>
                  <a:pt x="103631" y="99059"/>
                </a:lnTo>
                <a:lnTo>
                  <a:pt x="57911" y="99059"/>
                </a:lnTo>
                <a:lnTo>
                  <a:pt x="54171" y="100306"/>
                </a:lnTo>
                <a:close/>
              </a:path>
              <a:path w="108584" h="137160">
                <a:moveTo>
                  <a:pt x="51815" y="99059"/>
                </a:moveTo>
                <a:lnTo>
                  <a:pt x="47243" y="97535"/>
                </a:lnTo>
                <a:lnTo>
                  <a:pt x="48767" y="97535"/>
                </a:lnTo>
                <a:lnTo>
                  <a:pt x="45719" y="94487"/>
                </a:lnTo>
                <a:lnTo>
                  <a:pt x="51815" y="99059"/>
                </a:lnTo>
                <a:close/>
              </a:path>
              <a:path w="108584" h="137160">
                <a:moveTo>
                  <a:pt x="56387" y="99059"/>
                </a:moveTo>
                <a:lnTo>
                  <a:pt x="62483" y="94487"/>
                </a:lnTo>
                <a:lnTo>
                  <a:pt x="59435" y="97535"/>
                </a:lnTo>
                <a:lnTo>
                  <a:pt x="60959" y="97535"/>
                </a:lnTo>
                <a:lnTo>
                  <a:pt x="56387" y="99059"/>
                </a:lnTo>
                <a:close/>
              </a:path>
              <a:path w="108584" h="137160">
                <a:moveTo>
                  <a:pt x="54032" y="100306"/>
                </a:moveTo>
                <a:lnTo>
                  <a:pt x="50291" y="99059"/>
                </a:lnTo>
                <a:lnTo>
                  <a:pt x="51053" y="99059"/>
                </a:lnTo>
                <a:lnTo>
                  <a:pt x="54101" y="100279"/>
                </a:lnTo>
                <a:close/>
              </a:path>
              <a:path w="108584" h="137160">
                <a:moveTo>
                  <a:pt x="54101" y="100279"/>
                </a:moveTo>
                <a:lnTo>
                  <a:pt x="51053" y="99059"/>
                </a:lnTo>
                <a:lnTo>
                  <a:pt x="57149" y="99059"/>
                </a:lnTo>
                <a:lnTo>
                  <a:pt x="54101" y="100279"/>
                </a:lnTo>
                <a:close/>
              </a:path>
              <a:path w="108584" h="137160">
                <a:moveTo>
                  <a:pt x="103123" y="100583"/>
                </a:moveTo>
                <a:lnTo>
                  <a:pt x="54863" y="100583"/>
                </a:lnTo>
                <a:lnTo>
                  <a:pt x="54228" y="100329"/>
                </a:lnTo>
                <a:lnTo>
                  <a:pt x="57911" y="99059"/>
                </a:lnTo>
                <a:lnTo>
                  <a:pt x="103631" y="99059"/>
                </a:lnTo>
                <a:lnTo>
                  <a:pt x="103123" y="100583"/>
                </a:lnTo>
                <a:close/>
              </a:path>
              <a:path w="108584" h="137160">
                <a:moveTo>
                  <a:pt x="53339" y="100583"/>
                </a:moveTo>
                <a:lnTo>
                  <a:pt x="54032" y="100306"/>
                </a:lnTo>
                <a:lnTo>
                  <a:pt x="53339" y="100583"/>
                </a:lnTo>
                <a:close/>
              </a:path>
              <a:path w="108584" h="137160">
                <a:moveTo>
                  <a:pt x="54863" y="100583"/>
                </a:moveTo>
                <a:lnTo>
                  <a:pt x="54101" y="100329"/>
                </a:lnTo>
                <a:lnTo>
                  <a:pt x="54863" y="100583"/>
                </a:lnTo>
                <a:close/>
              </a:path>
              <a:path w="108584" h="137160">
                <a:moveTo>
                  <a:pt x="54863" y="100583"/>
                </a:moveTo>
                <a:lnTo>
                  <a:pt x="53339" y="100583"/>
                </a:lnTo>
                <a:lnTo>
                  <a:pt x="54101" y="100329"/>
                </a:lnTo>
                <a:lnTo>
                  <a:pt x="54863" y="100583"/>
                </a:lnTo>
                <a:close/>
              </a:path>
              <a:path w="108584" h="137160">
                <a:moveTo>
                  <a:pt x="68579" y="135635"/>
                </a:moveTo>
                <a:lnTo>
                  <a:pt x="39623" y="135635"/>
                </a:lnTo>
                <a:lnTo>
                  <a:pt x="32003" y="132587"/>
                </a:lnTo>
                <a:lnTo>
                  <a:pt x="28955" y="129539"/>
                </a:lnTo>
                <a:lnTo>
                  <a:pt x="22859" y="124967"/>
                </a:lnTo>
                <a:lnTo>
                  <a:pt x="85343" y="124967"/>
                </a:lnTo>
                <a:lnTo>
                  <a:pt x="79247" y="129539"/>
                </a:lnTo>
                <a:lnTo>
                  <a:pt x="77723" y="131063"/>
                </a:lnTo>
                <a:lnTo>
                  <a:pt x="76199" y="131063"/>
                </a:lnTo>
                <a:lnTo>
                  <a:pt x="76199" y="132587"/>
                </a:lnTo>
                <a:lnTo>
                  <a:pt x="68579" y="135635"/>
                </a:lnTo>
                <a:close/>
              </a:path>
              <a:path w="108584" h="137160">
                <a:moveTo>
                  <a:pt x="64007" y="137159"/>
                </a:moveTo>
                <a:lnTo>
                  <a:pt x="44195" y="137159"/>
                </a:lnTo>
                <a:lnTo>
                  <a:pt x="42671" y="135635"/>
                </a:lnTo>
                <a:lnTo>
                  <a:pt x="65531" y="135635"/>
                </a:lnTo>
                <a:lnTo>
                  <a:pt x="64007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161032" y="3848100"/>
            <a:ext cx="111251" cy="132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1366486" y="2013207"/>
            <a:ext cx="452755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520374" y="2650175"/>
            <a:ext cx="33083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681677" y="2630380"/>
            <a:ext cx="33083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396996" y="4078177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599736" y="4234946"/>
            <a:ext cx="26352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b</a:t>
            </a: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692393" y="4184947"/>
            <a:ext cx="466090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 spc="10">
                <a:latin typeface="Times New Roman"/>
                <a:cs typeface="Times New Roman"/>
              </a:rPr>
              <a:t>b</a:t>
            </a: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495467" y="3831271"/>
            <a:ext cx="34734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3513773" y="2842311"/>
            <a:ext cx="30797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f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315683" y="5621967"/>
            <a:ext cx="36385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353783" y="6287971"/>
            <a:ext cx="36385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863273" y="5297374"/>
            <a:ext cx="33083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556986" y="6108145"/>
            <a:ext cx="452755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234370" y="2345375"/>
            <a:ext cx="211454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420362" y="2502128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5405076" y="1735777"/>
            <a:ext cx="33401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e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5713016" y="1892560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609591" y="2933691"/>
            <a:ext cx="34734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204009" y="5349165"/>
            <a:ext cx="330200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5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328876" y="6173671"/>
            <a:ext cx="33401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e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636747" y="6330417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458680" y="4593269"/>
            <a:ext cx="36385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333166" y="5717961"/>
            <a:ext cx="347345" cy="451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4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173973" y="1496567"/>
            <a:ext cx="0" cy="1021080"/>
          </a:xfrm>
          <a:custGeom>
            <a:avLst/>
            <a:gdLst/>
            <a:ahLst/>
            <a:cxnLst/>
            <a:rect l="l" t="t" r="r" b="b"/>
            <a:pathLst>
              <a:path w="0" h="1021080">
                <a:moveTo>
                  <a:pt x="0" y="0"/>
                </a:moveTo>
                <a:lnTo>
                  <a:pt x="0" y="10210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107680" y="4415028"/>
            <a:ext cx="111760" cy="86995"/>
          </a:xfrm>
          <a:custGeom>
            <a:avLst/>
            <a:gdLst/>
            <a:ahLst/>
            <a:cxnLst/>
            <a:rect l="l" t="t" r="r" b="b"/>
            <a:pathLst>
              <a:path w="111759" h="86995">
                <a:moveTo>
                  <a:pt x="54863" y="86868"/>
                </a:moveTo>
                <a:lnTo>
                  <a:pt x="33432" y="83629"/>
                </a:lnTo>
                <a:lnTo>
                  <a:pt x="16001" y="74676"/>
                </a:lnTo>
                <a:lnTo>
                  <a:pt x="4286" y="61150"/>
                </a:lnTo>
                <a:lnTo>
                  <a:pt x="0" y="44196"/>
                </a:lnTo>
                <a:lnTo>
                  <a:pt x="4286" y="27003"/>
                </a:lnTo>
                <a:lnTo>
                  <a:pt x="16001" y="12954"/>
                </a:lnTo>
                <a:lnTo>
                  <a:pt x="33432" y="3476"/>
                </a:lnTo>
                <a:lnTo>
                  <a:pt x="54863" y="0"/>
                </a:lnTo>
                <a:lnTo>
                  <a:pt x="77176" y="3476"/>
                </a:lnTo>
                <a:lnTo>
                  <a:pt x="95059" y="12954"/>
                </a:lnTo>
                <a:lnTo>
                  <a:pt x="106941" y="27003"/>
                </a:lnTo>
                <a:lnTo>
                  <a:pt x="111251" y="44196"/>
                </a:lnTo>
                <a:lnTo>
                  <a:pt x="106941" y="61150"/>
                </a:lnTo>
                <a:lnTo>
                  <a:pt x="95059" y="74676"/>
                </a:lnTo>
                <a:lnTo>
                  <a:pt x="77176" y="83629"/>
                </a:lnTo>
                <a:lnTo>
                  <a:pt x="54863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93964" y="4401311"/>
            <a:ext cx="139065" cy="116205"/>
          </a:xfrm>
          <a:custGeom>
            <a:avLst/>
            <a:gdLst/>
            <a:ahLst/>
            <a:cxnLst/>
            <a:rect l="l" t="t" r="r" b="b"/>
            <a:pathLst>
              <a:path w="139065" h="116204">
                <a:moveTo>
                  <a:pt x="106679" y="9144"/>
                </a:moveTo>
                <a:lnTo>
                  <a:pt x="32003" y="9144"/>
                </a:lnTo>
                <a:lnTo>
                  <a:pt x="32003" y="7620"/>
                </a:lnTo>
                <a:lnTo>
                  <a:pt x="41147" y="4572"/>
                </a:lnTo>
                <a:lnTo>
                  <a:pt x="42671" y="4572"/>
                </a:lnTo>
                <a:lnTo>
                  <a:pt x="42671" y="3048"/>
                </a:lnTo>
                <a:lnTo>
                  <a:pt x="44195" y="3048"/>
                </a:lnTo>
                <a:lnTo>
                  <a:pt x="54863" y="1524"/>
                </a:lnTo>
                <a:lnTo>
                  <a:pt x="54863" y="0"/>
                </a:lnTo>
                <a:lnTo>
                  <a:pt x="83819" y="0"/>
                </a:lnTo>
                <a:lnTo>
                  <a:pt x="83819" y="1524"/>
                </a:lnTo>
                <a:lnTo>
                  <a:pt x="94487" y="3048"/>
                </a:lnTo>
                <a:lnTo>
                  <a:pt x="96011" y="4572"/>
                </a:lnTo>
                <a:lnTo>
                  <a:pt x="105155" y="7620"/>
                </a:lnTo>
                <a:lnTo>
                  <a:pt x="106679" y="9144"/>
                </a:lnTo>
                <a:close/>
              </a:path>
              <a:path w="139065" h="116204">
                <a:moveTo>
                  <a:pt x="115823" y="15240"/>
                </a:moveTo>
                <a:lnTo>
                  <a:pt x="22859" y="15240"/>
                </a:lnTo>
                <a:lnTo>
                  <a:pt x="30479" y="9144"/>
                </a:lnTo>
                <a:lnTo>
                  <a:pt x="108203" y="9144"/>
                </a:lnTo>
                <a:lnTo>
                  <a:pt x="115823" y="15240"/>
                </a:lnTo>
                <a:close/>
              </a:path>
              <a:path w="139065" h="116204">
                <a:moveTo>
                  <a:pt x="124967" y="22860"/>
                </a:moveTo>
                <a:lnTo>
                  <a:pt x="13715" y="22860"/>
                </a:lnTo>
                <a:lnTo>
                  <a:pt x="21335" y="15240"/>
                </a:lnTo>
                <a:lnTo>
                  <a:pt x="117347" y="15240"/>
                </a:lnTo>
                <a:lnTo>
                  <a:pt x="124967" y="22860"/>
                </a:lnTo>
                <a:close/>
              </a:path>
              <a:path w="139065" h="116204">
                <a:moveTo>
                  <a:pt x="118871" y="99060"/>
                </a:moveTo>
                <a:lnTo>
                  <a:pt x="19811" y="99060"/>
                </a:lnTo>
                <a:lnTo>
                  <a:pt x="10667" y="89916"/>
                </a:lnTo>
                <a:lnTo>
                  <a:pt x="6095" y="82296"/>
                </a:lnTo>
                <a:lnTo>
                  <a:pt x="4571" y="80772"/>
                </a:lnTo>
                <a:lnTo>
                  <a:pt x="4571" y="79248"/>
                </a:lnTo>
                <a:lnTo>
                  <a:pt x="1523" y="71628"/>
                </a:lnTo>
                <a:lnTo>
                  <a:pt x="1447" y="68275"/>
                </a:lnTo>
                <a:lnTo>
                  <a:pt x="0" y="62484"/>
                </a:lnTo>
                <a:lnTo>
                  <a:pt x="0" y="50292"/>
                </a:lnTo>
                <a:lnTo>
                  <a:pt x="1523" y="45720"/>
                </a:lnTo>
                <a:lnTo>
                  <a:pt x="1523" y="44196"/>
                </a:lnTo>
                <a:lnTo>
                  <a:pt x="4571" y="35052"/>
                </a:lnTo>
                <a:lnTo>
                  <a:pt x="6095" y="33528"/>
                </a:lnTo>
                <a:lnTo>
                  <a:pt x="6095" y="32004"/>
                </a:lnTo>
                <a:lnTo>
                  <a:pt x="10667" y="24384"/>
                </a:lnTo>
                <a:lnTo>
                  <a:pt x="12191" y="24384"/>
                </a:lnTo>
                <a:lnTo>
                  <a:pt x="12191" y="22860"/>
                </a:lnTo>
                <a:lnTo>
                  <a:pt x="126491" y="22860"/>
                </a:lnTo>
                <a:lnTo>
                  <a:pt x="126491" y="24384"/>
                </a:lnTo>
                <a:lnTo>
                  <a:pt x="128930" y="27432"/>
                </a:lnTo>
                <a:lnTo>
                  <a:pt x="68579" y="27432"/>
                </a:lnTo>
                <a:lnTo>
                  <a:pt x="69341" y="27540"/>
                </a:lnTo>
                <a:lnTo>
                  <a:pt x="59435" y="28956"/>
                </a:lnTo>
                <a:lnTo>
                  <a:pt x="60959" y="28956"/>
                </a:lnTo>
                <a:lnTo>
                  <a:pt x="50291" y="30480"/>
                </a:lnTo>
                <a:lnTo>
                  <a:pt x="53339" y="30480"/>
                </a:lnTo>
                <a:lnTo>
                  <a:pt x="47243" y="33528"/>
                </a:lnTo>
                <a:lnTo>
                  <a:pt x="45719" y="33528"/>
                </a:lnTo>
                <a:lnTo>
                  <a:pt x="40639" y="36576"/>
                </a:lnTo>
                <a:lnTo>
                  <a:pt x="39623" y="36576"/>
                </a:lnTo>
                <a:lnTo>
                  <a:pt x="38099" y="38100"/>
                </a:lnTo>
                <a:lnTo>
                  <a:pt x="38404" y="38100"/>
                </a:lnTo>
                <a:lnTo>
                  <a:pt x="35966" y="41148"/>
                </a:lnTo>
                <a:lnTo>
                  <a:pt x="35051" y="41148"/>
                </a:lnTo>
                <a:lnTo>
                  <a:pt x="32308" y="45720"/>
                </a:lnTo>
                <a:lnTo>
                  <a:pt x="32003" y="45720"/>
                </a:lnTo>
                <a:lnTo>
                  <a:pt x="27431" y="54864"/>
                </a:lnTo>
                <a:lnTo>
                  <a:pt x="27939" y="54864"/>
                </a:lnTo>
                <a:lnTo>
                  <a:pt x="27431" y="56388"/>
                </a:lnTo>
                <a:lnTo>
                  <a:pt x="27431" y="60960"/>
                </a:lnTo>
                <a:lnTo>
                  <a:pt x="32003" y="70104"/>
                </a:lnTo>
                <a:lnTo>
                  <a:pt x="32765" y="70104"/>
                </a:lnTo>
                <a:lnTo>
                  <a:pt x="33908" y="71628"/>
                </a:lnTo>
                <a:lnTo>
                  <a:pt x="33527" y="71628"/>
                </a:lnTo>
                <a:lnTo>
                  <a:pt x="39623" y="77724"/>
                </a:lnTo>
                <a:lnTo>
                  <a:pt x="40004" y="77724"/>
                </a:lnTo>
                <a:lnTo>
                  <a:pt x="45719" y="82296"/>
                </a:lnTo>
                <a:lnTo>
                  <a:pt x="47243" y="82296"/>
                </a:lnTo>
                <a:lnTo>
                  <a:pt x="53339" y="85344"/>
                </a:lnTo>
                <a:lnTo>
                  <a:pt x="55625" y="85344"/>
                </a:lnTo>
                <a:lnTo>
                  <a:pt x="60959" y="86868"/>
                </a:lnTo>
                <a:lnTo>
                  <a:pt x="128930" y="86868"/>
                </a:lnTo>
                <a:lnTo>
                  <a:pt x="126491" y="89916"/>
                </a:lnTo>
                <a:lnTo>
                  <a:pt x="126491" y="91440"/>
                </a:lnTo>
                <a:lnTo>
                  <a:pt x="118871" y="99060"/>
                </a:lnTo>
                <a:close/>
              </a:path>
              <a:path w="139065" h="116204">
                <a:moveTo>
                  <a:pt x="69341" y="27540"/>
                </a:moveTo>
                <a:lnTo>
                  <a:pt x="68579" y="27432"/>
                </a:lnTo>
                <a:lnTo>
                  <a:pt x="70103" y="27432"/>
                </a:lnTo>
                <a:lnTo>
                  <a:pt x="69341" y="27540"/>
                </a:lnTo>
                <a:close/>
              </a:path>
              <a:path w="139065" h="116204">
                <a:moveTo>
                  <a:pt x="94487" y="35052"/>
                </a:moveTo>
                <a:lnTo>
                  <a:pt x="85343" y="30480"/>
                </a:lnTo>
                <a:lnTo>
                  <a:pt x="86867" y="30480"/>
                </a:lnTo>
                <a:lnTo>
                  <a:pt x="77723" y="28956"/>
                </a:lnTo>
                <a:lnTo>
                  <a:pt x="79247" y="28956"/>
                </a:lnTo>
                <a:lnTo>
                  <a:pt x="69341" y="27540"/>
                </a:lnTo>
                <a:lnTo>
                  <a:pt x="70103" y="27432"/>
                </a:lnTo>
                <a:lnTo>
                  <a:pt x="128930" y="27432"/>
                </a:lnTo>
                <a:lnTo>
                  <a:pt x="132587" y="32004"/>
                </a:lnTo>
                <a:lnTo>
                  <a:pt x="132587" y="33528"/>
                </a:lnTo>
                <a:lnTo>
                  <a:pt x="92963" y="33528"/>
                </a:lnTo>
                <a:lnTo>
                  <a:pt x="94487" y="35052"/>
                </a:lnTo>
                <a:close/>
              </a:path>
              <a:path w="139065" h="116204">
                <a:moveTo>
                  <a:pt x="44195" y="35052"/>
                </a:moveTo>
                <a:lnTo>
                  <a:pt x="45719" y="33528"/>
                </a:lnTo>
                <a:lnTo>
                  <a:pt x="47243" y="33528"/>
                </a:lnTo>
                <a:lnTo>
                  <a:pt x="44195" y="35052"/>
                </a:lnTo>
                <a:close/>
              </a:path>
              <a:path w="139065" h="116204">
                <a:moveTo>
                  <a:pt x="99997" y="37748"/>
                </a:moveTo>
                <a:lnTo>
                  <a:pt x="92963" y="33528"/>
                </a:lnTo>
                <a:lnTo>
                  <a:pt x="132587" y="33528"/>
                </a:lnTo>
                <a:lnTo>
                  <a:pt x="132587" y="35052"/>
                </a:lnTo>
                <a:lnTo>
                  <a:pt x="134111" y="35052"/>
                </a:lnTo>
                <a:lnTo>
                  <a:pt x="134619" y="36576"/>
                </a:lnTo>
                <a:lnTo>
                  <a:pt x="99059" y="36576"/>
                </a:lnTo>
                <a:lnTo>
                  <a:pt x="99997" y="37748"/>
                </a:lnTo>
                <a:close/>
              </a:path>
              <a:path w="139065" h="116204">
                <a:moveTo>
                  <a:pt x="38099" y="38100"/>
                </a:moveTo>
                <a:lnTo>
                  <a:pt x="39623" y="36576"/>
                </a:lnTo>
                <a:lnTo>
                  <a:pt x="38686" y="37748"/>
                </a:lnTo>
                <a:lnTo>
                  <a:pt x="38099" y="38100"/>
                </a:lnTo>
                <a:close/>
              </a:path>
              <a:path w="139065" h="116204">
                <a:moveTo>
                  <a:pt x="38686" y="37748"/>
                </a:moveTo>
                <a:lnTo>
                  <a:pt x="39623" y="36576"/>
                </a:lnTo>
                <a:lnTo>
                  <a:pt x="40639" y="36576"/>
                </a:lnTo>
                <a:lnTo>
                  <a:pt x="38686" y="37748"/>
                </a:lnTo>
                <a:close/>
              </a:path>
              <a:path w="139065" h="116204">
                <a:moveTo>
                  <a:pt x="100583" y="38100"/>
                </a:moveTo>
                <a:lnTo>
                  <a:pt x="99997" y="37748"/>
                </a:lnTo>
                <a:lnTo>
                  <a:pt x="99059" y="36576"/>
                </a:lnTo>
                <a:lnTo>
                  <a:pt x="100583" y="38100"/>
                </a:lnTo>
                <a:close/>
              </a:path>
              <a:path w="139065" h="116204">
                <a:moveTo>
                  <a:pt x="135127" y="38100"/>
                </a:moveTo>
                <a:lnTo>
                  <a:pt x="100583" y="38100"/>
                </a:lnTo>
                <a:lnTo>
                  <a:pt x="99059" y="36576"/>
                </a:lnTo>
                <a:lnTo>
                  <a:pt x="134619" y="36576"/>
                </a:lnTo>
                <a:lnTo>
                  <a:pt x="135127" y="38100"/>
                </a:lnTo>
                <a:close/>
              </a:path>
              <a:path w="139065" h="116204">
                <a:moveTo>
                  <a:pt x="38404" y="38100"/>
                </a:moveTo>
                <a:lnTo>
                  <a:pt x="38099" y="38100"/>
                </a:lnTo>
                <a:lnTo>
                  <a:pt x="38686" y="37748"/>
                </a:lnTo>
                <a:lnTo>
                  <a:pt x="38404" y="38100"/>
                </a:lnTo>
                <a:close/>
              </a:path>
              <a:path w="139065" h="116204">
                <a:moveTo>
                  <a:pt x="105155" y="44196"/>
                </a:moveTo>
                <a:lnTo>
                  <a:pt x="99997" y="37748"/>
                </a:lnTo>
                <a:lnTo>
                  <a:pt x="100583" y="38100"/>
                </a:lnTo>
                <a:lnTo>
                  <a:pt x="135127" y="38100"/>
                </a:lnTo>
                <a:lnTo>
                  <a:pt x="136143" y="41148"/>
                </a:lnTo>
                <a:lnTo>
                  <a:pt x="103631" y="41148"/>
                </a:lnTo>
                <a:lnTo>
                  <a:pt x="105155" y="44196"/>
                </a:lnTo>
                <a:close/>
              </a:path>
              <a:path w="139065" h="116204">
                <a:moveTo>
                  <a:pt x="33527" y="44196"/>
                </a:moveTo>
                <a:lnTo>
                  <a:pt x="35051" y="41148"/>
                </a:lnTo>
                <a:lnTo>
                  <a:pt x="35966" y="41148"/>
                </a:lnTo>
                <a:lnTo>
                  <a:pt x="33527" y="44196"/>
                </a:lnTo>
                <a:close/>
              </a:path>
              <a:path w="139065" h="116204">
                <a:moveTo>
                  <a:pt x="107060" y="46863"/>
                </a:moveTo>
                <a:lnTo>
                  <a:pt x="103631" y="41148"/>
                </a:lnTo>
                <a:lnTo>
                  <a:pt x="136143" y="41148"/>
                </a:lnTo>
                <a:lnTo>
                  <a:pt x="137159" y="44196"/>
                </a:lnTo>
                <a:lnTo>
                  <a:pt x="137159" y="45720"/>
                </a:lnTo>
                <a:lnTo>
                  <a:pt x="106679" y="45720"/>
                </a:lnTo>
                <a:lnTo>
                  <a:pt x="107060" y="46863"/>
                </a:lnTo>
                <a:close/>
              </a:path>
              <a:path w="139065" h="116204">
                <a:moveTo>
                  <a:pt x="30479" y="48768"/>
                </a:moveTo>
                <a:lnTo>
                  <a:pt x="32003" y="45720"/>
                </a:lnTo>
                <a:lnTo>
                  <a:pt x="32308" y="45720"/>
                </a:lnTo>
                <a:lnTo>
                  <a:pt x="30479" y="48768"/>
                </a:lnTo>
                <a:close/>
              </a:path>
              <a:path w="139065" h="116204">
                <a:moveTo>
                  <a:pt x="108203" y="48768"/>
                </a:moveTo>
                <a:lnTo>
                  <a:pt x="107060" y="46863"/>
                </a:lnTo>
                <a:lnTo>
                  <a:pt x="106679" y="45720"/>
                </a:lnTo>
                <a:lnTo>
                  <a:pt x="108203" y="48768"/>
                </a:lnTo>
                <a:close/>
              </a:path>
              <a:path w="139065" h="116204">
                <a:moveTo>
                  <a:pt x="137921" y="48768"/>
                </a:moveTo>
                <a:lnTo>
                  <a:pt x="108203" y="48768"/>
                </a:lnTo>
                <a:lnTo>
                  <a:pt x="106679" y="45720"/>
                </a:lnTo>
                <a:lnTo>
                  <a:pt x="137159" y="45720"/>
                </a:lnTo>
                <a:lnTo>
                  <a:pt x="137921" y="48768"/>
                </a:lnTo>
                <a:close/>
              </a:path>
              <a:path w="139065" h="116204">
                <a:moveTo>
                  <a:pt x="109727" y="54864"/>
                </a:moveTo>
                <a:lnTo>
                  <a:pt x="107060" y="46863"/>
                </a:lnTo>
                <a:lnTo>
                  <a:pt x="108203" y="48768"/>
                </a:lnTo>
                <a:lnTo>
                  <a:pt x="137921" y="48768"/>
                </a:lnTo>
                <a:lnTo>
                  <a:pt x="138683" y="51816"/>
                </a:lnTo>
                <a:lnTo>
                  <a:pt x="109727" y="51816"/>
                </a:lnTo>
                <a:lnTo>
                  <a:pt x="109727" y="54864"/>
                </a:lnTo>
                <a:close/>
              </a:path>
              <a:path w="139065" h="116204">
                <a:moveTo>
                  <a:pt x="27939" y="54864"/>
                </a:moveTo>
                <a:lnTo>
                  <a:pt x="27431" y="54864"/>
                </a:lnTo>
                <a:lnTo>
                  <a:pt x="28955" y="51816"/>
                </a:lnTo>
                <a:lnTo>
                  <a:pt x="27939" y="54864"/>
                </a:lnTo>
                <a:close/>
              </a:path>
              <a:path w="139065" h="116204">
                <a:moveTo>
                  <a:pt x="138683" y="64008"/>
                </a:moveTo>
                <a:lnTo>
                  <a:pt x="109727" y="64008"/>
                </a:lnTo>
                <a:lnTo>
                  <a:pt x="111251" y="59436"/>
                </a:lnTo>
                <a:lnTo>
                  <a:pt x="111251" y="56388"/>
                </a:lnTo>
                <a:lnTo>
                  <a:pt x="109727" y="53340"/>
                </a:lnTo>
                <a:lnTo>
                  <a:pt x="109727" y="51816"/>
                </a:lnTo>
                <a:lnTo>
                  <a:pt x="138683" y="51816"/>
                </a:lnTo>
                <a:lnTo>
                  <a:pt x="138683" y="64008"/>
                </a:lnTo>
                <a:close/>
              </a:path>
              <a:path w="139065" h="116204">
                <a:moveTo>
                  <a:pt x="107289" y="68275"/>
                </a:moveTo>
                <a:lnTo>
                  <a:pt x="109727" y="60960"/>
                </a:lnTo>
                <a:lnTo>
                  <a:pt x="109727" y="64008"/>
                </a:lnTo>
                <a:lnTo>
                  <a:pt x="138683" y="64008"/>
                </a:lnTo>
                <a:lnTo>
                  <a:pt x="138683" y="65532"/>
                </a:lnTo>
                <a:lnTo>
                  <a:pt x="137921" y="67056"/>
                </a:lnTo>
                <a:lnTo>
                  <a:pt x="108203" y="67056"/>
                </a:lnTo>
                <a:lnTo>
                  <a:pt x="107289" y="68275"/>
                </a:lnTo>
                <a:close/>
              </a:path>
              <a:path w="139065" h="116204">
                <a:moveTo>
                  <a:pt x="32765" y="70104"/>
                </a:moveTo>
                <a:lnTo>
                  <a:pt x="32003" y="70104"/>
                </a:lnTo>
                <a:lnTo>
                  <a:pt x="30479" y="67056"/>
                </a:lnTo>
                <a:lnTo>
                  <a:pt x="32765" y="70104"/>
                </a:lnTo>
                <a:close/>
              </a:path>
              <a:path w="139065" h="116204">
                <a:moveTo>
                  <a:pt x="106679" y="70104"/>
                </a:moveTo>
                <a:lnTo>
                  <a:pt x="107289" y="68275"/>
                </a:lnTo>
                <a:lnTo>
                  <a:pt x="108203" y="67056"/>
                </a:lnTo>
                <a:lnTo>
                  <a:pt x="106679" y="70104"/>
                </a:lnTo>
                <a:close/>
              </a:path>
              <a:path w="139065" h="116204">
                <a:moveTo>
                  <a:pt x="137159" y="70104"/>
                </a:moveTo>
                <a:lnTo>
                  <a:pt x="106679" y="70104"/>
                </a:lnTo>
                <a:lnTo>
                  <a:pt x="108203" y="67056"/>
                </a:lnTo>
                <a:lnTo>
                  <a:pt x="137921" y="67056"/>
                </a:lnTo>
                <a:lnTo>
                  <a:pt x="137159" y="68580"/>
                </a:lnTo>
                <a:lnTo>
                  <a:pt x="137159" y="70104"/>
                </a:lnTo>
                <a:close/>
              </a:path>
              <a:path w="139065" h="116204">
                <a:moveTo>
                  <a:pt x="103631" y="73152"/>
                </a:moveTo>
                <a:lnTo>
                  <a:pt x="107289" y="68275"/>
                </a:lnTo>
                <a:lnTo>
                  <a:pt x="106679" y="70104"/>
                </a:lnTo>
                <a:lnTo>
                  <a:pt x="137159" y="70104"/>
                </a:lnTo>
                <a:lnTo>
                  <a:pt x="137159" y="71628"/>
                </a:lnTo>
                <a:lnTo>
                  <a:pt x="105155" y="71628"/>
                </a:lnTo>
                <a:lnTo>
                  <a:pt x="103631" y="73152"/>
                </a:lnTo>
                <a:close/>
              </a:path>
              <a:path w="139065" h="116204">
                <a:moveTo>
                  <a:pt x="35051" y="73152"/>
                </a:moveTo>
                <a:lnTo>
                  <a:pt x="33527" y="71628"/>
                </a:lnTo>
                <a:lnTo>
                  <a:pt x="33908" y="71628"/>
                </a:lnTo>
                <a:lnTo>
                  <a:pt x="35051" y="73152"/>
                </a:lnTo>
                <a:close/>
              </a:path>
              <a:path w="139065" h="116204">
                <a:moveTo>
                  <a:pt x="134721" y="77724"/>
                </a:moveTo>
                <a:lnTo>
                  <a:pt x="99059" y="77724"/>
                </a:lnTo>
                <a:lnTo>
                  <a:pt x="105155" y="71628"/>
                </a:lnTo>
                <a:lnTo>
                  <a:pt x="137159" y="71628"/>
                </a:lnTo>
                <a:lnTo>
                  <a:pt x="134721" y="77724"/>
                </a:lnTo>
                <a:close/>
              </a:path>
              <a:path w="139065" h="116204">
                <a:moveTo>
                  <a:pt x="40004" y="77724"/>
                </a:moveTo>
                <a:lnTo>
                  <a:pt x="39623" y="77724"/>
                </a:lnTo>
                <a:lnTo>
                  <a:pt x="38099" y="76200"/>
                </a:lnTo>
                <a:lnTo>
                  <a:pt x="40004" y="77724"/>
                </a:lnTo>
                <a:close/>
              </a:path>
              <a:path w="139065" h="116204">
                <a:moveTo>
                  <a:pt x="132587" y="82296"/>
                </a:moveTo>
                <a:lnTo>
                  <a:pt x="92963" y="82296"/>
                </a:lnTo>
                <a:lnTo>
                  <a:pt x="100583" y="76200"/>
                </a:lnTo>
                <a:lnTo>
                  <a:pt x="99059" y="77724"/>
                </a:lnTo>
                <a:lnTo>
                  <a:pt x="134721" y="77724"/>
                </a:lnTo>
                <a:lnTo>
                  <a:pt x="134111" y="79248"/>
                </a:lnTo>
                <a:lnTo>
                  <a:pt x="132587" y="80772"/>
                </a:lnTo>
                <a:lnTo>
                  <a:pt x="132587" y="82296"/>
                </a:lnTo>
                <a:close/>
              </a:path>
              <a:path w="139065" h="116204">
                <a:moveTo>
                  <a:pt x="47243" y="82296"/>
                </a:moveTo>
                <a:lnTo>
                  <a:pt x="45719" y="82296"/>
                </a:lnTo>
                <a:lnTo>
                  <a:pt x="44195" y="80772"/>
                </a:lnTo>
                <a:lnTo>
                  <a:pt x="47243" y="82296"/>
                </a:lnTo>
                <a:close/>
              </a:path>
              <a:path w="139065" h="116204">
                <a:moveTo>
                  <a:pt x="130149" y="85344"/>
                </a:moveTo>
                <a:lnTo>
                  <a:pt x="85343" y="85344"/>
                </a:lnTo>
                <a:lnTo>
                  <a:pt x="94487" y="80772"/>
                </a:lnTo>
                <a:lnTo>
                  <a:pt x="92963" y="82296"/>
                </a:lnTo>
                <a:lnTo>
                  <a:pt x="132587" y="82296"/>
                </a:lnTo>
                <a:lnTo>
                  <a:pt x="130149" y="85344"/>
                </a:lnTo>
                <a:close/>
              </a:path>
              <a:path w="139065" h="116204">
                <a:moveTo>
                  <a:pt x="55625" y="85344"/>
                </a:moveTo>
                <a:lnTo>
                  <a:pt x="53339" y="85344"/>
                </a:lnTo>
                <a:lnTo>
                  <a:pt x="50291" y="83820"/>
                </a:lnTo>
                <a:lnTo>
                  <a:pt x="55625" y="85344"/>
                </a:lnTo>
                <a:close/>
              </a:path>
              <a:path w="139065" h="116204">
                <a:moveTo>
                  <a:pt x="128930" y="86868"/>
                </a:moveTo>
                <a:lnTo>
                  <a:pt x="77723" y="86868"/>
                </a:lnTo>
                <a:lnTo>
                  <a:pt x="86867" y="83820"/>
                </a:lnTo>
                <a:lnTo>
                  <a:pt x="85343" y="85344"/>
                </a:lnTo>
                <a:lnTo>
                  <a:pt x="130149" y="85344"/>
                </a:lnTo>
                <a:lnTo>
                  <a:pt x="128930" y="86868"/>
                </a:lnTo>
                <a:close/>
              </a:path>
              <a:path w="139065" h="116204">
                <a:moveTo>
                  <a:pt x="117347" y="100584"/>
                </a:moveTo>
                <a:lnTo>
                  <a:pt x="21335" y="100584"/>
                </a:lnTo>
                <a:lnTo>
                  <a:pt x="21335" y="99060"/>
                </a:lnTo>
                <a:lnTo>
                  <a:pt x="117347" y="99060"/>
                </a:lnTo>
                <a:lnTo>
                  <a:pt x="117347" y="100584"/>
                </a:lnTo>
                <a:close/>
              </a:path>
              <a:path w="139065" h="116204">
                <a:moveTo>
                  <a:pt x="106679" y="106680"/>
                </a:moveTo>
                <a:lnTo>
                  <a:pt x="30479" y="106680"/>
                </a:lnTo>
                <a:lnTo>
                  <a:pt x="30479" y="105156"/>
                </a:lnTo>
                <a:lnTo>
                  <a:pt x="22859" y="100584"/>
                </a:lnTo>
                <a:lnTo>
                  <a:pt x="115823" y="100584"/>
                </a:lnTo>
                <a:lnTo>
                  <a:pt x="108203" y="105156"/>
                </a:lnTo>
                <a:lnTo>
                  <a:pt x="106679" y="106680"/>
                </a:lnTo>
                <a:close/>
              </a:path>
              <a:path w="139065" h="116204">
                <a:moveTo>
                  <a:pt x="96011" y="111252"/>
                </a:moveTo>
                <a:lnTo>
                  <a:pt x="42671" y="111252"/>
                </a:lnTo>
                <a:lnTo>
                  <a:pt x="32003" y="106680"/>
                </a:lnTo>
                <a:lnTo>
                  <a:pt x="105155" y="106680"/>
                </a:lnTo>
                <a:lnTo>
                  <a:pt x="96011" y="111252"/>
                </a:lnTo>
                <a:close/>
              </a:path>
              <a:path w="139065" h="116204">
                <a:moveTo>
                  <a:pt x="83819" y="114300"/>
                </a:moveTo>
                <a:lnTo>
                  <a:pt x="54863" y="114300"/>
                </a:lnTo>
                <a:lnTo>
                  <a:pt x="44195" y="111252"/>
                </a:lnTo>
                <a:lnTo>
                  <a:pt x="94487" y="111252"/>
                </a:lnTo>
                <a:lnTo>
                  <a:pt x="83819" y="114300"/>
                </a:lnTo>
                <a:close/>
              </a:path>
              <a:path w="139065" h="116204">
                <a:moveTo>
                  <a:pt x="70103" y="115824"/>
                </a:moveTo>
                <a:lnTo>
                  <a:pt x="68579" y="115824"/>
                </a:lnTo>
                <a:lnTo>
                  <a:pt x="56387" y="114300"/>
                </a:lnTo>
                <a:lnTo>
                  <a:pt x="80771" y="114300"/>
                </a:lnTo>
                <a:lnTo>
                  <a:pt x="70103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780019" y="2491740"/>
            <a:ext cx="401320" cy="379730"/>
          </a:xfrm>
          <a:custGeom>
            <a:avLst/>
            <a:gdLst/>
            <a:ahLst/>
            <a:cxnLst/>
            <a:rect l="l" t="t" r="r" b="b"/>
            <a:pathLst>
              <a:path w="401320" h="379730">
                <a:moveTo>
                  <a:pt x="25908" y="379475"/>
                </a:moveTo>
                <a:lnTo>
                  <a:pt x="0" y="352043"/>
                </a:lnTo>
                <a:lnTo>
                  <a:pt x="374903" y="0"/>
                </a:lnTo>
                <a:lnTo>
                  <a:pt x="400812" y="27432"/>
                </a:lnTo>
                <a:lnTo>
                  <a:pt x="25908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837932" y="2493264"/>
            <a:ext cx="40005" cy="660400"/>
          </a:xfrm>
          <a:custGeom>
            <a:avLst/>
            <a:gdLst/>
            <a:ahLst/>
            <a:cxnLst/>
            <a:rect l="l" t="t" r="r" b="b"/>
            <a:pathLst>
              <a:path w="40004" h="660400">
                <a:moveTo>
                  <a:pt x="39623" y="659891"/>
                </a:moveTo>
                <a:lnTo>
                  <a:pt x="1523" y="659891"/>
                </a:lnTo>
                <a:lnTo>
                  <a:pt x="0" y="0"/>
                </a:lnTo>
                <a:lnTo>
                  <a:pt x="38100" y="0"/>
                </a:lnTo>
                <a:lnTo>
                  <a:pt x="39623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844028" y="2846832"/>
            <a:ext cx="340360" cy="346075"/>
          </a:xfrm>
          <a:custGeom>
            <a:avLst/>
            <a:gdLst/>
            <a:ahLst/>
            <a:cxnLst/>
            <a:rect l="l" t="t" r="r" b="b"/>
            <a:pathLst>
              <a:path w="340359" h="346075">
                <a:moveTo>
                  <a:pt x="287440" y="291719"/>
                </a:moveTo>
                <a:lnTo>
                  <a:pt x="250647" y="281645"/>
                </a:lnTo>
                <a:lnTo>
                  <a:pt x="0" y="25908"/>
                </a:lnTo>
                <a:lnTo>
                  <a:pt x="27431" y="0"/>
                </a:lnTo>
                <a:lnTo>
                  <a:pt x="277993" y="255648"/>
                </a:lnTo>
                <a:lnTo>
                  <a:pt x="287440" y="291719"/>
                </a:lnTo>
                <a:close/>
              </a:path>
              <a:path w="340359" h="346075">
                <a:moveTo>
                  <a:pt x="336455" y="332232"/>
                </a:moveTo>
                <a:lnTo>
                  <a:pt x="300227" y="332232"/>
                </a:lnTo>
                <a:lnTo>
                  <a:pt x="327659" y="306323"/>
                </a:lnTo>
                <a:lnTo>
                  <a:pt x="277993" y="255648"/>
                </a:lnTo>
                <a:lnTo>
                  <a:pt x="262127" y="195072"/>
                </a:lnTo>
                <a:lnTo>
                  <a:pt x="262366" y="187428"/>
                </a:lnTo>
                <a:lnTo>
                  <a:pt x="265176" y="180784"/>
                </a:lnTo>
                <a:lnTo>
                  <a:pt x="270271" y="175569"/>
                </a:lnTo>
                <a:lnTo>
                  <a:pt x="277367" y="172211"/>
                </a:lnTo>
                <a:lnTo>
                  <a:pt x="284368" y="171569"/>
                </a:lnTo>
                <a:lnTo>
                  <a:pt x="291084" y="173926"/>
                </a:lnTo>
                <a:lnTo>
                  <a:pt x="296656" y="178855"/>
                </a:lnTo>
                <a:lnTo>
                  <a:pt x="300227" y="185928"/>
                </a:lnTo>
                <a:lnTo>
                  <a:pt x="336455" y="332232"/>
                </a:lnTo>
                <a:close/>
              </a:path>
              <a:path w="340359" h="346075">
                <a:moveTo>
                  <a:pt x="309909" y="323087"/>
                </a:moveTo>
                <a:lnTo>
                  <a:pt x="295655" y="323087"/>
                </a:lnTo>
                <a:lnTo>
                  <a:pt x="318515" y="300228"/>
                </a:lnTo>
                <a:lnTo>
                  <a:pt x="287440" y="291719"/>
                </a:lnTo>
                <a:lnTo>
                  <a:pt x="277993" y="255648"/>
                </a:lnTo>
                <a:lnTo>
                  <a:pt x="327659" y="306323"/>
                </a:lnTo>
                <a:lnTo>
                  <a:pt x="309909" y="323087"/>
                </a:lnTo>
                <a:close/>
              </a:path>
              <a:path w="340359" h="346075">
                <a:moveTo>
                  <a:pt x="339851" y="345948"/>
                </a:moveTo>
                <a:lnTo>
                  <a:pt x="181355" y="301752"/>
                </a:lnTo>
                <a:lnTo>
                  <a:pt x="174283" y="298394"/>
                </a:lnTo>
                <a:lnTo>
                  <a:pt x="169354" y="293179"/>
                </a:lnTo>
                <a:lnTo>
                  <a:pt x="166997" y="286535"/>
                </a:lnTo>
                <a:lnTo>
                  <a:pt x="167639" y="278892"/>
                </a:lnTo>
                <a:lnTo>
                  <a:pt x="171211" y="271819"/>
                </a:lnTo>
                <a:lnTo>
                  <a:pt x="176784" y="266890"/>
                </a:lnTo>
                <a:lnTo>
                  <a:pt x="183499" y="264533"/>
                </a:lnTo>
                <a:lnTo>
                  <a:pt x="190500" y="265176"/>
                </a:lnTo>
                <a:lnTo>
                  <a:pt x="250647" y="281645"/>
                </a:lnTo>
                <a:lnTo>
                  <a:pt x="300227" y="332232"/>
                </a:lnTo>
                <a:lnTo>
                  <a:pt x="336455" y="332232"/>
                </a:lnTo>
                <a:lnTo>
                  <a:pt x="339851" y="345948"/>
                </a:lnTo>
                <a:close/>
              </a:path>
              <a:path w="340359" h="346075">
                <a:moveTo>
                  <a:pt x="300227" y="332232"/>
                </a:moveTo>
                <a:lnTo>
                  <a:pt x="250647" y="281645"/>
                </a:lnTo>
                <a:lnTo>
                  <a:pt x="287440" y="291719"/>
                </a:lnTo>
                <a:lnTo>
                  <a:pt x="295655" y="323087"/>
                </a:lnTo>
                <a:lnTo>
                  <a:pt x="309909" y="323087"/>
                </a:lnTo>
                <a:lnTo>
                  <a:pt x="300227" y="332232"/>
                </a:lnTo>
                <a:close/>
              </a:path>
              <a:path w="340359" h="346075">
                <a:moveTo>
                  <a:pt x="295655" y="323087"/>
                </a:moveTo>
                <a:lnTo>
                  <a:pt x="287440" y="291719"/>
                </a:lnTo>
                <a:lnTo>
                  <a:pt x="318515" y="300228"/>
                </a:lnTo>
                <a:lnTo>
                  <a:pt x="295655" y="323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633716" y="2808732"/>
            <a:ext cx="243840" cy="40005"/>
          </a:xfrm>
          <a:custGeom>
            <a:avLst/>
            <a:gdLst/>
            <a:ahLst/>
            <a:cxnLst/>
            <a:rect l="l" t="t" r="r" b="b"/>
            <a:pathLst>
              <a:path w="243840" h="40005">
                <a:moveTo>
                  <a:pt x="1523" y="39624"/>
                </a:moveTo>
                <a:lnTo>
                  <a:pt x="0" y="1524"/>
                </a:lnTo>
                <a:lnTo>
                  <a:pt x="243839" y="0"/>
                </a:lnTo>
                <a:lnTo>
                  <a:pt x="243839" y="38100"/>
                </a:lnTo>
                <a:lnTo>
                  <a:pt x="1523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 txBox="1"/>
          <p:nvPr/>
        </p:nvSpPr>
        <p:spPr>
          <a:xfrm>
            <a:off x="8189494" y="2665503"/>
            <a:ext cx="33083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9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8132064" y="3724655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0" y="0"/>
                </a:moveTo>
                <a:lnTo>
                  <a:pt x="114300" y="0"/>
                </a:lnTo>
                <a:lnTo>
                  <a:pt x="114300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112252" y="3706367"/>
            <a:ext cx="152400" cy="350520"/>
          </a:xfrm>
          <a:custGeom>
            <a:avLst/>
            <a:gdLst/>
            <a:ahLst/>
            <a:cxnLst/>
            <a:rect l="l" t="t" r="r" b="b"/>
            <a:pathLst>
              <a:path w="152400" h="350520">
                <a:moveTo>
                  <a:pt x="152400" y="350519"/>
                </a:moveTo>
                <a:lnTo>
                  <a:pt x="0" y="350519"/>
                </a:lnTo>
                <a:lnTo>
                  <a:pt x="0" y="0"/>
                </a:lnTo>
                <a:lnTo>
                  <a:pt x="152400" y="0"/>
                </a:lnTo>
                <a:lnTo>
                  <a:pt x="1524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12419"/>
                </a:lnTo>
                <a:lnTo>
                  <a:pt x="19812" y="312419"/>
                </a:lnTo>
                <a:lnTo>
                  <a:pt x="38100" y="330708"/>
                </a:lnTo>
                <a:lnTo>
                  <a:pt x="152400" y="330708"/>
                </a:lnTo>
                <a:lnTo>
                  <a:pt x="152400" y="350519"/>
                </a:lnTo>
                <a:close/>
              </a:path>
              <a:path w="152400" h="350520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52400" h="350520">
                <a:moveTo>
                  <a:pt x="114300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4300" y="18288"/>
                </a:lnTo>
                <a:lnTo>
                  <a:pt x="114300" y="38099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114300" y="18288"/>
                </a:lnTo>
                <a:lnTo>
                  <a:pt x="134112" y="38100"/>
                </a:lnTo>
                <a:lnTo>
                  <a:pt x="152400" y="38099"/>
                </a:lnTo>
                <a:lnTo>
                  <a:pt x="152400" y="312419"/>
                </a:lnTo>
                <a:lnTo>
                  <a:pt x="134112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8099"/>
                </a:moveTo>
                <a:lnTo>
                  <a:pt x="134112" y="38100"/>
                </a:lnTo>
                <a:lnTo>
                  <a:pt x="114300" y="18288"/>
                </a:lnTo>
                <a:lnTo>
                  <a:pt x="152400" y="18288"/>
                </a:lnTo>
                <a:lnTo>
                  <a:pt x="152400" y="38099"/>
                </a:lnTo>
                <a:close/>
              </a:path>
              <a:path w="152400" h="350520">
                <a:moveTo>
                  <a:pt x="38100" y="330708"/>
                </a:moveTo>
                <a:lnTo>
                  <a:pt x="19812" y="312419"/>
                </a:lnTo>
                <a:lnTo>
                  <a:pt x="38100" y="312419"/>
                </a:lnTo>
                <a:lnTo>
                  <a:pt x="38100" y="330708"/>
                </a:lnTo>
                <a:close/>
              </a:path>
              <a:path w="152400" h="350520">
                <a:moveTo>
                  <a:pt x="114300" y="330708"/>
                </a:moveTo>
                <a:lnTo>
                  <a:pt x="38100" y="330708"/>
                </a:lnTo>
                <a:lnTo>
                  <a:pt x="38100" y="312419"/>
                </a:lnTo>
                <a:lnTo>
                  <a:pt x="114300" y="312419"/>
                </a:lnTo>
                <a:lnTo>
                  <a:pt x="114300" y="330708"/>
                </a:lnTo>
                <a:close/>
              </a:path>
              <a:path w="152400" h="350520">
                <a:moveTo>
                  <a:pt x="152400" y="330708"/>
                </a:moveTo>
                <a:lnTo>
                  <a:pt x="114300" y="330708"/>
                </a:lnTo>
                <a:lnTo>
                  <a:pt x="134112" y="312419"/>
                </a:lnTo>
                <a:lnTo>
                  <a:pt x="152400" y="312419"/>
                </a:lnTo>
                <a:lnTo>
                  <a:pt x="152400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173973" y="3154680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154923" y="4030980"/>
            <a:ext cx="47625" cy="1068705"/>
          </a:xfrm>
          <a:custGeom>
            <a:avLst/>
            <a:gdLst/>
            <a:ahLst/>
            <a:cxnLst/>
            <a:rect l="l" t="t" r="r" b="b"/>
            <a:pathLst>
              <a:path w="47625" h="1068704">
                <a:moveTo>
                  <a:pt x="47244" y="1068323"/>
                </a:moveTo>
                <a:lnTo>
                  <a:pt x="9144" y="1068323"/>
                </a:lnTo>
                <a:lnTo>
                  <a:pt x="0" y="0"/>
                </a:lnTo>
                <a:lnTo>
                  <a:pt x="38100" y="0"/>
                </a:lnTo>
                <a:lnTo>
                  <a:pt x="47244" y="1068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257288" y="5477255"/>
            <a:ext cx="624840" cy="40005"/>
          </a:xfrm>
          <a:custGeom>
            <a:avLst/>
            <a:gdLst/>
            <a:ahLst/>
            <a:cxnLst/>
            <a:rect l="l" t="t" r="r" b="b"/>
            <a:pathLst>
              <a:path w="624840" h="40004">
                <a:moveTo>
                  <a:pt x="624840" y="39624"/>
                </a:moveTo>
                <a:lnTo>
                  <a:pt x="0" y="38100"/>
                </a:lnTo>
                <a:lnTo>
                  <a:pt x="0" y="0"/>
                </a:lnTo>
                <a:lnTo>
                  <a:pt x="624840" y="1524"/>
                </a:lnTo>
                <a:lnTo>
                  <a:pt x="6248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868411" y="5088635"/>
            <a:ext cx="330835" cy="327660"/>
          </a:xfrm>
          <a:custGeom>
            <a:avLst/>
            <a:gdLst/>
            <a:ahLst/>
            <a:cxnLst/>
            <a:rect l="l" t="t" r="r" b="b"/>
            <a:pathLst>
              <a:path w="330834" h="327660">
                <a:moveTo>
                  <a:pt x="27432" y="327660"/>
                </a:moveTo>
                <a:lnTo>
                  <a:pt x="0" y="300228"/>
                </a:lnTo>
                <a:lnTo>
                  <a:pt x="303275" y="0"/>
                </a:lnTo>
                <a:lnTo>
                  <a:pt x="330707" y="27432"/>
                </a:lnTo>
                <a:lnTo>
                  <a:pt x="27432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853171" y="5160264"/>
            <a:ext cx="40005" cy="660400"/>
          </a:xfrm>
          <a:custGeom>
            <a:avLst/>
            <a:gdLst/>
            <a:ahLst/>
            <a:cxnLst/>
            <a:rect l="l" t="t" r="r" b="b"/>
            <a:pathLst>
              <a:path w="40004" h="660400">
                <a:moveTo>
                  <a:pt x="39624" y="659891"/>
                </a:moveTo>
                <a:lnTo>
                  <a:pt x="1524" y="659891"/>
                </a:lnTo>
                <a:lnTo>
                  <a:pt x="0" y="0"/>
                </a:lnTo>
                <a:lnTo>
                  <a:pt x="38100" y="0"/>
                </a:lnTo>
                <a:lnTo>
                  <a:pt x="39624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60792" y="5483352"/>
            <a:ext cx="365760" cy="303530"/>
          </a:xfrm>
          <a:custGeom>
            <a:avLst/>
            <a:gdLst/>
            <a:ahLst/>
            <a:cxnLst/>
            <a:rect l="l" t="t" r="r" b="b"/>
            <a:pathLst>
              <a:path w="365759" h="303529">
                <a:moveTo>
                  <a:pt x="307085" y="255651"/>
                </a:moveTo>
                <a:lnTo>
                  <a:pt x="270789" y="250164"/>
                </a:lnTo>
                <a:lnTo>
                  <a:pt x="0" y="28956"/>
                </a:lnTo>
                <a:lnTo>
                  <a:pt x="24383" y="0"/>
                </a:lnTo>
                <a:lnTo>
                  <a:pt x="293963" y="220219"/>
                </a:lnTo>
                <a:lnTo>
                  <a:pt x="307085" y="255651"/>
                </a:lnTo>
                <a:close/>
              </a:path>
              <a:path w="365759" h="303529">
                <a:moveTo>
                  <a:pt x="362319" y="294131"/>
                </a:moveTo>
                <a:lnTo>
                  <a:pt x="324611" y="294131"/>
                </a:lnTo>
                <a:lnTo>
                  <a:pt x="348996" y="265176"/>
                </a:lnTo>
                <a:lnTo>
                  <a:pt x="293963" y="220219"/>
                </a:lnTo>
                <a:lnTo>
                  <a:pt x="272795" y="163068"/>
                </a:lnTo>
                <a:lnTo>
                  <a:pt x="271248" y="155162"/>
                </a:lnTo>
                <a:lnTo>
                  <a:pt x="272986" y="147828"/>
                </a:lnTo>
                <a:lnTo>
                  <a:pt x="277296" y="141636"/>
                </a:lnTo>
                <a:lnTo>
                  <a:pt x="283464" y="137160"/>
                </a:lnTo>
                <a:lnTo>
                  <a:pt x="291345" y="136278"/>
                </a:lnTo>
                <a:lnTo>
                  <a:pt x="298513" y="138112"/>
                </a:lnTo>
                <a:lnTo>
                  <a:pt x="304252" y="142517"/>
                </a:lnTo>
                <a:lnTo>
                  <a:pt x="307847" y="149352"/>
                </a:lnTo>
                <a:lnTo>
                  <a:pt x="362319" y="294131"/>
                </a:lnTo>
                <a:close/>
              </a:path>
              <a:path w="365759" h="303529">
                <a:moveTo>
                  <a:pt x="331028" y="286512"/>
                </a:moveTo>
                <a:lnTo>
                  <a:pt x="318515" y="286512"/>
                </a:lnTo>
                <a:lnTo>
                  <a:pt x="339851" y="260604"/>
                </a:lnTo>
                <a:lnTo>
                  <a:pt x="307085" y="255651"/>
                </a:lnTo>
                <a:lnTo>
                  <a:pt x="293963" y="220219"/>
                </a:lnTo>
                <a:lnTo>
                  <a:pt x="348996" y="265176"/>
                </a:lnTo>
                <a:lnTo>
                  <a:pt x="331028" y="286512"/>
                </a:lnTo>
                <a:close/>
              </a:path>
              <a:path w="365759" h="303529">
                <a:moveTo>
                  <a:pt x="365759" y="303276"/>
                </a:moveTo>
                <a:lnTo>
                  <a:pt x="202691" y="277368"/>
                </a:lnTo>
                <a:lnTo>
                  <a:pt x="187452" y="256031"/>
                </a:lnTo>
                <a:lnTo>
                  <a:pt x="189928" y="248935"/>
                </a:lnTo>
                <a:lnTo>
                  <a:pt x="194691" y="243840"/>
                </a:lnTo>
                <a:lnTo>
                  <a:pt x="201168" y="241030"/>
                </a:lnTo>
                <a:lnTo>
                  <a:pt x="208788" y="240792"/>
                </a:lnTo>
                <a:lnTo>
                  <a:pt x="270789" y="250164"/>
                </a:lnTo>
                <a:lnTo>
                  <a:pt x="324611" y="294131"/>
                </a:lnTo>
                <a:lnTo>
                  <a:pt x="362319" y="294131"/>
                </a:lnTo>
                <a:lnTo>
                  <a:pt x="365759" y="303276"/>
                </a:lnTo>
                <a:close/>
              </a:path>
              <a:path w="365759" h="303529">
                <a:moveTo>
                  <a:pt x="324611" y="294131"/>
                </a:moveTo>
                <a:lnTo>
                  <a:pt x="270789" y="250164"/>
                </a:lnTo>
                <a:lnTo>
                  <a:pt x="307085" y="255651"/>
                </a:lnTo>
                <a:lnTo>
                  <a:pt x="318515" y="286512"/>
                </a:lnTo>
                <a:lnTo>
                  <a:pt x="331028" y="286512"/>
                </a:lnTo>
                <a:lnTo>
                  <a:pt x="324611" y="294131"/>
                </a:lnTo>
                <a:close/>
              </a:path>
              <a:path w="365759" h="303529">
                <a:moveTo>
                  <a:pt x="318515" y="286512"/>
                </a:moveTo>
                <a:lnTo>
                  <a:pt x="307085" y="255651"/>
                </a:lnTo>
                <a:lnTo>
                  <a:pt x="339851" y="260604"/>
                </a:lnTo>
                <a:lnTo>
                  <a:pt x="318515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162544" y="6079235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0" y="0"/>
                </a:moveTo>
                <a:lnTo>
                  <a:pt x="114300" y="0"/>
                </a:lnTo>
                <a:lnTo>
                  <a:pt x="114300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144255" y="6059423"/>
            <a:ext cx="152400" cy="352425"/>
          </a:xfrm>
          <a:custGeom>
            <a:avLst/>
            <a:gdLst/>
            <a:ahLst/>
            <a:cxnLst/>
            <a:rect l="l" t="t" r="r" b="b"/>
            <a:pathLst>
              <a:path w="152400" h="352425">
                <a:moveTo>
                  <a:pt x="152400" y="352043"/>
                </a:moveTo>
                <a:lnTo>
                  <a:pt x="0" y="352043"/>
                </a:lnTo>
                <a:lnTo>
                  <a:pt x="0" y="0"/>
                </a:lnTo>
                <a:lnTo>
                  <a:pt x="152400" y="0"/>
                </a:lnTo>
                <a:lnTo>
                  <a:pt x="1524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313943"/>
                </a:lnTo>
                <a:lnTo>
                  <a:pt x="18288" y="313943"/>
                </a:lnTo>
                <a:lnTo>
                  <a:pt x="38100" y="332232"/>
                </a:lnTo>
                <a:lnTo>
                  <a:pt x="152400" y="332232"/>
                </a:lnTo>
                <a:lnTo>
                  <a:pt x="152400" y="352043"/>
                </a:lnTo>
                <a:close/>
              </a:path>
              <a:path w="152400" h="352425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52400" h="352425">
                <a:moveTo>
                  <a:pt x="114300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14300" y="19812"/>
                </a:lnTo>
                <a:lnTo>
                  <a:pt x="114300" y="38099"/>
                </a:lnTo>
                <a:close/>
              </a:path>
              <a:path w="152400" h="352425">
                <a:moveTo>
                  <a:pt x="114300" y="332232"/>
                </a:moveTo>
                <a:lnTo>
                  <a:pt x="114300" y="19812"/>
                </a:lnTo>
                <a:lnTo>
                  <a:pt x="132588" y="38100"/>
                </a:lnTo>
                <a:lnTo>
                  <a:pt x="152400" y="38099"/>
                </a:lnTo>
                <a:lnTo>
                  <a:pt x="152400" y="313943"/>
                </a:lnTo>
                <a:lnTo>
                  <a:pt x="132588" y="313943"/>
                </a:lnTo>
                <a:lnTo>
                  <a:pt x="114300" y="332232"/>
                </a:lnTo>
                <a:close/>
              </a:path>
              <a:path w="152400" h="352425">
                <a:moveTo>
                  <a:pt x="152400" y="38099"/>
                </a:moveTo>
                <a:lnTo>
                  <a:pt x="132588" y="38100"/>
                </a:lnTo>
                <a:lnTo>
                  <a:pt x="114300" y="19812"/>
                </a:lnTo>
                <a:lnTo>
                  <a:pt x="152400" y="19812"/>
                </a:lnTo>
                <a:lnTo>
                  <a:pt x="152400" y="38099"/>
                </a:lnTo>
                <a:close/>
              </a:path>
              <a:path w="152400" h="352425">
                <a:moveTo>
                  <a:pt x="38100" y="332232"/>
                </a:moveTo>
                <a:lnTo>
                  <a:pt x="18288" y="313943"/>
                </a:lnTo>
                <a:lnTo>
                  <a:pt x="38100" y="313943"/>
                </a:lnTo>
                <a:lnTo>
                  <a:pt x="38100" y="332232"/>
                </a:lnTo>
                <a:close/>
              </a:path>
              <a:path w="152400" h="352425">
                <a:moveTo>
                  <a:pt x="114300" y="332232"/>
                </a:moveTo>
                <a:lnTo>
                  <a:pt x="38100" y="332232"/>
                </a:lnTo>
                <a:lnTo>
                  <a:pt x="38100" y="313943"/>
                </a:lnTo>
                <a:lnTo>
                  <a:pt x="114300" y="313943"/>
                </a:lnTo>
                <a:lnTo>
                  <a:pt x="114300" y="332232"/>
                </a:lnTo>
                <a:close/>
              </a:path>
              <a:path w="152400" h="352425">
                <a:moveTo>
                  <a:pt x="152400" y="332232"/>
                </a:moveTo>
                <a:lnTo>
                  <a:pt x="114300" y="332232"/>
                </a:lnTo>
                <a:lnTo>
                  <a:pt x="132588" y="313943"/>
                </a:lnTo>
                <a:lnTo>
                  <a:pt x="152400" y="313943"/>
                </a:lnTo>
                <a:lnTo>
                  <a:pt x="15240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221217" y="5786628"/>
            <a:ext cx="0" cy="292735"/>
          </a:xfrm>
          <a:custGeom>
            <a:avLst/>
            <a:gdLst/>
            <a:ahLst/>
            <a:cxnLst/>
            <a:rect l="l" t="t" r="r" b="b"/>
            <a:pathLst>
              <a:path w="0"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7648357" y="4913387"/>
            <a:ext cx="449580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</a:pPr>
            <a:r>
              <a:rPr dirty="0" baseline="16203" sz="3600" spc="-7">
                <a:latin typeface="Times New Roman"/>
                <a:cs typeface="Times New Roman"/>
              </a:rPr>
              <a:t>T</a:t>
            </a:r>
            <a:r>
              <a:rPr dirty="0" sz="1850" spc="10">
                <a:latin typeface="Times New Roman"/>
                <a:cs typeface="Times New Roman"/>
              </a:rPr>
              <a:t>10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549386" y="6246895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6733959" y="6333700"/>
            <a:ext cx="1386840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1030605" algn="l"/>
              </a:tabLst>
            </a:pP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 spc="10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8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10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6814772" y="3613455"/>
            <a:ext cx="1237615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65"/>
              </a:lnSpc>
              <a:tabLst>
                <a:tab pos="797560" algn="l"/>
              </a:tabLst>
            </a:pP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7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baseline="16203" sz="3600" spc="-15">
                <a:latin typeface="Times New Roman"/>
                <a:cs typeface="Times New Roman"/>
              </a:rPr>
              <a:t>R</a:t>
            </a:r>
            <a:r>
              <a:rPr dirty="0" sz="1850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9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7634478" y="2827019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3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333488" y="3294888"/>
            <a:ext cx="330835" cy="52069"/>
          </a:xfrm>
          <a:custGeom>
            <a:avLst/>
            <a:gdLst/>
            <a:ahLst/>
            <a:cxnLst/>
            <a:rect l="l" t="t" r="r" b="b"/>
            <a:pathLst>
              <a:path w="330834" h="52070">
                <a:moveTo>
                  <a:pt x="329183" y="51815"/>
                </a:moveTo>
                <a:lnTo>
                  <a:pt x="0" y="38100"/>
                </a:lnTo>
                <a:lnTo>
                  <a:pt x="1524" y="0"/>
                </a:lnTo>
                <a:lnTo>
                  <a:pt x="330708" y="13715"/>
                </a:lnTo>
                <a:lnTo>
                  <a:pt x="329183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999987" y="2749295"/>
            <a:ext cx="111251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44055" y="5004815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59" h="93345">
                <a:moveTo>
                  <a:pt x="36575" y="92964"/>
                </a:moveTo>
                <a:lnTo>
                  <a:pt x="22502" y="89225"/>
                </a:lnTo>
                <a:lnTo>
                  <a:pt x="10858" y="79057"/>
                </a:lnTo>
                <a:lnTo>
                  <a:pt x="2928" y="64031"/>
                </a:lnTo>
                <a:lnTo>
                  <a:pt x="0" y="45720"/>
                </a:lnTo>
                <a:lnTo>
                  <a:pt x="2928" y="27646"/>
                </a:lnTo>
                <a:lnTo>
                  <a:pt x="10858" y="13144"/>
                </a:lnTo>
                <a:lnTo>
                  <a:pt x="22502" y="3500"/>
                </a:lnTo>
                <a:lnTo>
                  <a:pt x="36575" y="0"/>
                </a:lnTo>
                <a:lnTo>
                  <a:pt x="50649" y="3500"/>
                </a:lnTo>
                <a:lnTo>
                  <a:pt x="62293" y="13144"/>
                </a:lnTo>
                <a:lnTo>
                  <a:pt x="70223" y="27646"/>
                </a:lnTo>
                <a:lnTo>
                  <a:pt x="73151" y="45720"/>
                </a:lnTo>
                <a:lnTo>
                  <a:pt x="70223" y="64031"/>
                </a:lnTo>
                <a:lnTo>
                  <a:pt x="62293" y="79057"/>
                </a:lnTo>
                <a:lnTo>
                  <a:pt x="50649" y="89225"/>
                </a:lnTo>
                <a:lnTo>
                  <a:pt x="36575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24244" y="4985004"/>
            <a:ext cx="111760" cy="132715"/>
          </a:xfrm>
          <a:custGeom>
            <a:avLst/>
            <a:gdLst/>
            <a:ahLst/>
            <a:cxnLst/>
            <a:rect l="l" t="t" r="r" b="b"/>
            <a:pathLst>
              <a:path w="111759" h="132714">
                <a:moveTo>
                  <a:pt x="65531" y="1523"/>
                </a:moveTo>
                <a:lnTo>
                  <a:pt x="45719" y="1523"/>
                </a:lnTo>
                <a:lnTo>
                  <a:pt x="53339" y="0"/>
                </a:lnTo>
                <a:lnTo>
                  <a:pt x="57911" y="0"/>
                </a:lnTo>
                <a:lnTo>
                  <a:pt x="65531" y="1523"/>
                </a:lnTo>
                <a:close/>
              </a:path>
              <a:path w="111759" h="132714">
                <a:moveTo>
                  <a:pt x="80771" y="124967"/>
                </a:moveTo>
                <a:lnTo>
                  <a:pt x="30479" y="124967"/>
                </a:lnTo>
                <a:lnTo>
                  <a:pt x="24383" y="120395"/>
                </a:lnTo>
                <a:lnTo>
                  <a:pt x="13715" y="109727"/>
                </a:lnTo>
                <a:lnTo>
                  <a:pt x="9143" y="102107"/>
                </a:lnTo>
                <a:lnTo>
                  <a:pt x="9143" y="100583"/>
                </a:lnTo>
                <a:lnTo>
                  <a:pt x="7619" y="99059"/>
                </a:lnTo>
                <a:lnTo>
                  <a:pt x="4571" y="91439"/>
                </a:lnTo>
                <a:lnTo>
                  <a:pt x="4571" y="88391"/>
                </a:lnTo>
                <a:lnTo>
                  <a:pt x="1523" y="79247"/>
                </a:lnTo>
                <a:lnTo>
                  <a:pt x="1523" y="77723"/>
                </a:lnTo>
                <a:lnTo>
                  <a:pt x="0" y="67055"/>
                </a:lnTo>
                <a:lnTo>
                  <a:pt x="0" y="64007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2671"/>
                </a:lnTo>
                <a:lnTo>
                  <a:pt x="4571" y="41147"/>
                </a:lnTo>
                <a:lnTo>
                  <a:pt x="7619" y="32003"/>
                </a:lnTo>
                <a:lnTo>
                  <a:pt x="9143" y="32003"/>
                </a:lnTo>
                <a:lnTo>
                  <a:pt x="9143" y="28955"/>
                </a:lnTo>
                <a:lnTo>
                  <a:pt x="13715" y="22859"/>
                </a:lnTo>
                <a:lnTo>
                  <a:pt x="16763" y="19811"/>
                </a:lnTo>
                <a:lnTo>
                  <a:pt x="21335" y="13715"/>
                </a:lnTo>
                <a:lnTo>
                  <a:pt x="22859" y="13715"/>
                </a:lnTo>
                <a:lnTo>
                  <a:pt x="24383" y="12191"/>
                </a:lnTo>
                <a:lnTo>
                  <a:pt x="30479" y="7619"/>
                </a:lnTo>
                <a:lnTo>
                  <a:pt x="32003" y="6095"/>
                </a:lnTo>
                <a:lnTo>
                  <a:pt x="33527" y="6095"/>
                </a:lnTo>
                <a:lnTo>
                  <a:pt x="35051" y="4571"/>
                </a:lnTo>
                <a:lnTo>
                  <a:pt x="41147" y="3047"/>
                </a:lnTo>
                <a:lnTo>
                  <a:pt x="42671" y="1523"/>
                </a:lnTo>
                <a:lnTo>
                  <a:pt x="68579" y="1523"/>
                </a:lnTo>
                <a:lnTo>
                  <a:pt x="70103" y="3047"/>
                </a:lnTo>
                <a:lnTo>
                  <a:pt x="77723" y="4571"/>
                </a:lnTo>
                <a:lnTo>
                  <a:pt x="80771" y="7619"/>
                </a:lnTo>
                <a:lnTo>
                  <a:pt x="86867" y="12191"/>
                </a:lnTo>
                <a:lnTo>
                  <a:pt x="88391" y="12191"/>
                </a:lnTo>
                <a:lnTo>
                  <a:pt x="96011" y="19811"/>
                </a:lnTo>
                <a:lnTo>
                  <a:pt x="96011" y="21335"/>
                </a:lnTo>
                <a:lnTo>
                  <a:pt x="97535" y="21335"/>
                </a:lnTo>
                <a:lnTo>
                  <a:pt x="97535" y="22859"/>
                </a:lnTo>
                <a:lnTo>
                  <a:pt x="102107" y="28955"/>
                </a:lnTo>
                <a:lnTo>
                  <a:pt x="103631" y="30479"/>
                </a:lnTo>
                <a:lnTo>
                  <a:pt x="103631" y="32003"/>
                </a:lnTo>
                <a:lnTo>
                  <a:pt x="106070" y="38099"/>
                </a:lnTo>
                <a:lnTo>
                  <a:pt x="53339" y="38099"/>
                </a:lnTo>
                <a:lnTo>
                  <a:pt x="51053" y="39623"/>
                </a:lnTo>
                <a:lnTo>
                  <a:pt x="50291" y="39623"/>
                </a:lnTo>
                <a:lnTo>
                  <a:pt x="47243" y="42671"/>
                </a:lnTo>
                <a:lnTo>
                  <a:pt x="45719" y="42671"/>
                </a:lnTo>
                <a:lnTo>
                  <a:pt x="41147" y="50291"/>
                </a:lnTo>
                <a:lnTo>
                  <a:pt x="42367" y="50291"/>
                </a:lnTo>
                <a:lnTo>
                  <a:pt x="41452" y="51815"/>
                </a:lnTo>
                <a:lnTo>
                  <a:pt x="41147" y="51815"/>
                </a:lnTo>
                <a:lnTo>
                  <a:pt x="39623" y="54863"/>
                </a:lnTo>
                <a:lnTo>
                  <a:pt x="40639" y="54863"/>
                </a:lnTo>
                <a:lnTo>
                  <a:pt x="40131" y="57911"/>
                </a:lnTo>
                <a:lnTo>
                  <a:pt x="39623" y="57911"/>
                </a:lnTo>
                <a:lnTo>
                  <a:pt x="38607" y="64007"/>
                </a:lnTo>
                <a:lnTo>
                  <a:pt x="38099" y="64007"/>
                </a:lnTo>
                <a:lnTo>
                  <a:pt x="38099" y="67055"/>
                </a:lnTo>
                <a:lnTo>
                  <a:pt x="38535" y="67055"/>
                </a:lnTo>
                <a:lnTo>
                  <a:pt x="39623" y="74675"/>
                </a:lnTo>
                <a:lnTo>
                  <a:pt x="40233" y="74675"/>
                </a:lnTo>
                <a:lnTo>
                  <a:pt x="40538" y="76199"/>
                </a:lnTo>
                <a:lnTo>
                  <a:pt x="39623" y="76199"/>
                </a:lnTo>
                <a:lnTo>
                  <a:pt x="41655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3433" y="85343"/>
                </a:lnTo>
                <a:lnTo>
                  <a:pt x="45719" y="88391"/>
                </a:lnTo>
                <a:lnTo>
                  <a:pt x="47243" y="88391"/>
                </a:lnTo>
                <a:lnTo>
                  <a:pt x="48767" y="89915"/>
                </a:lnTo>
                <a:lnTo>
                  <a:pt x="47243" y="89915"/>
                </a:lnTo>
                <a:lnTo>
                  <a:pt x="50291" y="91439"/>
                </a:lnTo>
                <a:lnTo>
                  <a:pt x="48767" y="91439"/>
                </a:lnTo>
                <a:lnTo>
                  <a:pt x="52577" y="92963"/>
                </a:lnTo>
                <a:lnTo>
                  <a:pt x="51815" y="92963"/>
                </a:lnTo>
                <a:lnTo>
                  <a:pt x="55244" y="94106"/>
                </a:lnTo>
                <a:lnTo>
                  <a:pt x="53339" y="94487"/>
                </a:lnTo>
                <a:lnTo>
                  <a:pt x="105663" y="94487"/>
                </a:lnTo>
                <a:lnTo>
                  <a:pt x="103631" y="100583"/>
                </a:lnTo>
                <a:lnTo>
                  <a:pt x="103631" y="102107"/>
                </a:lnTo>
                <a:lnTo>
                  <a:pt x="102107" y="102107"/>
                </a:lnTo>
                <a:lnTo>
                  <a:pt x="97535" y="109727"/>
                </a:lnTo>
                <a:lnTo>
                  <a:pt x="96011" y="111251"/>
                </a:lnTo>
                <a:lnTo>
                  <a:pt x="96011" y="112775"/>
                </a:lnTo>
                <a:lnTo>
                  <a:pt x="89915" y="117347"/>
                </a:lnTo>
                <a:lnTo>
                  <a:pt x="89915" y="118871"/>
                </a:lnTo>
                <a:lnTo>
                  <a:pt x="88391" y="120395"/>
                </a:lnTo>
                <a:lnTo>
                  <a:pt x="86867" y="120395"/>
                </a:lnTo>
                <a:lnTo>
                  <a:pt x="80771" y="124967"/>
                </a:lnTo>
                <a:close/>
              </a:path>
              <a:path w="111759" h="132714">
                <a:moveTo>
                  <a:pt x="48767" y="41147"/>
                </a:moveTo>
                <a:lnTo>
                  <a:pt x="53339" y="38099"/>
                </a:lnTo>
                <a:lnTo>
                  <a:pt x="49856" y="40712"/>
                </a:lnTo>
                <a:lnTo>
                  <a:pt x="48767" y="41147"/>
                </a:lnTo>
                <a:close/>
              </a:path>
              <a:path w="111759" h="132714">
                <a:moveTo>
                  <a:pt x="49856" y="40712"/>
                </a:moveTo>
                <a:lnTo>
                  <a:pt x="53339" y="38099"/>
                </a:lnTo>
                <a:lnTo>
                  <a:pt x="55244" y="38480"/>
                </a:lnTo>
                <a:lnTo>
                  <a:pt x="51815" y="39623"/>
                </a:lnTo>
                <a:lnTo>
                  <a:pt x="52577" y="39623"/>
                </a:lnTo>
                <a:lnTo>
                  <a:pt x="49856" y="40712"/>
                </a:lnTo>
                <a:close/>
              </a:path>
              <a:path w="111759" h="132714">
                <a:moveTo>
                  <a:pt x="55244" y="38480"/>
                </a:moveTo>
                <a:lnTo>
                  <a:pt x="53339" y="38099"/>
                </a:lnTo>
                <a:lnTo>
                  <a:pt x="56387" y="38099"/>
                </a:lnTo>
                <a:lnTo>
                  <a:pt x="55244" y="38480"/>
                </a:lnTo>
                <a:close/>
              </a:path>
              <a:path w="111759" h="132714">
                <a:moveTo>
                  <a:pt x="55371" y="38506"/>
                </a:moveTo>
                <a:lnTo>
                  <a:pt x="55244" y="38480"/>
                </a:lnTo>
                <a:lnTo>
                  <a:pt x="56387" y="38099"/>
                </a:lnTo>
                <a:lnTo>
                  <a:pt x="55371" y="38506"/>
                </a:lnTo>
                <a:close/>
              </a:path>
              <a:path w="111759" h="132714">
                <a:moveTo>
                  <a:pt x="55879" y="38607"/>
                </a:moveTo>
                <a:lnTo>
                  <a:pt x="55371" y="38506"/>
                </a:lnTo>
                <a:lnTo>
                  <a:pt x="56387" y="38099"/>
                </a:lnTo>
                <a:lnTo>
                  <a:pt x="56895" y="38353"/>
                </a:lnTo>
                <a:lnTo>
                  <a:pt x="55879" y="38607"/>
                </a:lnTo>
                <a:close/>
              </a:path>
              <a:path w="111759" h="132714">
                <a:moveTo>
                  <a:pt x="56895" y="38353"/>
                </a:moveTo>
                <a:lnTo>
                  <a:pt x="56387" y="38099"/>
                </a:lnTo>
                <a:lnTo>
                  <a:pt x="57041" y="38317"/>
                </a:lnTo>
                <a:lnTo>
                  <a:pt x="56895" y="38353"/>
                </a:lnTo>
                <a:close/>
              </a:path>
              <a:path w="111759" h="132714">
                <a:moveTo>
                  <a:pt x="57041" y="38317"/>
                </a:moveTo>
                <a:lnTo>
                  <a:pt x="56387" y="38099"/>
                </a:lnTo>
                <a:lnTo>
                  <a:pt x="57911" y="38099"/>
                </a:lnTo>
                <a:lnTo>
                  <a:pt x="57041" y="38317"/>
                </a:lnTo>
                <a:close/>
              </a:path>
              <a:path w="111759" h="132714">
                <a:moveTo>
                  <a:pt x="60959" y="39623"/>
                </a:moveTo>
                <a:lnTo>
                  <a:pt x="57041" y="38317"/>
                </a:lnTo>
                <a:lnTo>
                  <a:pt x="57911" y="38099"/>
                </a:lnTo>
                <a:lnTo>
                  <a:pt x="59435" y="38099"/>
                </a:lnTo>
                <a:lnTo>
                  <a:pt x="60959" y="39623"/>
                </a:lnTo>
                <a:close/>
              </a:path>
              <a:path w="111759" h="132714">
                <a:moveTo>
                  <a:pt x="65531" y="42671"/>
                </a:moveTo>
                <a:lnTo>
                  <a:pt x="59435" y="38099"/>
                </a:lnTo>
                <a:lnTo>
                  <a:pt x="106070" y="38099"/>
                </a:lnTo>
                <a:lnTo>
                  <a:pt x="106679" y="39623"/>
                </a:lnTo>
                <a:lnTo>
                  <a:pt x="62483" y="39623"/>
                </a:lnTo>
                <a:lnTo>
                  <a:pt x="65531" y="42671"/>
                </a:lnTo>
                <a:close/>
              </a:path>
              <a:path w="111759" h="132714">
                <a:moveTo>
                  <a:pt x="60959" y="39623"/>
                </a:moveTo>
                <a:lnTo>
                  <a:pt x="58419" y="39115"/>
                </a:lnTo>
                <a:lnTo>
                  <a:pt x="56895" y="38353"/>
                </a:lnTo>
                <a:lnTo>
                  <a:pt x="57041" y="38317"/>
                </a:lnTo>
                <a:lnTo>
                  <a:pt x="60959" y="39623"/>
                </a:lnTo>
                <a:close/>
              </a:path>
              <a:path w="111759" h="132714">
                <a:moveTo>
                  <a:pt x="58419" y="39115"/>
                </a:moveTo>
                <a:lnTo>
                  <a:pt x="55879" y="38607"/>
                </a:lnTo>
                <a:lnTo>
                  <a:pt x="56895" y="38353"/>
                </a:lnTo>
                <a:lnTo>
                  <a:pt x="58419" y="39115"/>
                </a:lnTo>
                <a:close/>
              </a:path>
              <a:path w="111759" h="132714">
                <a:moveTo>
                  <a:pt x="51815" y="39623"/>
                </a:moveTo>
                <a:lnTo>
                  <a:pt x="55244" y="38480"/>
                </a:lnTo>
                <a:lnTo>
                  <a:pt x="55371" y="38506"/>
                </a:lnTo>
                <a:lnTo>
                  <a:pt x="53847" y="39115"/>
                </a:lnTo>
                <a:lnTo>
                  <a:pt x="51815" y="39623"/>
                </a:lnTo>
                <a:close/>
              </a:path>
              <a:path w="111759" h="132714">
                <a:moveTo>
                  <a:pt x="53847" y="39115"/>
                </a:moveTo>
                <a:lnTo>
                  <a:pt x="55371" y="38506"/>
                </a:lnTo>
                <a:lnTo>
                  <a:pt x="55879" y="38607"/>
                </a:lnTo>
                <a:lnTo>
                  <a:pt x="53847" y="39115"/>
                </a:lnTo>
                <a:close/>
              </a:path>
              <a:path w="111759" h="132714">
                <a:moveTo>
                  <a:pt x="52577" y="39623"/>
                </a:moveTo>
                <a:lnTo>
                  <a:pt x="51815" y="39623"/>
                </a:lnTo>
                <a:lnTo>
                  <a:pt x="53847" y="39115"/>
                </a:lnTo>
                <a:lnTo>
                  <a:pt x="52577" y="39623"/>
                </a:lnTo>
                <a:close/>
              </a:path>
              <a:path w="111759" h="132714">
                <a:moveTo>
                  <a:pt x="62483" y="41147"/>
                </a:moveTo>
                <a:lnTo>
                  <a:pt x="58419" y="39115"/>
                </a:lnTo>
                <a:lnTo>
                  <a:pt x="60959" y="39623"/>
                </a:lnTo>
                <a:lnTo>
                  <a:pt x="62483" y="41147"/>
                </a:lnTo>
                <a:close/>
              </a:path>
              <a:path w="111759" h="132714">
                <a:moveTo>
                  <a:pt x="48767" y="41147"/>
                </a:moveTo>
                <a:lnTo>
                  <a:pt x="50291" y="39623"/>
                </a:lnTo>
                <a:lnTo>
                  <a:pt x="51053" y="39623"/>
                </a:lnTo>
                <a:lnTo>
                  <a:pt x="48767" y="41147"/>
                </a:lnTo>
                <a:close/>
              </a:path>
              <a:path w="111759" h="132714">
                <a:moveTo>
                  <a:pt x="109219" y="45719"/>
                </a:moveTo>
                <a:lnTo>
                  <a:pt x="68579" y="45719"/>
                </a:lnTo>
                <a:lnTo>
                  <a:pt x="62483" y="39623"/>
                </a:lnTo>
                <a:lnTo>
                  <a:pt x="106679" y="39623"/>
                </a:lnTo>
                <a:lnTo>
                  <a:pt x="108203" y="41147"/>
                </a:lnTo>
                <a:lnTo>
                  <a:pt x="108203" y="42671"/>
                </a:lnTo>
                <a:lnTo>
                  <a:pt x="109219" y="45719"/>
                </a:lnTo>
                <a:close/>
              </a:path>
              <a:path w="111759" h="132714">
                <a:moveTo>
                  <a:pt x="47243" y="42671"/>
                </a:moveTo>
                <a:lnTo>
                  <a:pt x="48767" y="41147"/>
                </a:lnTo>
                <a:lnTo>
                  <a:pt x="49856" y="40712"/>
                </a:lnTo>
                <a:lnTo>
                  <a:pt x="47243" y="42671"/>
                </a:lnTo>
                <a:close/>
              </a:path>
              <a:path w="111759" h="132714">
                <a:moveTo>
                  <a:pt x="44195" y="45719"/>
                </a:moveTo>
                <a:lnTo>
                  <a:pt x="45719" y="42671"/>
                </a:lnTo>
                <a:lnTo>
                  <a:pt x="47243" y="42671"/>
                </a:lnTo>
                <a:lnTo>
                  <a:pt x="44195" y="45719"/>
                </a:lnTo>
                <a:close/>
              </a:path>
              <a:path w="111759" h="132714">
                <a:moveTo>
                  <a:pt x="69189" y="48767"/>
                </a:moveTo>
                <a:lnTo>
                  <a:pt x="65531" y="42671"/>
                </a:lnTo>
                <a:lnTo>
                  <a:pt x="68579" y="45719"/>
                </a:lnTo>
                <a:lnTo>
                  <a:pt x="109219" y="45719"/>
                </a:lnTo>
                <a:lnTo>
                  <a:pt x="109727" y="47243"/>
                </a:lnTo>
                <a:lnTo>
                  <a:pt x="68579" y="47243"/>
                </a:lnTo>
                <a:lnTo>
                  <a:pt x="69189" y="48767"/>
                </a:lnTo>
                <a:close/>
              </a:path>
              <a:path w="111759" h="132714">
                <a:moveTo>
                  <a:pt x="42367" y="50291"/>
                </a:moveTo>
                <a:lnTo>
                  <a:pt x="41147" y="50291"/>
                </a:lnTo>
                <a:lnTo>
                  <a:pt x="44195" y="47243"/>
                </a:lnTo>
                <a:lnTo>
                  <a:pt x="42367" y="50291"/>
                </a:lnTo>
                <a:close/>
              </a:path>
              <a:path w="111759" h="132714">
                <a:moveTo>
                  <a:pt x="70103" y="50291"/>
                </a:moveTo>
                <a:lnTo>
                  <a:pt x="69189" y="48767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59" h="132714">
                <a:moveTo>
                  <a:pt x="110743" y="50291"/>
                </a:moveTo>
                <a:lnTo>
                  <a:pt x="70103" y="50291"/>
                </a:lnTo>
                <a:lnTo>
                  <a:pt x="68579" y="47243"/>
                </a:lnTo>
                <a:lnTo>
                  <a:pt x="109727" y="47243"/>
                </a:lnTo>
                <a:lnTo>
                  <a:pt x="110743" y="50291"/>
                </a:lnTo>
                <a:close/>
              </a:path>
              <a:path w="111759" h="132714">
                <a:moveTo>
                  <a:pt x="71627" y="54863"/>
                </a:moveTo>
                <a:lnTo>
                  <a:pt x="69189" y="48767"/>
                </a:lnTo>
                <a:lnTo>
                  <a:pt x="70103" y="50291"/>
                </a:lnTo>
                <a:lnTo>
                  <a:pt x="110743" y="50291"/>
                </a:lnTo>
                <a:lnTo>
                  <a:pt x="111251" y="51815"/>
                </a:lnTo>
                <a:lnTo>
                  <a:pt x="71627" y="51815"/>
                </a:lnTo>
                <a:lnTo>
                  <a:pt x="71627" y="54863"/>
                </a:lnTo>
                <a:close/>
              </a:path>
              <a:path w="111759" h="132714">
                <a:moveTo>
                  <a:pt x="39623" y="54863"/>
                </a:moveTo>
                <a:lnTo>
                  <a:pt x="41147" y="51815"/>
                </a:lnTo>
                <a:lnTo>
                  <a:pt x="41030" y="52519"/>
                </a:lnTo>
                <a:lnTo>
                  <a:pt x="39623" y="54863"/>
                </a:lnTo>
                <a:close/>
              </a:path>
              <a:path w="111759" h="132714">
                <a:moveTo>
                  <a:pt x="41030" y="52519"/>
                </a:moveTo>
                <a:lnTo>
                  <a:pt x="41147" y="51815"/>
                </a:lnTo>
                <a:lnTo>
                  <a:pt x="41452" y="51815"/>
                </a:lnTo>
                <a:lnTo>
                  <a:pt x="41030" y="52519"/>
                </a:lnTo>
                <a:close/>
              </a:path>
              <a:path w="111759" h="132714">
                <a:moveTo>
                  <a:pt x="73151" y="60959"/>
                </a:moveTo>
                <a:lnTo>
                  <a:pt x="71627" y="51815"/>
                </a:lnTo>
                <a:lnTo>
                  <a:pt x="111251" y="51815"/>
                </a:lnTo>
                <a:lnTo>
                  <a:pt x="111251" y="57911"/>
                </a:lnTo>
                <a:lnTo>
                  <a:pt x="73151" y="57911"/>
                </a:lnTo>
                <a:lnTo>
                  <a:pt x="73151" y="60959"/>
                </a:lnTo>
                <a:close/>
              </a:path>
              <a:path w="111759" h="132714">
                <a:moveTo>
                  <a:pt x="40639" y="54863"/>
                </a:moveTo>
                <a:lnTo>
                  <a:pt x="39623" y="54863"/>
                </a:lnTo>
                <a:lnTo>
                  <a:pt x="41030" y="52519"/>
                </a:lnTo>
                <a:lnTo>
                  <a:pt x="40639" y="54863"/>
                </a:lnTo>
                <a:close/>
              </a:path>
              <a:path w="111759" h="132714">
                <a:moveTo>
                  <a:pt x="39623" y="60959"/>
                </a:moveTo>
                <a:lnTo>
                  <a:pt x="39623" y="57911"/>
                </a:lnTo>
                <a:lnTo>
                  <a:pt x="40131" y="57911"/>
                </a:lnTo>
                <a:lnTo>
                  <a:pt x="39623" y="60959"/>
                </a:lnTo>
                <a:close/>
              </a:path>
              <a:path w="111759" h="132714">
                <a:moveTo>
                  <a:pt x="111251" y="74675"/>
                </a:moveTo>
                <a:lnTo>
                  <a:pt x="73151" y="74675"/>
                </a:lnTo>
                <a:lnTo>
                  <a:pt x="73151" y="57911"/>
                </a:lnTo>
                <a:lnTo>
                  <a:pt x="111251" y="57911"/>
                </a:lnTo>
                <a:lnTo>
                  <a:pt x="111251" y="74675"/>
                </a:lnTo>
                <a:close/>
              </a:path>
              <a:path w="111759" h="132714">
                <a:moveTo>
                  <a:pt x="38099" y="67055"/>
                </a:moveTo>
                <a:lnTo>
                  <a:pt x="38099" y="64007"/>
                </a:lnTo>
                <a:lnTo>
                  <a:pt x="38334" y="65649"/>
                </a:lnTo>
                <a:lnTo>
                  <a:pt x="38099" y="67055"/>
                </a:lnTo>
                <a:close/>
              </a:path>
              <a:path w="111759" h="132714">
                <a:moveTo>
                  <a:pt x="38334" y="65649"/>
                </a:moveTo>
                <a:lnTo>
                  <a:pt x="38099" y="64007"/>
                </a:lnTo>
                <a:lnTo>
                  <a:pt x="38607" y="64007"/>
                </a:lnTo>
                <a:lnTo>
                  <a:pt x="38334" y="65649"/>
                </a:lnTo>
                <a:close/>
              </a:path>
              <a:path w="111759" h="132714">
                <a:moveTo>
                  <a:pt x="38535" y="67055"/>
                </a:moveTo>
                <a:lnTo>
                  <a:pt x="38099" y="67055"/>
                </a:lnTo>
                <a:lnTo>
                  <a:pt x="38334" y="65649"/>
                </a:lnTo>
                <a:lnTo>
                  <a:pt x="38535" y="67055"/>
                </a:lnTo>
                <a:close/>
              </a:path>
              <a:path w="111759" h="132714">
                <a:moveTo>
                  <a:pt x="40233" y="74675"/>
                </a:moveTo>
                <a:lnTo>
                  <a:pt x="39623" y="74675"/>
                </a:lnTo>
                <a:lnTo>
                  <a:pt x="39623" y="71627"/>
                </a:lnTo>
                <a:lnTo>
                  <a:pt x="40233" y="74675"/>
                </a:lnTo>
                <a:close/>
              </a:path>
              <a:path w="111759" h="132714">
                <a:moveTo>
                  <a:pt x="71627" y="79247"/>
                </a:moveTo>
                <a:lnTo>
                  <a:pt x="73151" y="71627"/>
                </a:lnTo>
                <a:lnTo>
                  <a:pt x="73151" y="74675"/>
                </a:lnTo>
                <a:lnTo>
                  <a:pt x="111251" y="74675"/>
                </a:lnTo>
                <a:lnTo>
                  <a:pt x="111251" y="76199"/>
                </a:lnTo>
                <a:lnTo>
                  <a:pt x="73151" y="76199"/>
                </a:lnTo>
                <a:lnTo>
                  <a:pt x="71627" y="79247"/>
                </a:lnTo>
                <a:close/>
              </a:path>
              <a:path w="111759" h="132714">
                <a:moveTo>
                  <a:pt x="41147" y="79247"/>
                </a:moveTo>
                <a:lnTo>
                  <a:pt x="39623" y="76199"/>
                </a:lnTo>
                <a:lnTo>
                  <a:pt x="40538" y="76199"/>
                </a:lnTo>
                <a:lnTo>
                  <a:pt x="41147" y="79247"/>
                </a:lnTo>
                <a:close/>
              </a:path>
              <a:path w="111759" h="132714">
                <a:moveTo>
                  <a:pt x="109219" y="85343"/>
                </a:moveTo>
                <a:lnTo>
                  <a:pt x="68579" y="85343"/>
                </a:lnTo>
                <a:lnTo>
                  <a:pt x="73151" y="76199"/>
                </a:lnTo>
                <a:lnTo>
                  <a:pt x="111251" y="76199"/>
                </a:lnTo>
                <a:lnTo>
                  <a:pt x="111251" y="79247"/>
                </a:lnTo>
                <a:lnTo>
                  <a:pt x="109219" y="85343"/>
                </a:lnTo>
                <a:close/>
              </a:path>
              <a:path w="111759" h="132714">
                <a:moveTo>
                  <a:pt x="42671" y="85343"/>
                </a:moveTo>
                <a:lnTo>
                  <a:pt x="41147" y="82295"/>
                </a:lnTo>
                <a:lnTo>
                  <a:pt x="42062" y="83515"/>
                </a:lnTo>
                <a:lnTo>
                  <a:pt x="42671" y="85343"/>
                </a:lnTo>
                <a:close/>
              </a:path>
              <a:path w="111759" h="132714">
                <a:moveTo>
                  <a:pt x="42062" y="83515"/>
                </a:moveTo>
                <a:lnTo>
                  <a:pt x="41147" y="82295"/>
                </a:lnTo>
                <a:lnTo>
                  <a:pt x="41655" y="82295"/>
                </a:lnTo>
                <a:lnTo>
                  <a:pt x="42062" y="83515"/>
                </a:lnTo>
                <a:close/>
              </a:path>
              <a:path w="111759" h="132714">
                <a:moveTo>
                  <a:pt x="65531" y="88391"/>
                </a:moveTo>
                <a:lnTo>
                  <a:pt x="70103" y="82295"/>
                </a:lnTo>
                <a:lnTo>
                  <a:pt x="68579" y="85343"/>
                </a:lnTo>
                <a:lnTo>
                  <a:pt x="109219" y="85343"/>
                </a:lnTo>
                <a:lnTo>
                  <a:pt x="108711" y="86867"/>
                </a:lnTo>
                <a:lnTo>
                  <a:pt x="68579" y="86867"/>
                </a:lnTo>
                <a:lnTo>
                  <a:pt x="65531" y="88391"/>
                </a:lnTo>
                <a:close/>
              </a:path>
              <a:path w="111759" h="132714">
                <a:moveTo>
                  <a:pt x="43433" y="85343"/>
                </a:moveTo>
                <a:lnTo>
                  <a:pt x="42671" y="85343"/>
                </a:lnTo>
                <a:lnTo>
                  <a:pt x="42062" y="83515"/>
                </a:lnTo>
                <a:lnTo>
                  <a:pt x="43433" y="85343"/>
                </a:lnTo>
                <a:close/>
              </a:path>
              <a:path w="111759" h="132714">
                <a:moveTo>
                  <a:pt x="47243" y="88391"/>
                </a:moveTo>
                <a:lnTo>
                  <a:pt x="45719" y="88391"/>
                </a:lnTo>
                <a:lnTo>
                  <a:pt x="44195" y="85343"/>
                </a:lnTo>
                <a:lnTo>
                  <a:pt x="47243" y="88391"/>
                </a:lnTo>
                <a:close/>
              </a:path>
              <a:path w="111759" h="132714">
                <a:moveTo>
                  <a:pt x="62483" y="91439"/>
                </a:moveTo>
                <a:lnTo>
                  <a:pt x="68579" y="86867"/>
                </a:lnTo>
                <a:lnTo>
                  <a:pt x="108711" y="86867"/>
                </a:lnTo>
                <a:lnTo>
                  <a:pt x="108203" y="88391"/>
                </a:lnTo>
                <a:lnTo>
                  <a:pt x="108203" y="89915"/>
                </a:lnTo>
                <a:lnTo>
                  <a:pt x="65531" y="89915"/>
                </a:lnTo>
                <a:lnTo>
                  <a:pt x="62483" y="91439"/>
                </a:lnTo>
                <a:close/>
              </a:path>
              <a:path w="111759" h="132714">
                <a:moveTo>
                  <a:pt x="50291" y="91439"/>
                </a:moveTo>
                <a:lnTo>
                  <a:pt x="47243" y="89915"/>
                </a:lnTo>
                <a:lnTo>
                  <a:pt x="48767" y="89915"/>
                </a:lnTo>
                <a:lnTo>
                  <a:pt x="50291" y="91439"/>
                </a:lnTo>
                <a:close/>
              </a:path>
              <a:path w="111759" h="132714">
                <a:moveTo>
                  <a:pt x="58419" y="93471"/>
                </a:moveTo>
                <a:lnTo>
                  <a:pt x="65531" y="89915"/>
                </a:lnTo>
                <a:lnTo>
                  <a:pt x="108203" y="89915"/>
                </a:lnTo>
                <a:lnTo>
                  <a:pt x="108203" y="91439"/>
                </a:lnTo>
                <a:lnTo>
                  <a:pt x="106679" y="91439"/>
                </a:lnTo>
                <a:lnTo>
                  <a:pt x="106171" y="92963"/>
                </a:lnTo>
                <a:lnTo>
                  <a:pt x="60959" y="92963"/>
                </a:lnTo>
                <a:lnTo>
                  <a:pt x="58419" y="93471"/>
                </a:lnTo>
                <a:close/>
              </a:path>
              <a:path w="111759" h="132714">
                <a:moveTo>
                  <a:pt x="53339" y="92963"/>
                </a:moveTo>
                <a:lnTo>
                  <a:pt x="48767" y="91439"/>
                </a:lnTo>
                <a:lnTo>
                  <a:pt x="50291" y="91439"/>
                </a:lnTo>
                <a:lnTo>
                  <a:pt x="53339" y="92963"/>
                </a:lnTo>
                <a:close/>
              </a:path>
              <a:path w="111759" h="132714">
                <a:moveTo>
                  <a:pt x="55244" y="94106"/>
                </a:moveTo>
                <a:lnTo>
                  <a:pt x="51815" y="92963"/>
                </a:lnTo>
                <a:lnTo>
                  <a:pt x="53847" y="93471"/>
                </a:lnTo>
                <a:lnTo>
                  <a:pt x="55371" y="94081"/>
                </a:lnTo>
                <a:close/>
              </a:path>
              <a:path w="111759" h="132714">
                <a:moveTo>
                  <a:pt x="53847" y="93471"/>
                </a:moveTo>
                <a:lnTo>
                  <a:pt x="51815" y="92963"/>
                </a:lnTo>
                <a:lnTo>
                  <a:pt x="52577" y="92963"/>
                </a:lnTo>
                <a:lnTo>
                  <a:pt x="53847" y="93471"/>
                </a:lnTo>
                <a:close/>
              </a:path>
              <a:path w="111759" h="132714">
                <a:moveTo>
                  <a:pt x="57041" y="94270"/>
                </a:moveTo>
                <a:lnTo>
                  <a:pt x="56895" y="94233"/>
                </a:lnTo>
                <a:lnTo>
                  <a:pt x="58419" y="93471"/>
                </a:lnTo>
                <a:lnTo>
                  <a:pt x="60959" y="92963"/>
                </a:lnTo>
                <a:lnTo>
                  <a:pt x="57041" y="94270"/>
                </a:lnTo>
                <a:close/>
              </a:path>
              <a:path w="111759" h="132714">
                <a:moveTo>
                  <a:pt x="105663" y="94487"/>
                </a:moveTo>
                <a:lnTo>
                  <a:pt x="57911" y="94487"/>
                </a:lnTo>
                <a:lnTo>
                  <a:pt x="57041" y="94270"/>
                </a:lnTo>
                <a:lnTo>
                  <a:pt x="60959" y="92963"/>
                </a:lnTo>
                <a:lnTo>
                  <a:pt x="106171" y="92963"/>
                </a:lnTo>
                <a:lnTo>
                  <a:pt x="105663" y="94487"/>
                </a:lnTo>
                <a:close/>
              </a:path>
              <a:path w="111759" h="132714">
                <a:moveTo>
                  <a:pt x="55371" y="94081"/>
                </a:moveTo>
                <a:lnTo>
                  <a:pt x="53847" y="93471"/>
                </a:lnTo>
                <a:lnTo>
                  <a:pt x="55879" y="93979"/>
                </a:lnTo>
                <a:lnTo>
                  <a:pt x="55371" y="94081"/>
                </a:lnTo>
                <a:close/>
              </a:path>
              <a:path w="111759" h="132714">
                <a:moveTo>
                  <a:pt x="56895" y="94233"/>
                </a:moveTo>
                <a:lnTo>
                  <a:pt x="55879" y="93979"/>
                </a:lnTo>
                <a:lnTo>
                  <a:pt x="58419" y="93471"/>
                </a:lnTo>
                <a:lnTo>
                  <a:pt x="56895" y="94233"/>
                </a:lnTo>
                <a:close/>
              </a:path>
              <a:path w="111759" h="132714">
                <a:moveTo>
                  <a:pt x="56387" y="94487"/>
                </a:moveTo>
                <a:lnTo>
                  <a:pt x="55371" y="94081"/>
                </a:lnTo>
                <a:lnTo>
                  <a:pt x="55879" y="93979"/>
                </a:lnTo>
                <a:lnTo>
                  <a:pt x="56895" y="94233"/>
                </a:lnTo>
                <a:lnTo>
                  <a:pt x="56387" y="94487"/>
                </a:lnTo>
                <a:close/>
              </a:path>
              <a:path w="111759" h="132714">
                <a:moveTo>
                  <a:pt x="56387" y="94487"/>
                </a:moveTo>
                <a:lnTo>
                  <a:pt x="55244" y="94106"/>
                </a:lnTo>
                <a:lnTo>
                  <a:pt x="55371" y="94081"/>
                </a:lnTo>
                <a:lnTo>
                  <a:pt x="56387" y="94487"/>
                </a:lnTo>
                <a:close/>
              </a:path>
              <a:path w="111759" h="132714">
                <a:moveTo>
                  <a:pt x="56387" y="94487"/>
                </a:moveTo>
                <a:lnTo>
                  <a:pt x="53339" y="94487"/>
                </a:lnTo>
                <a:lnTo>
                  <a:pt x="55244" y="94106"/>
                </a:lnTo>
                <a:lnTo>
                  <a:pt x="56387" y="94487"/>
                </a:lnTo>
                <a:close/>
              </a:path>
              <a:path w="111759" h="132714">
                <a:moveTo>
                  <a:pt x="56387" y="94487"/>
                </a:moveTo>
                <a:lnTo>
                  <a:pt x="56895" y="94233"/>
                </a:lnTo>
                <a:lnTo>
                  <a:pt x="57041" y="94270"/>
                </a:lnTo>
                <a:lnTo>
                  <a:pt x="56387" y="94487"/>
                </a:lnTo>
                <a:close/>
              </a:path>
              <a:path w="111759" h="132714">
                <a:moveTo>
                  <a:pt x="57911" y="94487"/>
                </a:moveTo>
                <a:lnTo>
                  <a:pt x="56387" y="94487"/>
                </a:lnTo>
                <a:lnTo>
                  <a:pt x="57041" y="94270"/>
                </a:lnTo>
                <a:lnTo>
                  <a:pt x="57911" y="94487"/>
                </a:lnTo>
                <a:close/>
              </a:path>
              <a:path w="111759" h="132714">
                <a:moveTo>
                  <a:pt x="79247" y="126491"/>
                </a:moveTo>
                <a:lnTo>
                  <a:pt x="33527" y="126491"/>
                </a:lnTo>
                <a:lnTo>
                  <a:pt x="32003" y="124967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59" h="132714">
                <a:moveTo>
                  <a:pt x="70103" y="129539"/>
                </a:moveTo>
                <a:lnTo>
                  <a:pt x="41147" y="129539"/>
                </a:lnTo>
                <a:lnTo>
                  <a:pt x="35051" y="126491"/>
                </a:lnTo>
                <a:lnTo>
                  <a:pt x="77723" y="126491"/>
                </a:lnTo>
                <a:lnTo>
                  <a:pt x="70103" y="129539"/>
                </a:lnTo>
                <a:close/>
              </a:path>
              <a:path w="111759" h="132714">
                <a:moveTo>
                  <a:pt x="67055" y="131063"/>
                </a:moveTo>
                <a:lnTo>
                  <a:pt x="44195" y="131063"/>
                </a:lnTo>
                <a:lnTo>
                  <a:pt x="42671" y="129539"/>
                </a:lnTo>
                <a:lnTo>
                  <a:pt x="68579" y="129539"/>
                </a:lnTo>
                <a:lnTo>
                  <a:pt x="67055" y="131063"/>
                </a:lnTo>
                <a:close/>
              </a:path>
              <a:path w="111759" h="132714">
                <a:moveTo>
                  <a:pt x="56387" y="132587"/>
                </a:moveTo>
                <a:lnTo>
                  <a:pt x="54863" y="132587"/>
                </a:lnTo>
                <a:lnTo>
                  <a:pt x="53339" y="131063"/>
                </a:lnTo>
                <a:lnTo>
                  <a:pt x="57911" y="131063"/>
                </a:lnTo>
                <a:lnTo>
                  <a:pt x="56387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006083" y="4997195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60" h="94614">
                <a:moveTo>
                  <a:pt x="36575" y="94488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4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4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986271" y="497890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60" h="131445">
                <a:moveTo>
                  <a:pt x="65531" y="1523"/>
                </a:moveTo>
                <a:lnTo>
                  <a:pt x="45719" y="1523"/>
                </a:lnTo>
                <a:lnTo>
                  <a:pt x="53339" y="0"/>
                </a:lnTo>
                <a:lnTo>
                  <a:pt x="57911" y="0"/>
                </a:lnTo>
                <a:lnTo>
                  <a:pt x="65531" y="1523"/>
                </a:lnTo>
                <a:close/>
              </a:path>
              <a:path w="111760" h="131445">
                <a:moveTo>
                  <a:pt x="88391" y="12191"/>
                </a:moveTo>
                <a:lnTo>
                  <a:pt x="24383" y="12191"/>
                </a:lnTo>
                <a:lnTo>
                  <a:pt x="24383" y="10667"/>
                </a:lnTo>
                <a:lnTo>
                  <a:pt x="30479" y="7619"/>
                </a:lnTo>
                <a:lnTo>
                  <a:pt x="32003" y="6095"/>
                </a:lnTo>
                <a:lnTo>
                  <a:pt x="33527" y="6095"/>
                </a:lnTo>
                <a:lnTo>
                  <a:pt x="35051" y="4571"/>
                </a:lnTo>
                <a:lnTo>
                  <a:pt x="41147" y="1523"/>
                </a:lnTo>
                <a:lnTo>
                  <a:pt x="70103" y="1523"/>
                </a:lnTo>
                <a:lnTo>
                  <a:pt x="77723" y="4571"/>
                </a:lnTo>
                <a:lnTo>
                  <a:pt x="80771" y="7619"/>
                </a:lnTo>
                <a:lnTo>
                  <a:pt x="86867" y="10667"/>
                </a:lnTo>
                <a:lnTo>
                  <a:pt x="88391" y="12191"/>
                </a:lnTo>
                <a:close/>
              </a:path>
              <a:path w="111760" h="131445">
                <a:moveTo>
                  <a:pt x="89915" y="118871"/>
                </a:moveTo>
                <a:lnTo>
                  <a:pt x="22859" y="118871"/>
                </a:lnTo>
                <a:lnTo>
                  <a:pt x="15239" y="111251"/>
                </a:lnTo>
                <a:lnTo>
                  <a:pt x="15239" y="109727"/>
                </a:lnTo>
                <a:lnTo>
                  <a:pt x="13715" y="109727"/>
                </a:lnTo>
                <a:lnTo>
                  <a:pt x="9143" y="102107"/>
                </a:lnTo>
                <a:lnTo>
                  <a:pt x="9143" y="100583"/>
                </a:lnTo>
                <a:lnTo>
                  <a:pt x="7619" y="99059"/>
                </a:lnTo>
                <a:lnTo>
                  <a:pt x="4571" y="91439"/>
                </a:lnTo>
                <a:lnTo>
                  <a:pt x="4571" y="89915"/>
                </a:lnTo>
                <a:lnTo>
                  <a:pt x="3047" y="88391"/>
                </a:lnTo>
                <a:lnTo>
                  <a:pt x="1523" y="79247"/>
                </a:lnTo>
                <a:lnTo>
                  <a:pt x="1523" y="76199"/>
                </a:lnTo>
                <a:lnTo>
                  <a:pt x="0" y="67055"/>
                </a:lnTo>
                <a:lnTo>
                  <a:pt x="0" y="64007"/>
                </a:lnTo>
                <a:lnTo>
                  <a:pt x="1523" y="54863"/>
                </a:lnTo>
                <a:lnTo>
                  <a:pt x="1523" y="51815"/>
                </a:lnTo>
                <a:lnTo>
                  <a:pt x="3047" y="42671"/>
                </a:lnTo>
                <a:lnTo>
                  <a:pt x="4571" y="42671"/>
                </a:lnTo>
                <a:lnTo>
                  <a:pt x="4571" y="39623"/>
                </a:lnTo>
                <a:lnTo>
                  <a:pt x="7619" y="32003"/>
                </a:lnTo>
                <a:lnTo>
                  <a:pt x="9143" y="30479"/>
                </a:lnTo>
                <a:lnTo>
                  <a:pt x="9143" y="28955"/>
                </a:lnTo>
                <a:lnTo>
                  <a:pt x="13715" y="22859"/>
                </a:lnTo>
                <a:lnTo>
                  <a:pt x="15239" y="21335"/>
                </a:lnTo>
                <a:lnTo>
                  <a:pt x="15239" y="19811"/>
                </a:lnTo>
                <a:lnTo>
                  <a:pt x="16763" y="19811"/>
                </a:lnTo>
                <a:lnTo>
                  <a:pt x="21335" y="13715"/>
                </a:lnTo>
                <a:lnTo>
                  <a:pt x="22859" y="12191"/>
                </a:lnTo>
                <a:lnTo>
                  <a:pt x="89915" y="12191"/>
                </a:lnTo>
                <a:lnTo>
                  <a:pt x="89915" y="13715"/>
                </a:lnTo>
                <a:lnTo>
                  <a:pt x="97535" y="21335"/>
                </a:lnTo>
                <a:lnTo>
                  <a:pt x="97535" y="22859"/>
                </a:lnTo>
                <a:lnTo>
                  <a:pt x="102107" y="28955"/>
                </a:lnTo>
                <a:lnTo>
                  <a:pt x="102107" y="30479"/>
                </a:lnTo>
                <a:lnTo>
                  <a:pt x="103631" y="30479"/>
                </a:lnTo>
                <a:lnTo>
                  <a:pt x="103631" y="32003"/>
                </a:lnTo>
                <a:lnTo>
                  <a:pt x="106070" y="38099"/>
                </a:lnTo>
                <a:lnTo>
                  <a:pt x="53339" y="38099"/>
                </a:lnTo>
                <a:lnTo>
                  <a:pt x="48767" y="39623"/>
                </a:lnTo>
                <a:lnTo>
                  <a:pt x="45719" y="42671"/>
                </a:lnTo>
                <a:lnTo>
                  <a:pt x="42976" y="47243"/>
                </a:lnTo>
                <a:lnTo>
                  <a:pt x="42671" y="47243"/>
                </a:lnTo>
                <a:lnTo>
                  <a:pt x="41147" y="50291"/>
                </a:lnTo>
                <a:lnTo>
                  <a:pt x="41452" y="50291"/>
                </a:lnTo>
                <a:lnTo>
                  <a:pt x="39623" y="54863"/>
                </a:lnTo>
                <a:lnTo>
                  <a:pt x="40131" y="54863"/>
                </a:lnTo>
                <a:lnTo>
                  <a:pt x="38099" y="60959"/>
                </a:lnTo>
                <a:lnTo>
                  <a:pt x="39115" y="60959"/>
                </a:lnTo>
                <a:lnTo>
                  <a:pt x="38607" y="64007"/>
                </a:lnTo>
                <a:lnTo>
                  <a:pt x="38099" y="64007"/>
                </a:lnTo>
                <a:lnTo>
                  <a:pt x="38099" y="67055"/>
                </a:lnTo>
                <a:lnTo>
                  <a:pt x="38607" y="67055"/>
                </a:lnTo>
                <a:lnTo>
                  <a:pt x="39115" y="70103"/>
                </a:lnTo>
                <a:lnTo>
                  <a:pt x="38099" y="70103"/>
                </a:lnTo>
                <a:lnTo>
                  <a:pt x="40131" y="76199"/>
                </a:lnTo>
                <a:lnTo>
                  <a:pt x="39623" y="76199"/>
                </a:lnTo>
                <a:lnTo>
                  <a:pt x="41655" y="82295"/>
                </a:lnTo>
                <a:lnTo>
                  <a:pt x="41147" y="82295"/>
                </a:lnTo>
                <a:lnTo>
                  <a:pt x="42671" y="85343"/>
                </a:lnTo>
                <a:lnTo>
                  <a:pt x="43433" y="85343"/>
                </a:lnTo>
                <a:lnTo>
                  <a:pt x="45719" y="88391"/>
                </a:lnTo>
                <a:lnTo>
                  <a:pt x="48767" y="91439"/>
                </a:lnTo>
                <a:lnTo>
                  <a:pt x="52577" y="92963"/>
                </a:lnTo>
                <a:lnTo>
                  <a:pt x="51815" y="92963"/>
                </a:lnTo>
                <a:lnTo>
                  <a:pt x="55244" y="94106"/>
                </a:lnTo>
                <a:lnTo>
                  <a:pt x="53339" y="94487"/>
                </a:lnTo>
                <a:lnTo>
                  <a:pt x="105460" y="94487"/>
                </a:lnTo>
                <a:lnTo>
                  <a:pt x="103631" y="99059"/>
                </a:lnTo>
                <a:lnTo>
                  <a:pt x="103631" y="100583"/>
                </a:lnTo>
                <a:lnTo>
                  <a:pt x="102107" y="102107"/>
                </a:lnTo>
                <a:lnTo>
                  <a:pt x="97535" y="109727"/>
                </a:lnTo>
                <a:lnTo>
                  <a:pt x="89915" y="117347"/>
                </a:lnTo>
                <a:lnTo>
                  <a:pt x="89915" y="118871"/>
                </a:lnTo>
                <a:close/>
              </a:path>
              <a:path w="111760" h="131445">
                <a:moveTo>
                  <a:pt x="48767" y="39623"/>
                </a:moveTo>
                <a:lnTo>
                  <a:pt x="53339" y="38099"/>
                </a:lnTo>
                <a:lnTo>
                  <a:pt x="51815" y="39014"/>
                </a:lnTo>
                <a:lnTo>
                  <a:pt x="48767" y="39623"/>
                </a:lnTo>
                <a:close/>
              </a:path>
              <a:path w="111760" h="131445">
                <a:moveTo>
                  <a:pt x="51815" y="39014"/>
                </a:moveTo>
                <a:lnTo>
                  <a:pt x="53339" y="38099"/>
                </a:lnTo>
                <a:lnTo>
                  <a:pt x="56387" y="38099"/>
                </a:lnTo>
                <a:lnTo>
                  <a:pt x="51815" y="39014"/>
                </a:lnTo>
                <a:close/>
              </a:path>
              <a:path w="111760" h="131445">
                <a:moveTo>
                  <a:pt x="60959" y="39242"/>
                </a:moveTo>
                <a:lnTo>
                  <a:pt x="56387" y="38099"/>
                </a:lnTo>
                <a:lnTo>
                  <a:pt x="59435" y="38099"/>
                </a:lnTo>
                <a:lnTo>
                  <a:pt x="60959" y="39242"/>
                </a:lnTo>
                <a:close/>
              </a:path>
              <a:path w="111760" h="131445">
                <a:moveTo>
                  <a:pt x="62483" y="39623"/>
                </a:moveTo>
                <a:lnTo>
                  <a:pt x="60959" y="39242"/>
                </a:lnTo>
                <a:lnTo>
                  <a:pt x="59435" y="38099"/>
                </a:lnTo>
                <a:lnTo>
                  <a:pt x="62483" y="39623"/>
                </a:lnTo>
                <a:close/>
              </a:path>
              <a:path w="111760" h="131445">
                <a:moveTo>
                  <a:pt x="108711" y="45719"/>
                </a:moveTo>
                <a:lnTo>
                  <a:pt x="68579" y="45719"/>
                </a:lnTo>
                <a:lnTo>
                  <a:pt x="62483" y="39623"/>
                </a:lnTo>
                <a:lnTo>
                  <a:pt x="59435" y="38099"/>
                </a:lnTo>
                <a:lnTo>
                  <a:pt x="106070" y="38099"/>
                </a:lnTo>
                <a:lnTo>
                  <a:pt x="106679" y="39623"/>
                </a:lnTo>
                <a:lnTo>
                  <a:pt x="108203" y="41147"/>
                </a:lnTo>
                <a:lnTo>
                  <a:pt x="108203" y="42671"/>
                </a:lnTo>
                <a:lnTo>
                  <a:pt x="108711" y="45719"/>
                </a:lnTo>
                <a:close/>
              </a:path>
              <a:path w="111760" h="131445">
                <a:moveTo>
                  <a:pt x="47105" y="41840"/>
                </a:moveTo>
                <a:lnTo>
                  <a:pt x="48767" y="39623"/>
                </a:lnTo>
                <a:lnTo>
                  <a:pt x="51815" y="39014"/>
                </a:lnTo>
                <a:lnTo>
                  <a:pt x="47105" y="41840"/>
                </a:lnTo>
                <a:close/>
              </a:path>
              <a:path w="111760" h="131445">
                <a:moveTo>
                  <a:pt x="65531" y="42671"/>
                </a:moveTo>
                <a:lnTo>
                  <a:pt x="60959" y="39242"/>
                </a:lnTo>
                <a:lnTo>
                  <a:pt x="62483" y="39623"/>
                </a:lnTo>
                <a:lnTo>
                  <a:pt x="65531" y="42671"/>
                </a:lnTo>
                <a:close/>
              </a:path>
              <a:path w="111760" h="131445">
                <a:moveTo>
                  <a:pt x="45719" y="42671"/>
                </a:moveTo>
                <a:lnTo>
                  <a:pt x="48767" y="39623"/>
                </a:lnTo>
                <a:lnTo>
                  <a:pt x="47105" y="41840"/>
                </a:lnTo>
                <a:lnTo>
                  <a:pt x="45719" y="42671"/>
                </a:lnTo>
                <a:close/>
              </a:path>
              <a:path w="111760" h="131445">
                <a:moveTo>
                  <a:pt x="44195" y="45719"/>
                </a:moveTo>
                <a:lnTo>
                  <a:pt x="45719" y="42671"/>
                </a:lnTo>
                <a:lnTo>
                  <a:pt x="47105" y="41840"/>
                </a:lnTo>
                <a:lnTo>
                  <a:pt x="44195" y="45719"/>
                </a:lnTo>
                <a:close/>
              </a:path>
              <a:path w="111760" h="131445">
                <a:moveTo>
                  <a:pt x="69189" y="48767"/>
                </a:moveTo>
                <a:lnTo>
                  <a:pt x="65531" y="42671"/>
                </a:lnTo>
                <a:lnTo>
                  <a:pt x="68579" y="45719"/>
                </a:lnTo>
                <a:lnTo>
                  <a:pt x="108711" y="45719"/>
                </a:lnTo>
                <a:lnTo>
                  <a:pt x="108965" y="47243"/>
                </a:lnTo>
                <a:lnTo>
                  <a:pt x="68579" y="47243"/>
                </a:lnTo>
                <a:lnTo>
                  <a:pt x="69189" y="48767"/>
                </a:lnTo>
                <a:close/>
              </a:path>
              <a:path w="111760" h="131445">
                <a:moveTo>
                  <a:pt x="41147" y="50291"/>
                </a:moveTo>
                <a:lnTo>
                  <a:pt x="42671" y="47243"/>
                </a:lnTo>
                <a:lnTo>
                  <a:pt x="42062" y="48767"/>
                </a:lnTo>
                <a:lnTo>
                  <a:pt x="41147" y="50291"/>
                </a:lnTo>
                <a:close/>
              </a:path>
              <a:path w="111760" h="131445">
                <a:moveTo>
                  <a:pt x="42062" y="48767"/>
                </a:moveTo>
                <a:lnTo>
                  <a:pt x="42671" y="47243"/>
                </a:lnTo>
                <a:lnTo>
                  <a:pt x="42976" y="47243"/>
                </a:lnTo>
                <a:lnTo>
                  <a:pt x="42062" y="48767"/>
                </a:lnTo>
                <a:close/>
              </a:path>
              <a:path w="111760" h="131445">
                <a:moveTo>
                  <a:pt x="70103" y="50291"/>
                </a:moveTo>
                <a:lnTo>
                  <a:pt x="69189" y="48767"/>
                </a:lnTo>
                <a:lnTo>
                  <a:pt x="68579" y="47243"/>
                </a:lnTo>
                <a:lnTo>
                  <a:pt x="70103" y="50291"/>
                </a:lnTo>
                <a:close/>
              </a:path>
              <a:path w="111760" h="131445">
                <a:moveTo>
                  <a:pt x="109473" y="50291"/>
                </a:moveTo>
                <a:lnTo>
                  <a:pt x="70103" y="50291"/>
                </a:lnTo>
                <a:lnTo>
                  <a:pt x="68579" y="47243"/>
                </a:lnTo>
                <a:lnTo>
                  <a:pt x="108965" y="47243"/>
                </a:lnTo>
                <a:lnTo>
                  <a:pt x="109473" y="50291"/>
                </a:lnTo>
                <a:close/>
              </a:path>
              <a:path w="111760" h="131445">
                <a:moveTo>
                  <a:pt x="41452" y="50291"/>
                </a:moveTo>
                <a:lnTo>
                  <a:pt x="41147" y="50291"/>
                </a:lnTo>
                <a:lnTo>
                  <a:pt x="42062" y="48767"/>
                </a:lnTo>
                <a:lnTo>
                  <a:pt x="41452" y="50291"/>
                </a:lnTo>
                <a:close/>
              </a:path>
              <a:path w="111760" h="131445">
                <a:moveTo>
                  <a:pt x="71627" y="54863"/>
                </a:moveTo>
                <a:lnTo>
                  <a:pt x="69189" y="48767"/>
                </a:lnTo>
                <a:lnTo>
                  <a:pt x="70103" y="50291"/>
                </a:lnTo>
                <a:lnTo>
                  <a:pt x="109473" y="50291"/>
                </a:lnTo>
                <a:lnTo>
                  <a:pt x="109727" y="51815"/>
                </a:lnTo>
                <a:lnTo>
                  <a:pt x="71627" y="51815"/>
                </a:lnTo>
                <a:lnTo>
                  <a:pt x="71627" y="54863"/>
                </a:lnTo>
                <a:close/>
              </a:path>
              <a:path w="111760" h="131445">
                <a:moveTo>
                  <a:pt x="40131" y="54863"/>
                </a:moveTo>
                <a:lnTo>
                  <a:pt x="39623" y="54863"/>
                </a:lnTo>
                <a:lnTo>
                  <a:pt x="41147" y="51815"/>
                </a:lnTo>
                <a:lnTo>
                  <a:pt x="40131" y="54863"/>
                </a:lnTo>
                <a:close/>
              </a:path>
              <a:path w="111760" h="131445">
                <a:moveTo>
                  <a:pt x="73151" y="60959"/>
                </a:moveTo>
                <a:lnTo>
                  <a:pt x="71627" y="51815"/>
                </a:lnTo>
                <a:lnTo>
                  <a:pt x="109727" y="51815"/>
                </a:lnTo>
                <a:lnTo>
                  <a:pt x="111251" y="53339"/>
                </a:lnTo>
                <a:lnTo>
                  <a:pt x="111251" y="57911"/>
                </a:lnTo>
                <a:lnTo>
                  <a:pt x="73151" y="57911"/>
                </a:lnTo>
                <a:lnTo>
                  <a:pt x="73151" y="60959"/>
                </a:lnTo>
                <a:close/>
              </a:path>
              <a:path w="111760" h="131445">
                <a:moveTo>
                  <a:pt x="39115" y="60959"/>
                </a:moveTo>
                <a:lnTo>
                  <a:pt x="38099" y="60959"/>
                </a:lnTo>
                <a:lnTo>
                  <a:pt x="39623" y="57911"/>
                </a:lnTo>
                <a:lnTo>
                  <a:pt x="39115" y="60959"/>
                </a:lnTo>
                <a:close/>
              </a:path>
              <a:path w="111760" h="131445">
                <a:moveTo>
                  <a:pt x="111251" y="73151"/>
                </a:moveTo>
                <a:lnTo>
                  <a:pt x="73151" y="73151"/>
                </a:lnTo>
                <a:lnTo>
                  <a:pt x="73151" y="57911"/>
                </a:lnTo>
                <a:lnTo>
                  <a:pt x="111251" y="57911"/>
                </a:lnTo>
                <a:lnTo>
                  <a:pt x="111251" y="73151"/>
                </a:lnTo>
                <a:close/>
              </a:path>
              <a:path w="111760" h="131445">
                <a:moveTo>
                  <a:pt x="38099" y="67055"/>
                </a:moveTo>
                <a:lnTo>
                  <a:pt x="38099" y="64007"/>
                </a:lnTo>
                <a:lnTo>
                  <a:pt x="38353" y="65531"/>
                </a:lnTo>
                <a:lnTo>
                  <a:pt x="38099" y="67055"/>
                </a:lnTo>
                <a:close/>
              </a:path>
              <a:path w="111760" h="131445">
                <a:moveTo>
                  <a:pt x="38353" y="65531"/>
                </a:moveTo>
                <a:lnTo>
                  <a:pt x="38099" y="64007"/>
                </a:lnTo>
                <a:lnTo>
                  <a:pt x="38607" y="64007"/>
                </a:lnTo>
                <a:lnTo>
                  <a:pt x="38353" y="65531"/>
                </a:lnTo>
                <a:close/>
              </a:path>
              <a:path w="111760" h="131445">
                <a:moveTo>
                  <a:pt x="38607" y="67055"/>
                </a:moveTo>
                <a:lnTo>
                  <a:pt x="38099" y="67055"/>
                </a:lnTo>
                <a:lnTo>
                  <a:pt x="38353" y="65531"/>
                </a:lnTo>
                <a:lnTo>
                  <a:pt x="38607" y="67055"/>
                </a:lnTo>
                <a:close/>
              </a:path>
              <a:path w="111760" h="131445">
                <a:moveTo>
                  <a:pt x="39623" y="73151"/>
                </a:moveTo>
                <a:lnTo>
                  <a:pt x="38099" y="70103"/>
                </a:lnTo>
                <a:lnTo>
                  <a:pt x="39115" y="70103"/>
                </a:lnTo>
                <a:lnTo>
                  <a:pt x="39623" y="73151"/>
                </a:lnTo>
                <a:close/>
              </a:path>
              <a:path w="111760" h="131445">
                <a:moveTo>
                  <a:pt x="111251" y="79247"/>
                </a:moveTo>
                <a:lnTo>
                  <a:pt x="71627" y="79247"/>
                </a:lnTo>
                <a:lnTo>
                  <a:pt x="73151" y="70103"/>
                </a:lnTo>
                <a:lnTo>
                  <a:pt x="73151" y="73151"/>
                </a:lnTo>
                <a:lnTo>
                  <a:pt x="111251" y="73151"/>
                </a:lnTo>
                <a:lnTo>
                  <a:pt x="111251" y="79247"/>
                </a:lnTo>
                <a:close/>
              </a:path>
              <a:path w="111760" h="131445">
                <a:moveTo>
                  <a:pt x="41147" y="79247"/>
                </a:moveTo>
                <a:lnTo>
                  <a:pt x="39623" y="76199"/>
                </a:lnTo>
                <a:lnTo>
                  <a:pt x="40131" y="76199"/>
                </a:lnTo>
                <a:lnTo>
                  <a:pt x="41147" y="79247"/>
                </a:lnTo>
                <a:close/>
              </a:path>
              <a:path w="111760" h="131445">
                <a:moveTo>
                  <a:pt x="68579" y="83819"/>
                </a:moveTo>
                <a:lnTo>
                  <a:pt x="71627" y="76199"/>
                </a:lnTo>
                <a:lnTo>
                  <a:pt x="71627" y="79247"/>
                </a:lnTo>
                <a:lnTo>
                  <a:pt x="109727" y="79247"/>
                </a:lnTo>
                <a:lnTo>
                  <a:pt x="109219" y="82295"/>
                </a:lnTo>
                <a:lnTo>
                  <a:pt x="70103" y="82295"/>
                </a:lnTo>
                <a:lnTo>
                  <a:pt x="68579" y="83819"/>
                </a:lnTo>
                <a:close/>
              </a:path>
              <a:path w="111760" h="131445">
                <a:moveTo>
                  <a:pt x="42671" y="85343"/>
                </a:moveTo>
                <a:lnTo>
                  <a:pt x="41147" y="82295"/>
                </a:lnTo>
                <a:lnTo>
                  <a:pt x="42062" y="83515"/>
                </a:lnTo>
                <a:lnTo>
                  <a:pt x="42671" y="85343"/>
                </a:lnTo>
                <a:close/>
              </a:path>
              <a:path w="111760" h="131445">
                <a:moveTo>
                  <a:pt x="42062" y="83515"/>
                </a:moveTo>
                <a:lnTo>
                  <a:pt x="41147" y="82295"/>
                </a:lnTo>
                <a:lnTo>
                  <a:pt x="41655" y="82295"/>
                </a:lnTo>
                <a:lnTo>
                  <a:pt x="42062" y="83515"/>
                </a:lnTo>
                <a:close/>
              </a:path>
              <a:path w="111760" h="131445">
                <a:moveTo>
                  <a:pt x="65531" y="88391"/>
                </a:moveTo>
                <a:lnTo>
                  <a:pt x="70103" y="82295"/>
                </a:lnTo>
                <a:lnTo>
                  <a:pt x="109219" y="82295"/>
                </a:lnTo>
                <a:lnTo>
                  <a:pt x="108711" y="85343"/>
                </a:lnTo>
                <a:lnTo>
                  <a:pt x="68579" y="85343"/>
                </a:lnTo>
                <a:lnTo>
                  <a:pt x="65531" y="88391"/>
                </a:lnTo>
                <a:close/>
              </a:path>
              <a:path w="111760" h="131445">
                <a:moveTo>
                  <a:pt x="43433" y="85343"/>
                </a:moveTo>
                <a:lnTo>
                  <a:pt x="42671" y="85343"/>
                </a:lnTo>
                <a:lnTo>
                  <a:pt x="42062" y="83515"/>
                </a:lnTo>
                <a:lnTo>
                  <a:pt x="43433" y="85343"/>
                </a:lnTo>
                <a:close/>
              </a:path>
              <a:path w="111760" h="131445">
                <a:moveTo>
                  <a:pt x="47105" y="89223"/>
                </a:moveTo>
                <a:lnTo>
                  <a:pt x="45719" y="88391"/>
                </a:lnTo>
                <a:lnTo>
                  <a:pt x="44195" y="85343"/>
                </a:lnTo>
                <a:lnTo>
                  <a:pt x="47105" y="89223"/>
                </a:lnTo>
                <a:close/>
              </a:path>
              <a:path w="111760" h="131445">
                <a:moveTo>
                  <a:pt x="58419" y="93471"/>
                </a:moveTo>
                <a:lnTo>
                  <a:pt x="62483" y="91439"/>
                </a:lnTo>
                <a:lnTo>
                  <a:pt x="68579" y="85343"/>
                </a:lnTo>
                <a:lnTo>
                  <a:pt x="108711" y="85343"/>
                </a:lnTo>
                <a:lnTo>
                  <a:pt x="108203" y="88391"/>
                </a:lnTo>
                <a:lnTo>
                  <a:pt x="108203" y="89915"/>
                </a:lnTo>
                <a:lnTo>
                  <a:pt x="106679" y="91439"/>
                </a:lnTo>
                <a:lnTo>
                  <a:pt x="106070" y="92963"/>
                </a:lnTo>
                <a:lnTo>
                  <a:pt x="60959" y="92963"/>
                </a:lnTo>
                <a:lnTo>
                  <a:pt x="58419" y="93471"/>
                </a:lnTo>
                <a:close/>
              </a:path>
              <a:path w="111760" h="131445">
                <a:moveTo>
                  <a:pt x="48767" y="91439"/>
                </a:moveTo>
                <a:lnTo>
                  <a:pt x="45719" y="88391"/>
                </a:lnTo>
                <a:lnTo>
                  <a:pt x="47105" y="89223"/>
                </a:lnTo>
                <a:lnTo>
                  <a:pt x="48767" y="91439"/>
                </a:lnTo>
                <a:close/>
              </a:path>
              <a:path w="111760" h="131445">
                <a:moveTo>
                  <a:pt x="59435" y="92963"/>
                </a:moveTo>
                <a:lnTo>
                  <a:pt x="65531" y="88391"/>
                </a:lnTo>
                <a:lnTo>
                  <a:pt x="62483" y="91439"/>
                </a:lnTo>
                <a:lnTo>
                  <a:pt x="59435" y="92963"/>
                </a:lnTo>
                <a:close/>
              </a:path>
              <a:path w="111760" h="131445">
                <a:moveTo>
                  <a:pt x="53339" y="92963"/>
                </a:moveTo>
                <a:lnTo>
                  <a:pt x="48767" y="91439"/>
                </a:lnTo>
                <a:lnTo>
                  <a:pt x="47105" y="89223"/>
                </a:lnTo>
                <a:lnTo>
                  <a:pt x="53339" y="92963"/>
                </a:lnTo>
                <a:close/>
              </a:path>
              <a:path w="111760" h="131445">
                <a:moveTo>
                  <a:pt x="55244" y="94106"/>
                </a:moveTo>
                <a:lnTo>
                  <a:pt x="51815" y="92963"/>
                </a:lnTo>
                <a:lnTo>
                  <a:pt x="53847" y="93471"/>
                </a:lnTo>
                <a:lnTo>
                  <a:pt x="55371" y="94081"/>
                </a:lnTo>
                <a:close/>
              </a:path>
              <a:path w="111760" h="131445">
                <a:moveTo>
                  <a:pt x="53847" y="93471"/>
                </a:moveTo>
                <a:lnTo>
                  <a:pt x="51815" y="92963"/>
                </a:lnTo>
                <a:lnTo>
                  <a:pt x="52577" y="92963"/>
                </a:lnTo>
                <a:lnTo>
                  <a:pt x="53847" y="93471"/>
                </a:lnTo>
                <a:close/>
              </a:path>
              <a:path w="111760" h="131445">
                <a:moveTo>
                  <a:pt x="57041" y="94270"/>
                </a:moveTo>
                <a:lnTo>
                  <a:pt x="56895" y="94233"/>
                </a:lnTo>
                <a:lnTo>
                  <a:pt x="58419" y="93471"/>
                </a:lnTo>
                <a:lnTo>
                  <a:pt x="60959" y="92963"/>
                </a:lnTo>
                <a:lnTo>
                  <a:pt x="57041" y="94270"/>
                </a:lnTo>
                <a:close/>
              </a:path>
              <a:path w="111760" h="131445">
                <a:moveTo>
                  <a:pt x="105460" y="94487"/>
                </a:moveTo>
                <a:lnTo>
                  <a:pt x="57911" y="94487"/>
                </a:lnTo>
                <a:lnTo>
                  <a:pt x="57041" y="94270"/>
                </a:lnTo>
                <a:lnTo>
                  <a:pt x="60959" y="92963"/>
                </a:lnTo>
                <a:lnTo>
                  <a:pt x="106070" y="92963"/>
                </a:lnTo>
                <a:lnTo>
                  <a:pt x="105460" y="94487"/>
                </a:lnTo>
                <a:close/>
              </a:path>
              <a:path w="111760" h="131445">
                <a:moveTo>
                  <a:pt x="55371" y="94081"/>
                </a:moveTo>
                <a:lnTo>
                  <a:pt x="53847" y="93471"/>
                </a:lnTo>
                <a:lnTo>
                  <a:pt x="55879" y="93979"/>
                </a:lnTo>
                <a:lnTo>
                  <a:pt x="55371" y="94081"/>
                </a:lnTo>
                <a:close/>
              </a:path>
              <a:path w="111760" h="131445">
                <a:moveTo>
                  <a:pt x="56895" y="94233"/>
                </a:moveTo>
                <a:lnTo>
                  <a:pt x="55879" y="93979"/>
                </a:lnTo>
                <a:lnTo>
                  <a:pt x="58419" y="93471"/>
                </a:lnTo>
                <a:lnTo>
                  <a:pt x="56895" y="94233"/>
                </a:lnTo>
                <a:close/>
              </a:path>
              <a:path w="111760" h="131445">
                <a:moveTo>
                  <a:pt x="56387" y="94487"/>
                </a:moveTo>
                <a:lnTo>
                  <a:pt x="55371" y="94081"/>
                </a:lnTo>
                <a:lnTo>
                  <a:pt x="55879" y="93979"/>
                </a:lnTo>
                <a:lnTo>
                  <a:pt x="56895" y="94233"/>
                </a:lnTo>
                <a:lnTo>
                  <a:pt x="56387" y="94487"/>
                </a:lnTo>
                <a:close/>
              </a:path>
              <a:path w="111760" h="131445">
                <a:moveTo>
                  <a:pt x="56387" y="94487"/>
                </a:moveTo>
                <a:lnTo>
                  <a:pt x="55244" y="94106"/>
                </a:lnTo>
                <a:lnTo>
                  <a:pt x="55371" y="94081"/>
                </a:lnTo>
                <a:lnTo>
                  <a:pt x="56387" y="94487"/>
                </a:lnTo>
                <a:close/>
              </a:path>
              <a:path w="111760" h="131445">
                <a:moveTo>
                  <a:pt x="56387" y="94487"/>
                </a:moveTo>
                <a:lnTo>
                  <a:pt x="53339" y="94487"/>
                </a:lnTo>
                <a:lnTo>
                  <a:pt x="55244" y="94106"/>
                </a:lnTo>
                <a:lnTo>
                  <a:pt x="56387" y="94487"/>
                </a:lnTo>
                <a:close/>
              </a:path>
              <a:path w="111760" h="131445">
                <a:moveTo>
                  <a:pt x="56387" y="94487"/>
                </a:moveTo>
                <a:lnTo>
                  <a:pt x="56895" y="94233"/>
                </a:lnTo>
                <a:lnTo>
                  <a:pt x="57041" y="94270"/>
                </a:lnTo>
                <a:lnTo>
                  <a:pt x="56387" y="94487"/>
                </a:lnTo>
                <a:close/>
              </a:path>
              <a:path w="111760" h="131445">
                <a:moveTo>
                  <a:pt x="57911" y="94487"/>
                </a:moveTo>
                <a:lnTo>
                  <a:pt x="56387" y="94487"/>
                </a:lnTo>
                <a:lnTo>
                  <a:pt x="57041" y="94270"/>
                </a:lnTo>
                <a:lnTo>
                  <a:pt x="57911" y="94487"/>
                </a:lnTo>
                <a:close/>
              </a:path>
              <a:path w="111760" h="131445">
                <a:moveTo>
                  <a:pt x="80771" y="124967"/>
                </a:moveTo>
                <a:lnTo>
                  <a:pt x="30479" y="124967"/>
                </a:lnTo>
                <a:lnTo>
                  <a:pt x="24383" y="120395"/>
                </a:lnTo>
                <a:lnTo>
                  <a:pt x="24383" y="118871"/>
                </a:lnTo>
                <a:lnTo>
                  <a:pt x="88391" y="118871"/>
                </a:lnTo>
                <a:lnTo>
                  <a:pt x="86867" y="120395"/>
                </a:lnTo>
                <a:lnTo>
                  <a:pt x="80771" y="124967"/>
                </a:lnTo>
                <a:close/>
              </a:path>
              <a:path w="111760" h="131445">
                <a:moveTo>
                  <a:pt x="79247" y="126491"/>
                </a:moveTo>
                <a:lnTo>
                  <a:pt x="33527" y="126491"/>
                </a:lnTo>
                <a:lnTo>
                  <a:pt x="32003" y="124967"/>
                </a:lnTo>
                <a:lnTo>
                  <a:pt x="79247" y="124967"/>
                </a:lnTo>
                <a:lnTo>
                  <a:pt x="79247" y="126491"/>
                </a:lnTo>
                <a:close/>
              </a:path>
              <a:path w="111760" h="131445">
                <a:moveTo>
                  <a:pt x="70103" y="129539"/>
                </a:moveTo>
                <a:lnTo>
                  <a:pt x="41147" y="129539"/>
                </a:lnTo>
                <a:lnTo>
                  <a:pt x="35051" y="126491"/>
                </a:lnTo>
                <a:lnTo>
                  <a:pt x="77723" y="126491"/>
                </a:lnTo>
                <a:lnTo>
                  <a:pt x="70103" y="129539"/>
                </a:lnTo>
                <a:close/>
              </a:path>
              <a:path w="111760" h="131445">
                <a:moveTo>
                  <a:pt x="67055" y="131063"/>
                </a:moveTo>
                <a:lnTo>
                  <a:pt x="44195" y="131063"/>
                </a:lnTo>
                <a:lnTo>
                  <a:pt x="42671" y="129539"/>
                </a:lnTo>
                <a:lnTo>
                  <a:pt x="68579" y="129539"/>
                </a:lnTo>
                <a:lnTo>
                  <a:pt x="67055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8788377" y="4770077"/>
            <a:ext cx="34734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5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8166575" y="5288295"/>
            <a:ext cx="34734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4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6041135" y="5055870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 h="0">
                <a:moveTo>
                  <a:pt x="0" y="0"/>
                </a:moveTo>
                <a:lnTo>
                  <a:pt x="8717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911340" y="4686300"/>
            <a:ext cx="443865" cy="311150"/>
          </a:xfrm>
          <a:custGeom>
            <a:avLst/>
            <a:gdLst/>
            <a:ahLst/>
            <a:cxnLst/>
            <a:rect l="l" t="t" r="r" b="b"/>
            <a:pathLst>
              <a:path w="443865" h="311150">
                <a:moveTo>
                  <a:pt x="61519" y="269026"/>
                </a:moveTo>
                <a:lnTo>
                  <a:pt x="78084" y="234588"/>
                </a:lnTo>
                <a:lnTo>
                  <a:pt x="422148" y="0"/>
                </a:lnTo>
                <a:lnTo>
                  <a:pt x="443484" y="32004"/>
                </a:lnTo>
                <a:lnTo>
                  <a:pt x="99714" y="266392"/>
                </a:lnTo>
                <a:lnTo>
                  <a:pt x="61519" y="269026"/>
                </a:lnTo>
                <a:close/>
              </a:path>
              <a:path w="443865" h="311150">
                <a:moveTo>
                  <a:pt x="0" y="310895"/>
                </a:moveTo>
                <a:lnTo>
                  <a:pt x="70104" y="163068"/>
                </a:lnTo>
                <a:lnTo>
                  <a:pt x="74580" y="156495"/>
                </a:lnTo>
                <a:lnTo>
                  <a:pt x="80771" y="152781"/>
                </a:lnTo>
                <a:lnTo>
                  <a:pt x="88106" y="151923"/>
                </a:lnTo>
                <a:lnTo>
                  <a:pt x="96011" y="153924"/>
                </a:lnTo>
                <a:lnTo>
                  <a:pt x="101941" y="158376"/>
                </a:lnTo>
                <a:lnTo>
                  <a:pt x="105727" y="164401"/>
                </a:lnTo>
                <a:lnTo>
                  <a:pt x="106941" y="171283"/>
                </a:lnTo>
                <a:lnTo>
                  <a:pt x="105156" y="178307"/>
                </a:lnTo>
                <a:lnTo>
                  <a:pt x="78084" y="234588"/>
                </a:lnTo>
                <a:lnTo>
                  <a:pt x="19811" y="274319"/>
                </a:lnTo>
                <a:lnTo>
                  <a:pt x="41148" y="306323"/>
                </a:lnTo>
                <a:lnTo>
                  <a:pt x="69886" y="306323"/>
                </a:lnTo>
                <a:lnTo>
                  <a:pt x="0" y="310895"/>
                </a:lnTo>
                <a:close/>
              </a:path>
              <a:path w="443865" h="311150">
                <a:moveTo>
                  <a:pt x="41148" y="306323"/>
                </a:moveTo>
                <a:lnTo>
                  <a:pt x="19811" y="274319"/>
                </a:lnTo>
                <a:lnTo>
                  <a:pt x="78084" y="234588"/>
                </a:lnTo>
                <a:lnTo>
                  <a:pt x="61519" y="269026"/>
                </a:lnTo>
                <a:lnTo>
                  <a:pt x="28956" y="271272"/>
                </a:lnTo>
                <a:lnTo>
                  <a:pt x="47243" y="298704"/>
                </a:lnTo>
                <a:lnTo>
                  <a:pt x="52323" y="298704"/>
                </a:lnTo>
                <a:lnTo>
                  <a:pt x="41148" y="306323"/>
                </a:lnTo>
                <a:close/>
              </a:path>
              <a:path w="443865" h="311150">
                <a:moveTo>
                  <a:pt x="69886" y="306323"/>
                </a:moveTo>
                <a:lnTo>
                  <a:pt x="41148" y="306323"/>
                </a:lnTo>
                <a:lnTo>
                  <a:pt x="99714" y="266392"/>
                </a:lnTo>
                <a:lnTo>
                  <a:pt x="161543" y="262128"/>
                </a:lnTo>
                <a:lnTo>
                  <a:pt x="169140" y="262842"/>
                </a:lnTo>
                <a:lnTo>
                  <a:pt x="175450" y="266700"/>
                </a:lnTo>
                <a:lnTo>
                  <a:pt x="179760" y="272843"/>
                </a:lnTo>
                <a:lnTo>
                  <a:pt x="181355" y="280416"/>
                </a:lnTo>
                <a:lnTo>
                  <a:pt x="180641" y="287154"/>
                </a:lnTo>
                <a:lnTo>
                  <a:pt x="176783" y="293179"/>
                </a:lnTo>
                <a:lnTo>
                  <a:pt x="170640" y="297775"/>
                </a:lnTo>
                <a:lnTo>
                  <a:pt x="163067" y="300228"/>
                </a:lnTo>
                <a:lnTo>
                  <a:pt x="69886" y="306323"/>
                </a:lnTo>
                <a:close/>
              </a:path>
              <a:path w="443865" h="311150">
                <a:moveTo>
                  <a:pt x="52323" y="298704"/>
                </a:moveTo>
                <a:lnTo>
                  <a:pt x="47243" y="298704"/>
                </a:lnTo>
                <a:lnTo>
                  <a:pt x="61519" y="269026"/>
                </a:lnTo>
                <a:lnTo>
                  <a:pt x="99714" y="266392"/>
                </a:lnTo>
                <a:lnTo>
                  <a:pt x="52323" y="298704"/>
                </a:lnTo>
                <a:close/>
              </a:path>
              <a:path w="443865" h="311150">
                <a:moveTo>
                  <a:pt x="47243" y="298704"/>
                </a:moveTo>
                <a:lnTo>
                  <a:pt x="28956" y="271272"/>
                </a:lnTo>
                <a:lnTo>
                  <a:pt x="61519" y="269026"/>
                </a:lnTo>
                <a:lnTo>
                  <a:pt x="47243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991355" y="54879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672" y="85344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5344" y="42672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989832" y="5487924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44195" y="85344"/>
                </a:moveTo>
                <a:lnTo>
                  <a:pt x="7620" y="67056"/>
                </a:lnTo>
                <a:lnTo>
                  <a:pt x="0" y="42672"/>
                </a:lnTo>
                <a:lnTo>
                  <a:pt x="1524" y="33528"/>
                </a:lnTo>
                <a:lnTo>
                  <a:pt x="27432" y="3048"/>
                </a:lnTo>
                <a:lnTo>
                  <a:pt x="35052" y="0"/>
                </a:lnTo>
                <a:lnTo>
                  <a:pt x="53339" y="0"/>
                </a:lnTo>
                <a:lnTo>
                  <a:pt x="57150" y="1524"/>
                </a:lnTo>
                <a:lnTo>
                  <a:pt x="36576" y="1524"/>
                </a:lnTo>
                <a:lnTo>
                  <a:pt x="27432" y="4572"/>
                </a:lnTo>
                <a:lnTo>
                  <a:pt x="21336" y="7620"/>
                </a:lnTo>
                <a:lnTo>
                  <a:pt x="13716" y="13716"/>
                </a:lnTo>
                <a:lnTo>
                  <a:pt x="15240" y="13716"/>
                </a:lnTo>
                <a:lnTo>
                  <a:pt x="9144" y="19812"/>
                </a:lnTo>
                <a:lnTo>
                  <a:pt x="6096" y="25908"/>
                </a:lnTo>
                <a:lnTo>
                  <a:pt x="3555" y="33528"/>
                </a:lnTo>
                <a:lnTo>
                  <a:pt x="3048" y="33528"/>
                </a:lnTo>
                <a:lnTo>
                  <a:pt x="1524" y="42672"/>
                </a:lnTo>
                <a:lnTo>
                  <a:pt x="3048" y="50292"/>
                </a:lnTo>
                <a:lnTo>
                  <a:pt x="6096" y="59436"/>
                </a:lnTo>
                <a:lnTo>
                  <a:pt x="6705" y="59436"/>
                </a:lnTo>
                <a:lnTo>
                  <a:pt x="9144" y="65532"/>
                </a:lnTo>
                <a:lnTo>
                  <a:pt x="15240" y="71628"/>
                </a:lnTo>
                <a:lnTo>
                  <a:pt x="13716" y="71628"/>
                </a:lnTo>
                <a:lnTo>
                  <a:pt x="21336" y="76200"/>
                </a:lnTo>
                <a:lnTo>
                  <a:pt x="27432" y="80772"/>
                </a:lnTo>
                <a:lnTo>
                  <a:pt x="36576" y="83820"/>
                </a:lnTo>
                <a:lnTo>
                  <a:pt x="53339" y="83820"/>
                </a:lnTo>
                <a:lnTo>
                  <a:pt x="44195" y="85344"/>
                </a:lnTo>
                <a:close/>
              </a:path>
              <a:path w="88900" h="85725">
                <a:moveTo>
                  <a:pt x="68580" y="7620"/>
                </a:moveTo>
                <a:lnTo>
                  <a:pt x="53339" y="1524"/>
                </a:lnTo>
                <a:lnTo>
                  <a:pt x="57150" y="1524"/>
                </a:lnTo>
                <a:lnTo>
                  <a:pt x="60960" y="3048"/>
                </a:lnTo>
                <a:lnTo>
                  <a:pt x="68580" y="7620"/>
                </a:lnTo>
                <a:close/>
              </a:path>
              <a:path w="88900" h="85725">
                <a:moveTo>
                  <a:pt x="83820" y="25908"/>
                </a:moveTo>
                <a:lnTo>
                  <a:pt x="74676" y="13716"/>
                </a:lnTo>
                <a:lnTo>
                  <a:pt x="67056" y="7620"/>
                </a:lnTo>
                <a:lnTo>
                  <a:pt x="68580" y="7620"/>
                </a:lnTo>
                <a:lnTo>
                  <a:pt x="74676" y="12192"/>
                </a:lnTo>
                <a:lnTo>
                  <a:pt x="80772" y="18288"/>
                </a:lnTo>
                <a:lnTo>
                  <a:pt x="83820" y="25908"/>
                </a:lnTo>
                <a:close/>
              </a:path>
              <a:path w="88900" h="85725">
                <a:moveTo>
                  <a:pt x="85344" y="35052"/>
                </a:moveTo>
                <a:lnTo>
                  <a:pt x="83820" y="25908"/>
                </a:lnTo>
                <a:lnTo>
                  <a:pt x="86868" y="33528"/>
                </a:lnTo>
                <a:lnTo>
                  <a:pt x="85344" y="33528"/>
                </a:lnTo>
                <a:lnTo>
                  <a:pt x="85344" y="35052"/>
                </a:lnTo>
                <a:close/>
              </a:path>
              <a:path w="88900" h="85725">
                <a:moveTo>
                  <a:pt x="3048" y="35052"/>
                </a:moveTo>
                <a:lnTo>
                  <a:pt x="3048" y="33528"/>
                </a:lnTo>
                <a:lnTo>
                  <a:pt x="3555" y="33528"/>
                </a:lnTo>
                <a:lnTo>
                  <a:pt x="3048" y="35052"/>
                </a:lnTo>
                <a:close/>
              </a:path>
              <a:path w="88900" h="85725">
                <a:moveTo>
                  <a:pt x="83820" y="59436"/>
                </a:moveTo>
                <a:lnTo>
                  <a:pt x="85344" y="50292"/>
                </a:lnTo>
                <a:lnTo>
                  <a:pt x="86868" y="42672"/>
                </a:lnTo>
                <a:lnTo>
                  <a:pt x="85344" y="33528"/>
                </a:lnTo>
                <a:lnTo>
                  <a:pt x="86868" y="33528"/>
                </a:lnTo>
                <a:lnTo>
                  <a:pt x="88391" y="42672"/>
                </a:lnTo>
                <a:lnTo>
                  <a:pt x="86868" y="51816"/>
                </a:lnTo>
                <a:lnTo>
                  <a:pt x="83820" y="59436"/>
                </a:lnTo>
                <a:close/>
              </a:path>
              <a:path w="88900" h="85725">
                <a:moveTo>
                  <a:pt x="6705" y="59436"/>
                </a:moveTo>
                <a:lnTo>
                  <a:pt x="6096" y="59436"/>
                </a:lnTo>
                <a:lnTo>
                  <a:pt x="6096" y="57912"/>
                </a:lnTo>
                <a:lnTo>
                  <a:pt x="6705" y="59436"/>
                </a:lnTo>
                <a:close/>
              </a:path>
              <a:path w="88900" h="85725">
                <a:moveTo>
                  <a:pt x="53339" y="83820"/>
                </a:moveTo>
                <a:lnTo>
                  <a:pt x="60960" y="80772"/>
                </a:lnTo>
                <a:lnTo>
                  <a:pt x="68580" y="76200"/>
                </a:lnTo>
                <a:lnTo>
                  <a:pt x="67056" y="76200"/>
                </a:lnTo>
                <a:lnTo>
                  <a:pt x="74676" y="71628"/>
                </a:lnTo>
                <a:lnTo>
                  <a:pt x="79248" y="65532"/>
                </a:lnTo>
                <a:lnTo>
                  <a:pt x="83820" y="57912"/>
                </a:lnTo>
                <a:lnTo>
                  <a:pt x="83820" y="59436"/>
                </a:lnTo>
                <a:lnTo>
                  <a:pt x="80772" y="67056"/>
                </a:lnTo>
                <a:lnTo>
                  <a:pt x="74676" y="73152"/>
                </a:lnTo>
                <a:lnTo>
                  <a:pt x="68580" y="77724"/>
                </a:lnTo>
                <a:lnTo>
                  <a:pt x="60960" y="82296"/>
                </a:lnTo>
                <a:lnTo>
                  <a:pt x="53339" y="83820"/>
                </a:lnTo>
                <a:close/>
              </a:path>
              <a:path w="88900" h="85725">
                <a:moveTo>
                  <a:pt x="44195" y="83820"/>
                </a:moveTo>
                <a:lnTo>
                  <a:pt x="36576" y="83820"/>
                </a:lnTo>
                <a:lnTo>
                  <a:pt x="35052" y="82296"/>
                </a:lnTo>
                <a:lnTo>
                  <a:pt x="44195" y="83820"/>
                </a:lnTo>
                <a:close/>
              </a:path>
              <a:path w="88900" h="85725">
                <a:moveTo>
                  <a:pt x="53339" y="83820"/>
                </a:moveTo>
                <a:lnTo>
                  <a:pt x="44195" y="83820"/>
                </a:lnTo>
                <a:lnTo>
                  <a:pt x="53339" y="82296"/>
                </a:lnTo>
                <a:lnTo>
                  <a:pt x="53339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971800" y="1448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971800" y="1524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971800" y="16009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971800" y="1677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971800" y="1753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971800" y="1829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971800" y="1905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971800" y="1981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971800" y="2058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971800" y="2134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971800" y="2210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971800" y="2286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971800" y="2362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971800" y="2439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971800" y="2515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971800" y="2591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971800" y="2667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71800" y="2743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971800" y="2820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971800" y="2896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971800" y="2972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971800" y="3048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971800" y="3124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971800" y="3201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971800" y="3277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971800" y="3353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971800" y="3429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971800" y="3505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971800" y="3582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971800" y="3658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971800" y="3734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971800" y="3810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971800" y="3886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971800" y="3963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971800" y="4039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971800" y="4115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971800" y="4191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971800" y="4267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971800" y="4344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971800" y="4420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971800" y="4496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971800" y="4572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971800" y="4648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971800" y="4725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971800" y="4801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971800" y="4877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971800" y="4953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971800" y="5029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971800" y="5106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971800" y="5182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971800" y="5258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971800" y="5334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971800" y="5410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971800" y="5487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971800" y="55633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971800" y="5639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971800" y="5715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971800" y="57919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971800" y="58681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971800" y="59443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971800" y="6020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971800" y="6096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971800" y="61729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971800" y="62491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971800" y="63253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971800" y="6401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971800" y="6477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971800" y="6553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971800" y="6630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971800" y="6706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971800" y="6782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971800" y="6858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971800" y="6934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971800" y="7011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971800" y="7087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971800" y="71467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45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9550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0312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1074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1836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2598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3360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4122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4884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5646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6408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7170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793235" y="4845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869435" y="484555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 h="0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883152" y="1448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883152" y="1524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881627" y="16009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881627" y="1677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881627" y="1753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878579" y="1810511"/>
            <a:ext cx="41275" cy="342900"/>
          </a:xfrm>
          <a:custGeom>
            <a:avLst/>
            <a:gdLst/>
            <a:ahLst/>
            <a:cxnLst/>
            <a:rect l="l" t="t" r="r" b="b"/>
            <a:pathLst>
              <a:path w="41275" h="342900">
                <a:moveTo>
                  <a:pt x="39624" y="38100"/>
                </a:moveTo>
                <a:lnTo>
                  <a:pt x="1524" y="38100"/>
                </a:lnTo>
                <a:lnTo>
                  <a:pt x="3048" y="0"/>
                </a:lnTo>
                <a:lnTo>
                  <a:pt x="41148" y="0"/>
                </a:lnTo>
                <a:lnTo>
                  <a:pt x="39624" y="38100"/>
                </a:lnTo>
                <a:close/>
              </a:path>
              <a:path w="41275" h="342900">
                <a:moveTo>
                  <a:pt x="39624" y="114300"/>
                </a:moveTo>
                <a:lnTo>
                  <a:pt x="1524" y="114300"/>
                </a:lnTo>
                <a:lnTo>
                  <a:pt x="1524" y="76200"/>
                </a:lnTo>
                <a:lnTo>
                  <a:pt x="39624" y="76200"/>
                </a:lnTo>
                <a:lnTo>
                  <a:pt x="39624" y="114300"/>
                </a:lnTo>
                <a:close/>
              </a:path>
              <a:path w="41275" h="342900">
                <a:moveTo>
                  <a:pt x="39624" y="190500"/>
                </a:moveTo>
                <a:lnTo>
                  <a:pt x="1524" y="190500"/>
                </a:lnTo>
                <a:lnTo>
                  <a:pt x="1524" y="152400"/>
                </a:lnTo>
                <a:lnTo>
                  <a:pt x="39624" y="152400"/>
                </a:lnTo>
                <a:lnTo>
                  <a:pt x="39624" y="190500"/>
                </a:lnTo>
                <a:close/>
              </a:path>
              <a:path w="41275" h="342900">
                <a:moveTo>
                  <a:pt x="39624" y="266700"/>
                </a:moveTo>
                <a:lnTo>
                  <a:pt x="1524" y="266700"/>
                </a:lnTo>
                <a:lnTo>
                  <a:pt x="1524" y="228600"/>
                </a:lnTo>
                <a:lnTo>
                  <a:pt x="39624" y="228600"/>
                </a:lnTo>
                <a:lnTo>
                  <a:pt x="39624" y="266700"/>
                </a:lnTo>
                <a:close/>
              </a:path>
              <a:path w="41275" h="342900">
                <a:moveTo>
                  <a:pt x="38100" y="342900"/>
                </a:moveTo>
                <a:lnTo>
                  <a:pt x="0" y="3429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878579" y="2210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878579" y="2286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877055" y="2362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877055" y="2439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877055" y="2515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874008" y="2572511"/>
            <a:ext cx="41275" cy="342900"/>
          </a:xfrm>
          <a:custGeom>
            <a:avLst/>
            <a:gdLst/>
            <a:ahLst/>
            <a:cxnLst/>
            <a:rect l="l" t="t" r="r" b="b"/>
            <a:pathLst>
              <a:path w="41275" h="342900">
                <a:moveTo>
                  <a:pt x="39624" y="38100"/>
                </a:moveTo>
                <a:lnTo>
                  <a:pt x="1524" y="38100"/>
                </a:lnTo>
                <a:lnTo>
                  <a:pt x="3048" y="0"/>
                </a:lnTo>
                <a:lnTo>
                  <a:pt x="41148" y="0"/>
                </a:lnTo>
                <a:lnTo>
                  <a:pt x="39624" y="38100"/>
                </a:lnTo>
                <a:close/>
              </a:path>
              <a:path w="41275" h="342900">
                <a:moveTo>
                  <a:pt x="39624" y="114300"/>
                </a:moveTo>
                <a:lnTo>
                  <a:pt x="1524" y="114300"/>
                </a:lnTo>
                <a:lnTo>
                  <a:pt x="1524" y="76200"/>
                </a:lnTo>
                <a:lnTo>
                  <a:pt x="39624" y="76200"/>
                </a:lnTo>
                <a:lnTo>
                  <a:pt x="39624" y="114300"/>
                </a:lnTo>
                <a:close/>
              </a:path>
              <a:path w="41275" h="342900">
                <a:moveTo>
                  <a:pt x="39624" y="190500"/>
                </a:moveTo>
                <a:lnTo>
                  <a:pt x="1524" y="190500"/>
                </a:lnTo>
                <a:lnTo>
                  <a:pt x="1524" y="152400"/>
                </a:lnTo>
                <a:lnTo>
                  <a:pt x="39624" y="152400"/>
                </a:lnTo>
                <a:lnTo>
                  <a:pt x="39624" y="190500"/>
                </a:lnTo>
                <a:close/>
              </a:path>
              <a:path w="41275" h="342900">
                <a:moveTo>
                  <a:pt x="38100" y="266700"/>
                </a:moveTo>
                <a:lnTo>
                  <a:pt x="0" y="266700"/>
                </a:lnTo>
                <a:lnTo>
                  <a:pt x="1524" y="228600"/>
                </a:lnTo>
                <a:lnTo>
                  <a:pt x="39624" y="228600"/>
                </a:lnTo>
                <a:lnTo>
                  <a:pt x="38100" y="266700"/>
                </a:lnTo>
                <a:close/>
              </a:path>
              <a:path w="41275" h="342900">
                <a:moveTo>
                  <a:pt x="38100" y="342900"/>
                </a:moveTo>
                <a:lnTo>
                  <a:pt x="0" y="3429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874008" y="2972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874008" y="3048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872484" y="3124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3872484" y="3201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3872484" y="3277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869435" y="3334511"/>
            <a:ext cx="40005" cy="342900"/>
          </a:xfrm>
          <a:custGeom>
            <a:avLst/>
            <a:gdLst/>
            <a:ahLst/>
            <a:cxnLst/>
            <a:rect l="l" t="t" r="r" b="b"/>
            <a:pathLst>
              <a:path w="40004" h="342900">
                <a:moveTo>
                  <a:pt x="39624" y="38100"/>
                </a:moveTo>
                <a:lnTo>
                  <a:pt x="1524" y="38100"/>
                </a:lnTo>
                <a:lnTo>
                  <a:pt x="1524" y="0"/>
                </a:lnTo>
                <a:lnTo>
                  <a:pt x="39624" y="0"/>
                </a:lnTo>
                <a:lnTo>
                  <a:pt x="39624" y="38100"/>
                </a:lnTo>
                <a:close/>
              </a:path>
              <a:path w="40004" h="342900">
                <a:moveTo>
                  <a:pt x="39624" y="114300"/>
                </a:moveTo>
                <a:lnTo>
                  <a:pt x="1524" y="114300"/>
                </a:lnTo>
                <a:lnTo>
                  <a:pt x="1524" y="76200"/>
                </a:lnTo>
                <a:lnTo>
                  <a:pt x="39624" y="76200"/>
                </a:lnTo>
                <a:lnTo>
                  <a:pt x="39624" y="114300"/>
                </a:lnTo>
                <a:close/>
              </a:path>
              <a:path w="40004" h="342900">
                <a:moveTo>
                  <a:pt x="39624" y="190500"/>
                </a:moveTo>
                <a:lnTo>
                  <a:pt x="1524" y="190500"/>
                </a:lnTo>
                <a:lnTo>
                  <a:pt x="1524" y="152400"/>
                </a:lnTo>
                <a:lnTo>
                  <a:pt x="39624" y="152400"/>
                </a:lnTo>
                <a:lnTo>
                  <a:pt x="39624" y="190500"/>
                </a:lnTo>
                <a:close/>
              </a:path>
              <a:path w="40004" h="342900">
                <a:moveTo>
                  <a:pt x="38100" y="266700"/>
                </a:moveTo>
                <a:lnTo>
                  <a:pt x="0" y="266700"/>
                </a:lnTo>
                <a:lnTo>
                  <a:pt x="1524" y="228600"/>
                </a:lnTo>
                <a:lnTo>
                  <a:pt x="39624" y="228600"/>
                </a:lnTo>
                <a:lnTo>
                  <a:pt x="38100" y="266700"/>
                </a:lnTo>
                <a:close/>
              </a:path>
              <a:path w="40004" h="342900">
                <a:moveTo>
                  <a:pt x="38100" y="342900"/>
                </a:moveTo>
                <a:lnTo>
                  <a:pt x="0" y="3429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867911" y="3715511"/>
            <a:ext cx="40005" cy="342900"/>
          </a:xfrm>
          <a:custGeom>
            <a:avLst/>
            <a:gdLst/>
            <a:ahLst/>
            <a:cxnLst/>
            <a:rect l="l" t="t" r="r" b="b"/>
            <a:pathLst>
              <a:path w="40004" h="342900">
                <a:moveTo>
                  <a:pt x="39624" y="38100"/>
                </a:moveTo>
                <a:lnTo>
                  <a:pt x="1524" y="38100"/>
                </a:lnTo>
                <a:lnTo>
                  <a:pt x="1524" y="0"/>
                </a:lnTo>
                <a:lnTo>
                  <a:pt x="39624" y="0"/>
                </a:lnTo>
                <a:lnTo>
                  <a:pt x="39624" y="38100"/>
                </a:lnTo>
                <a:close/>
              </a:path>
              <a:path w="40004" h="342900">
                <a:moveTo>
                  <a:pt x="38100" y="114300"/>
                </a:moveTo>
                <a:lnTo>
                  <a:pt x="0" y="114300"/>
                </a:lnTo>
                <a:lnTo>
                  <a:pt x="1524" y="76200"/>
                </a:lnTo>
                <a:lnTo>
                  <a:pt x="39624" y="76200"/>
                </a:lnTo>
                <a:lnTo>
                  <a:pt x="38100" y="114300"/>
                </a:lnTo>
                <a:close/>
              </a:path>
              <a:path w="40004" h="342900">
                <a:moveTo>
                  <a:pt x="38100" y="190500"/>
                </a:moveTo>
                <a:lnTo>
                  <a:pt x="0" y="190500"/>
                </a:lnTo>
                <a:lnTo>
                  <a:pt x="0" y="152400"/>
                </a:lnTo>
                <a:lnTo>
                  <a:pt x="38100" y="152400"/>
                </a:lnTo>
                <a:lnTo>
                  <a:pt x="38100" y="190500"/>
                </a:lnTo>
                <a:close/>
              </a:path>
              <a:path w="40004" h="342900">
                <a:moveTo>
                  <a:pt x="38100" y="266700"/>
                </a:moveTo>
                <a:lnTo>
                  <a:pt x="0" y="266700"/>
                </a:lnTo>
                <a:lnTo>
                  <a:pt x="0" y="228600"/>
                </a:lnTo>
                <a:lnTo>
                  <a:pt x="38100" y="228600"/>
                </a:lnTo>
                <a:lnTo>
                  <a:pt x="38100" y="266700"/>
                </a:lnTo>
                <a:close/>
              </a:path>
              <a:path w="40004" h="342900">
                <a:moveTo>
                  <a:pt x="38100" y="342900"/>
                </a:moveTo>
                <a:lnTo>
                  <a:pt x="0" y="3429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863340" y="4096511"/>
            <a:ext cx="41275" cy="719455"/>
          </a:xfrm>
          <a:custGeom>
            <a:avLst/>
            <a:gdLst/>
            <a:ahLst/>
            <a:cxnLst/>
            <a:rect l="l" t="t" r="r" b="b"/>
            <a:pathLst>
              <a:path w="41275" h="719454">
                <a:moveTo>
                  <a:pt x="41148" y="38100"/>
                </a:moveTo>
                <a:lnTo>
                  <a:pt x="3048" y="38100"/>
                </a:lnTo>
                <a:lnTo>
                  <a:pt x="3048" y="0"/>
                </a:lnTo>
                <a:lnTo>
                  <a:pt x="41148" y="0"/>
                </a:lnTo>
                <a:lnTo>
                  <a:pt x="41148" y="38100"/>
                </a:lnTo>
                <a:close/>
              </a:path>
              <a:path w="41275" h="719454">
                <a:moveTo>
                  <a:pt x="41148" y="114300"/>
                </a:moveTo>
                <a:lnTo>
                  <a:pt x="3048" y="114300"/>
                </a:lnTo>
                <a:lnTo>
                  <a:pt x="3048" y="76200"/>
                </a:lnTo>
                <a:lnTo>
                  <a:pt x="41148" y="76200"/>
                </a:lnTo>
                <a:lnTo>
                  <a:pt x="41148" y="114300"/>
                </a:lnTo>
                <a:close/>
              </a:path>
              <a:path w="41275" h="719454">
                <a:moveTo>
                  <a:pt x="41148" y="190500"/>
                </a:moveTo>
                <a:lnTo>
                  <a:pt x="3048" y="190500"/>
                </a:lnTo>
                <a:lnTo>
                  <a:pt x="3048" y="152400"/>
                </a:lnTo>
                <a:lnTo>
                  <a:pt x="41148" y="152400"/>
                </a:lnTo>
                <a:lnTo>
                  <a:pt x="41148" y="190500"/>
                </a:lnTo>
                <a:close/>
              </a:path>
              <a:path w="41275" h="719454">
                <a:moveTo>
                  <a:pt x="39624" y="266700"/>
                </a:moveTo>
                <a:lnTo>
                  <a:pt x="1524" y="266700"/>
                </a:lnTo>
                <a:lnTo>
                  <a:pt x="3048" y="228600"/>
                </a:lnTo>
                <a:lnTo>
                  <a:pt x="41148" y="228600"/>
                </a:lnTo>
                <a:lnTo>
                  <a:pt x="39624" y="266700"/>
                </a:lnTo>
                <a:close/>
              </a:path>
              <a:path w="41275" h="719454">
                <a:moveTo>
                  <a:pt x="39624" y="342900"/>
                </a:moveTo>
                <a:lnTo>
                  <a:pt x="1524" y="342900"/>
                </a:lnTo>
                <a:lnTo>
                  <a:pt x="1524" y="304800"/>
                </a:lnTo>
                <a:lnTo>
                  <a:pt x="39624" y="304800"/>
                </a:lnTo>
                <a:lnTo>
                  <a:pt x="39624" y="342900"/>
                </a:lnTo>
                <a:close/>
              </a:path>
              <a:path w="41275" h="719454">
                <a:moveTo>
                  <a:pt x="39624" y="419100"/>
                </a:moveTo>
                <a:lnTo>
                  <a:pt x="1524" y="419100"/>
                </a:lnTo>
                <a:lnTo>
                  <a:pt x="1524" y="381000"/>
                </a:lnTo>
                <a:lnTo>
                  <a:pt x="39624" y="381000"/>
                </a:lnTo>
                <a:lnTo>
                  <a:pt x="39624" y="419100"/>
                </a:lnTo>
                <a:close/>
              </a:path>
              <a:path w="41275" h="719454">
                <a:moveTo>
                  <a:pt x="38100" y="495300"/>
                </a:moveTo>
                <a:lnTo>
                  <a:pt x="0" y="495300"/>
                </a:lnTo>
                <a:lnTo>
                  <a:pt x="1524" y="457200"/>
                </a:lnTo>
                <a:lnTo>
                  <a:pt x="39624" y="457200"/>
                </a:lnTo>
                <a:lnTo>
                  <a:pt x="38100" y="495300"/>
                </a:lnTo>
                <a:close/>
              </a:path>
              <a:path w="41275" h="719454">
                <a:moveTo>
                  <a:pt x="38100" y="571500"/>
                </a:moveTo>
                <a:lnTo>
                  <a:pt x="0" y="571500"/>
                </a:lnTo>
                <a:lnTo>
                  <a:pt x="0" y="533400"/>
                </a:lnTo>
                <a:lnTo>
                  <a:pt x="38100" y="533400"/>
                </a:lnTo>
                <a:lnTo>
                  <a:pt x="38100" y="571500"/>
                </a:lnTo>
                <a:close/>
              </a:path>
              <a:path w="41275" h="719454">
                <a:moveTo>
                  <a:pt x="38100" y="647700"/>
                </a:moveTo>
                <a:lnTo>
                  <a:pt x="0" y="647700"/>
                </a:lnTo>
                <a:lnTo>
                  <a:pt x="0" y="609600"/>
                </a:lnTo>
                <a:lnTo>
                  <a:pt x="38100" y="609600"/>
                </a:lnTo>
                <a:lnTo>
                  <a:pt x="38100" y="647700"/>
                </a:lnTo>
                <a:close/>
              </a:path>
              <a:path w="41275" h="719454">
                <a:moveTo>
                  <a:pt x="38100" y="719327"/>
                </a:moveTo>
                <a:lnTo>
                  <a:pt x="0" y="719327"/>
                </a:lnTo>
                <a:lnTo>
                  <a:pt x="0" y="685800"/>
                </a:lnTo>
                <a:lnTo>
                  <a:pt x="38100" y="685800"/>
                </a:lnTo>
                <a:lnTo>
                  <a:pt x="38100" y="7193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64152" y="1434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64152" y="1511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264152" y="1587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264152" y="1663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264152" y="17396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264152" y="18158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264152" y="18920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264152" y="19682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264152" y="2044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264152" y="21206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264152" y="21968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264152" y="22730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264152" y="23492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264152" y="2425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264152" y="25016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264152" y="25778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264152" y="26540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264152" y="27302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264152" y="2806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264152" y="2882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264152" y="2958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264152" y="3035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264152" y="3111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264152" y="3187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264152" y="3263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264152" y="3339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264152" y="3416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264152" y="3492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264152" y="3568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264152" y="3644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264152" y="3720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264152" y="3797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264152" y="3873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264152" y="3949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264152" y="4025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264152" y="4101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264152" y="4178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264152" y="4254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264152" y="4330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264152" y="4406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264152" y="448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264152" y="4559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264152" y="4635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264152" y="4711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264152" y="4787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264152" y="4863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264152" y="4940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264152" y="5016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264152" y="509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264152" y="5168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264152" y="5244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264152" y="5321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264152" y="5397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264152" y="5473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264152" y="5549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264152" y="5625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264152" y="5702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264152" y="5778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264152" y="5854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264152" y="5930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264152" y="6006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264152" y="6083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264152" y="6159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264152" y="6235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264152" y="6311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264152" y="638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264152" y="6464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264152" y="6540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264152" y="6616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264152" y="6692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264152" y="6768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264152" y="6845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264152" y="6921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264152" y="6997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264152" y="7073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264152" y="71399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891784" y="14485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891784" y="15247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891784" y="16009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891784" y="1677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891784" y="1753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891784" y="1829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891784" y="1905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5891784" y="1981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5891784" y="2058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5891784" y="2134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5891784" y="2210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5891784" y="2286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5891784" y="2362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5891784" y="2439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5891784" y="2515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5891784" y="2591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5891784" y="26677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5891784" y="2743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5891784" y="2820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5891784" y="28963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5891784" y="29657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438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2839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3601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4363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5125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5887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6649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7411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8173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8935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9697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50459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51221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51983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2745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3507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4269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5031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5793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6555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7317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807964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884164" y="297865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2839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360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436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5125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5887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46649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4741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4817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8935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9697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0459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122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198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2745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3507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4269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503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579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6555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7317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807964" y="490270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5884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5960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60365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61127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61889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2651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6341364" y="49217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807964" y="49209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807964" y="5016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5807964" y="509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5807964" y="5168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5807964" y="5244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5807964" y="5321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5807964" y="5397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5807964" y="5473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5807964" y="5549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807964" y="5625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807964" y="5702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807964" y="5778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5807964" y="5854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807964" y="5930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07964" y="6006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5807964" y="6083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5807964" y="6159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807964" y="6235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807964" y="6311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807964" y="638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807964" y="6464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5807964" y="6540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5807964" y="6616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5807964" y="6692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5807964" y="6768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5807964" y="68450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5807964" y="6921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5807964" y="6997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5807964" y="70736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5807964" y="71399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59100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59862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60624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61386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62148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6291071" y="2577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6367271" y="257784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6380988" y="2597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6380988" y="2673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6380988" y="2750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6380988" y="2826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6380988" y="2902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6380988" y="2978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6380988" y="3054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6380988" y="3131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6380988" y="3207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380988" y="3283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380988" y="3359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380988" y="3435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380988" y="3512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380988" y="3588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380988" y="3664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380988" y="3740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380988" y="3816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380988" y="3893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380988" y="3969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380988" y="4045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380988" y="4121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380988" y="4197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380988" y="4274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380988" y="4350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380988" y="4426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380988" y="45026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380988" y="45788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380988" y="46550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380988" y="47312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380988" y="48074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380988" y="4880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8452103" y="1453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8452103" y="1529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8452103" y="1605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8452103" y="1681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8452103" y="1757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8452103" y="1834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8452103" y="1910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8452103" y="1986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8452103" y="2062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8452103" y="2138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8452103" y="2215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8452103" y="2291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8452103" y="2367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8452103" y="2443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8452103" y="2519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8452103" y="2596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8452103" y="2672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8452103" y="2748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8452103" y="2824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8452103" y="2900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8452103" y="2977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8452103" y="3053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8452103" y="3129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8452103" y="3205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8452103" y="3281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8452103" y="3358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8452103" y="3434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8452103" y="351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8452103" y="3586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8452103" y="3662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8452103" y="3739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8452103" y="3815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8452103" y="3891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8452103" y="3967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8452103" y="4043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8452103" y="4120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8452103" y="4196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8452103" y="4272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8452103" y="4348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8452103" y="4424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8452103" y="4501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8452103" y="4577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8452103" y="4653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8452103" y="4729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8452103" y="480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8452103" y="4882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8452103" y="4958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8452103" y="5034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8452103" y="5110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8452103" y="5186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8452103" y="5263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8452103" y="5339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8452103" y="5415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8452103" y="5491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8452103" y="5567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8452103" y="5644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8452103" y="5720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8452103" y="5796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452103" y="5872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452103" y="5948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452103" y="6025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452103" y="6101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452103" y="6177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452103" y="62537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452103" y="6329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8452103" y="64061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8452103" y="64823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8452103" y="6558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8452103" y="6634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8452103" y="6710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8452103" y="67871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8452103" y="68633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8452103" y="69395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8452103" y="70157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8452103" y="7091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 txBox="1"/>
          <p:nvPr/>
        </p:nvSpPr>
        <p:spPr>
          <a:xfrm>
            <a:off x="1230312" y="4748212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差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动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大级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73" name="object 673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12:44:52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9" name="object 659"/>
          <p:cNvSpPr txBox="1"/>
          <p:nvPr/>
        </p:nvSpPr>
        <p:spPr>
          <a:xfrm>
            <a:off x="2953146" y="1468040"/>
            <a:ext cx="942975" cy="795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反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馈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  <a:p>
            <a:pPr marL="554990">
              <a:lnSpc>
                <a:spcPts val="2795"/>
              </a:lnSpc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660" name="object 660"/>
          <p:cNvSpPr txBox="1"/>
          <p:nvPr/>
        </p:nvSpPr>
        <p:spPr>
          <a:xfrm>
            <a:off x="3035300" y="5081587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偏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置电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4286646" y="145494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射放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大级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4474009" y="3238491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35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3" name="object 663"/>
          <p:cNvSpPr txBox="1"/>
          <p:nvPr/>
        </p:nvSpPr>
        <p:spPr>
          <a:xfrm>
            <a:off x="4676599" y="3395179"/>
            <a:ext cx="3435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5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1850" spc="114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64" name="object 664"/>
          <p:cNvSpPr txBox="1"/>
          <p:nvPr/>
        </p:nvSpPr>
        <p:spPr>
          <a:xfrm>
            <a:off x="4473575" y="3660552"/>
            <a:ext cx="63817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倍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增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5" name="object 665"/>
          <p:cNvSpPr txBox="1"/>
          <p:nvPr/>
        </p:nvSpPr>
        <p:spPr>
          <a:xfrm>
            <a:off x="4239021" y="5792390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恒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6" name="object 666"/>
          <p:cNvSpPr txBox="1"/>
          <p:nvPr/>
        </p:nvSpPr>
        <p:spPr>
          <a:xfrm>
            <a:off x="4391422" y="6157912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负载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7" name="object 667"/>
          <p:cNvSpPr txBox="1"/>
          <p:nvPr/>
        </p:nvSpPr>
        <p:spPr>
          <a:xfrm>
            <a:off x="6448821" y="1120378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准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互补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功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8" name="object 668"/>
          <p:cNvSpPr txBox="1"/>
          <p:nvPr/>
        </p:nvSpPr>
        <p:spPr>
          <a:xfrm>
            <a:off x="6448821" y="1485900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乙类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出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8662193" y="3663553"/>
            <a:ext cx="942975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25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保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险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管</a:t>
            </a:r>
            <a:endParaRPr sz="2400">
              <a:latin typeface="宋体"/>
              <a:cs typeface="宋体"/>
            </a:endParaRPr>
          </a:p>
          <a:p>
            <a:pPr algn="ctr" marL="118745">
              <a:lnSpc>
                <a:spcPts val="2725"/>
              </a:lnSpc>
            </a:pPr>
            <a:r>
              <a:rPr dirty="0" sz="2400">
                <a:latin typeface="Times New Roman"/>
                <a:cs typeface="Times New Roman"/>
              </a:rPr>
              <a:t>BX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0" name="object 670"/>
          <p:cNvSpPr txBox="1"/>
          <p:nvPr/>
        </p:nvSpPr>
        <p:spPr>
          <a:xfrm>
            <a:off x="9006078" y="5909829"/>
            <a:ext cx="7391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负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载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5298420" y="616741"/>
            <a:ext cx="435991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35">
                <a:solidFill>
                  <a:srgbClr val="800000"/>
                </a:solidFill>
                <a:latin typeface="宋体"/>
                <a:cs typeface="宋体"/>
              </a:rPr>
              <a:t>实用的</a:t>
            </a:r>
            <a:r>
              <a:rPr dirty="0" sz="2800" spc="35">
                <a:solidFill>
                  <a:srgbClr val="800000"/>
                </a:solidFill>
                <a:latin typeface="Times New Roman"/>
                <a:cs typeface="Times New Roman"/>
              </a:rPr>
              <a:t>OCL</a:t>
            </a:r>
            <a:r>
              <a:rPr dirty="0" sz="2800" spc="35">
                <a:solidFill>
                  <a:srgbClr val="800000"/>
                </a:solidFill>
                <a:latin typeface="宋体"/>
                <a:cs typeface="宋体"/>
              </a:rPr>
              <a:t>准互补功放电路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72" name="object 672"/>
          <p:cNvSpPr txBox="1">
            <a:spLocks noGrp="1"/>
          </p:cNvSpPr>
          <p:nvPr>
            <p:ph type="title"/>
          </p:nvPr>
        </p:nvSpPr>
        <p:spPr>
          <a:xfrm>
            <a:off x="1131639" y="536291"/>
            <a:ext cx="3076575" cy="4375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10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分析电路结构：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1630680"/>
            <a:ext cx="8590787" cy="531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3891" y="1191811"/>
            <a:ext cx="5474335" cy="701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741 </a:t>
            </a:r>
            <a:r>
              <a:rPr dirty="0" sz="2400" spc="85">
                <a:latin typeface="Times New Roman"/>
                <a:cs typeface="Times New Roman"/>
              </a:rPr>
              <a:t>op-amp </a:t>
            </a:r>
            <a:r>
              <a:rPr dirty="0" sz="2400" spc="70">
                <a:solidFill>
                  <a:srgbClr val="CC3300"/>
                </a:solidFill>
                <a:latin typeface="Times New Roman"/>
                <a:cs typeface="Times New Roman"/>
              </a:rPr>
              <a:t>(general-purpose</a:t>
            </a:r>
            <a:r>
              <a:rPr dirty="0" sz="2400" spc="-10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CC3300"/>
                </a:solidFill>
                <a:latin typeface="Times New Roman"/>
                <a:cs typeface="Times New Roman"/>
              </a:rPr>
              <a:t>op-amp)</a:t>
            </a:r>
            <a:endParaRPr sz="2400">
              <a:latin typeface="Times New Roman"/>
              <a:cs typeface="Times New Roman"/>
            </a:endParaRPr>
          </a:p>
          <a:p>
            <a:pPr marL="2948940">
              <a:lnSpc>
                <a:spcPct val="100000"/>
              </a:lnSpc>
              <a:spcBef>
                <a:spcPts val="244"/>
              </a:spcBef>
            </a:pPr>
            <a:r>
              <a:rPr dirty="0" sz="2000" spc="155">
                <a:latin typeface="Times New Roman"/>
                <a:cs typeface="Times New Roman"/>
              </a:rPr>
              <a:t>Fig.6.4.2(p282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95">
                <a:latin typeface="Times New Roman"/>
                <a:cs typeface="Times New Roman"/>
              </a:rPr>
              <a:t>ED5)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055" y="574548"/>
            <a:ext cx="1853183" cy="134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61232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80368" y="6793706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分输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入级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0650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3981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40575" y="6657975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甲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乙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2543" y="6662737"/>
            <a:ext cx="2368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偏置电路</a:t>
            </a:r>
            <a:r>
              <a:rPr dirty="0" sz="2400" spc="27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增益级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379" rIns="0" bIns="0" rtlCol="0" vert="horz">
            <a:spAutoFit/>
          </a:bodyPr>
          <a:lstStyle/>
          <a:p>
            <a:pPr marL="2215515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10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5651754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57705" y="5652515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5">
                <a:moveTo>
                  <a:pt x="0" y="0"/>
                </a:moveTo>
                <a:lnTo>
                  <a:pt x="0" y="10149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8379" y="6573011"/>
            <a:ext cx="542543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6944" y="6668261"/>
            <a:ext cx="824865" cy="0"/>
          </a:xfrm>
          <a:custGeom>
            <a:avLst/>
            <a:gdLst/>
            <a:ahLst/>
            <a:cxnLst/>
            <a:rect l="l" t="t" r="r" b="b"/>
            <a:pathLst>
              <a:path w="824864" h="0">
                <a:moveTo>
                  <a:pt x="0" y="0"/>
                </a:moveTo>
                <a:lnTo>
                  <a:pt x="8244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6539" y="666826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0459" y="664311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487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35936" y="6367271"/>
            <a:ext cx="76200" cy="239395"/>
          </a:xfrm>
          <a:custGeom>
            <a:avLst/>
            <a:gdLst/>
            <a:ahLst/>
            <a:cxnLst/>
            <a:rect l="l" t="t" r="r" b="b"/>
            <a:pathLst>
              <a:path w="76200" h="239395">
                <a:moveTo>
                  <a:pt x="27431" y="74093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7431" y="38100"/>
                </a:lnTo>
                <a:lnTo>
                  <a:pt x="27431" y="74093"/>
                </a:lnTo>
                <a:close/>
              </a:path>
              <a:path w="76200" h="239395">
                <a:moveTo>
                  <a:pt x="38099" y="76200"/>
                </a:moveTo>
                <a:lnTo>
                  <a:pt x="27431" y="74093"/>
                </a:lnTo>
                <a:lnTo>
                  <a:pt x="27431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239395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239395">
                <a:moveTo>
                  <a:pt x="47243" y="175260"/>
                </a:moveTo>
                <a:lnTo>
                  <a:pt x="27431" y="175260"/>
                </a:lnTo>
                <a:lnTo>
                  <a:pt x="27431" y="74093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75260"/>
                </a:lnTo>
                <a:close/>
              </a:path>
              <a:path w="76200" h="239395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  <a:path w="76200" h="239395">
                <a:moveTo>
                  <a:pt x="38099" y="239268"/>
                </a:moveTo>
                <a:lnTo>
                  <a:pt x="0" y="163068"/>
                </a:lnTo>
                <a:lnTo>
                  <a:pt x="27431" y="163068"/>
                </a:lnTo>
                <a:lnTo>
                  <a:pt x="27431" y="175260"/>
                </a:lnTo>
                <a:lnTo>
                  <a:pt x="70104" y="175260"/>
                </a:lnTo>
                <a:lnTo>
                  <a:pt x="38099" y="239268"/>
                </a:lnTo>
                <a:close/>
              </a:path>
              <a:path w="76200" h="239395">
                <a:moveTo>
                  <a:pt x="70104" y="175260"/>
                </a:moveTo>
                <a:lnTo>
                  <a:pt x="47243" y="175260"/>
                </a:lnTo>
                <a:lnTo>
                  <a:pt x="47243" y="163068"/>
                </a:lnTo>
                <a:lnTo>
                  <a:pt x="76199" y="163068"/>
                </a:lnTo>
                <a:lnTo>
                  <a:pt x="70104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1630680"/>
            <a:ext cx="8590787" cy="531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17254" y="1637778"/>
            <a:ext cx="1310005" cy="272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2000" spc="140">
                <a:latin typeface="Times New Roman"/>
                <a:cs typeface="Times New Roman"/>
              </a:rPr>
              <a:t>6.4.2(p282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0628" y="1588573"/>
            <a:ext cx="2537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72614" algn="l"/>
              </a:tabLst>
            </a:pPr>
            <a:r>
              <a:rPr dirty="0" sz="2000" spc="325">
                <a:latin typeface="Times New Roman"/>
                <a:cs typeface="Times New Roman"/>
              </a:rPr>
              <a:t>F</a:t>
            </a:r>
            <a:r>
              <a:rPr dirty="0" sz="2000" spc="200">
                <a:latin typeface="Times New Roman"/>
                <a:cs typeface="Times New Roman"/>
              </a:rPr>
              <a:t>i</a:t>
            </a:r>
            <a:r>
              <a:rPr dirty="0" sz="2000" spc="220">
                <a:latin typeface="Times New Roman"/>
                <a:cs typeface="Times New Roman"/>
              </a:rPr>
              <a:t>g</a:t>
            </a:r>
            <a:r>
              <a:rPr dirty="0" sz="2000" spc="55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295">
                <a:latin typeface="Times New Roman"/>
                <a:cs typeface="Times New Roman"/>
              </a:rPr>
              <a:t>E</a:t>
            </a:r>
            <a:r>
              <a:rPr dirty="0" sz="2000" spc="215">
                <a:latin typeface="Times New Roman"/>
                <a:cs typeface="Times New Roman"/>
              </a:rPr>
              <a:t>D</a:t>
            </a:r>
            <a:r>
              <a:rPr dirty="0" sz="2000" spc="160">
                <a:latin typeface="Times New Roman"/>
                <a:cs typeface="Times New Roman"/>
              </a:rPr>
              <a:t>5</a:t>
            </a:r>
            <a:r>
              <a:rPr dirty="0" sz="2000" spc="1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3891" y="1191811"/>
            <a:ext cx="503110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741 </a:t>
            </a:r>
            <a:r>
              <a:rPr dirty="0" sz="2400" spc="85">
                <a:latin typeface="Times New Roman"/>
                <a:cs typeface="Times New Roman"/>
              </a:rPr>
              <a:t>op-amp </a:t>
            </a:r>
            <a:r>
              <a:rPr dirty="0" sz="2400" spc="70">
                <a:solidFill>
                  <a:srgbClr val="CC3300"/>
                </a:solidFill>
                <a:latin typeface="Times New Roman"/>
                <a:cs typeface="Times New Roman"/>
              </a:rPr>
              <a:t>(general-purpose</a:t>
            </a:r>
            <a:r>
              <a:rPr dirty="0" sz="2400" spc="-10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CC3300"/>
                </a:solidFill>
                <a:latin typeface="Times New Roman"/>
                <a:cs typeface="Times New Roman"/>
              </a:rPr>
              <a:t>op-amp)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055" y="574548"/>
            <a:ext cx="1853183" cy="134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61232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85168" y="665797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分输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入级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0650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13981" y="1908048"/>
            <a:ext cx="0" cy="5300980"/>
          </a:xfrm>
          <a:custGeom>
            <a:avLst/>
            <a:gdLst/>
            <a:ahLst/>
            <a:cxnLst/>
            <a:rect l="l" t="t" r="r" b="b"/>
            <a:pathLst>
              <a:path w="0" h="5300980">
                <a:moveTo>
                  <a:pt x="0" y="0"/>
                </a:moveTo>
                <a:lnTo>
                  <a:pt x="0" y="530047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40575" y="6657975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甲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乙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2543" y="6662737"/>
            <a:ext cx="2368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偏置电路</a:t>
            </a:r>
            <a:r>
              <a:rPr dirty="0" sz="2400" spc="27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增益级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379" rIns="0" bIns="0" rtlCol="0" vert="horz">
            <a:spAutoFit/>
          </a:bodyPr>
          <a:lstStyle/>
          <a:p>
            <a:pPr marL="2215515">
              <a:lnSpc>
                <a:spcPct val="100000"/>
              </a:lnSpc>
            </a:pPr>
            <a:r>
              <a:rPr dirty="0" sz="2800" spc="40" u="heavy">
                <a:solidFill>
                  <a:srgbClr val="0000FF"/>
                </a:solidFill>
                <a:latin typeface="宋体"/>
                <a:cs typeface="宋体"/>
              </a:rPr>
              <a:t>例</a:t>
            </a:r>
            <a:r>
              <a:rPr dirty="0" sz="2800" spc="40" u="heavy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800" spc="-5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5" u="heavy">
                <a:solidFill>
                  <a:srgbClr val="0000FF"/>
                </a:solidFill>
                <a:latin typeface="宋体"/>
                <a:cs typeface="宋体"/>
              </a:rPr>
              <a:t>分析电路结构：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0155" y="6641595"/>
            <a:ext cx="56832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46</a:t>
            </a:r>
            <a:r>
              <a:rPr dirty="0" sz="1200" spc="-160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baseline="-3472" sz="3600" spc="-3367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3413760"/>
            <a:ext cx="1630679" cy="2100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5503" y="3407664"/>
            <a:ext cx="1644650" cy="2113915"/>
          </a:xfrm>
          <a:custGeom>
            <a:avLst/>
            <a:gdLst/>
            <a:ahLst/>
            <a:cxnLst/>
            <a:rect l="l" t="t" r="r" b="b"/>
            <a:pathLst>
              <a:path w="1644650" h="2113915">
                <a:moveTo>
                  <a:pt x="1638300" y="2113787"/>
                </a:moveTo>
                <a:lnTo>
                  <a:pt x="6096" y="2113787"/>
                </a:lnTo>
                <a:lnTo>
                  <a:pt x="0" y="2107691"/>
                </a:lnTo>
                <a:lnTo>
                  <a:pt x="0" y="6095"/>
                </a:lnTo>
                <a:lnTo>
                  <a:pt x="6096" y="0"/>
                </a:lnTo>
                <a:lnTo>
                  <a:pt x="1638300" y="0"/>
                </a:lnTo>
                <a:lnTo>
                  <a:pt x="1644395" y="6095"/>
                </a:lnTo>
                <a:lnTo>
                  <a:pt x="1644395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087879"/>
                </a:lnTo>
                <a:lnTo>
                  <a:pt x="12192" y="2087879"/>
                </a:lnTo>
                <a:lnTo>
                  <a:pt x="25908" y="2100071"/>
                </a:lnTo>
                <a:lnTo>
                  <a:pt x="1644395" y="2100071"/>
                </a:lnTo>
                <a:lnTo>
                  <a:pt x="1644395" y="2107691"/>
                </a:lnTo>
                <a:lnTo>
                  <a:pt x="1638300" y="2113787"/>
                </a:lnTo>
                <a:close/>
              </a:path>
              <a:path w="1644650" h="2113915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644650" h="2113915">
                <a:moveTo>
                  <a:pt x="1620012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620012" y="12191"/>
                </a:lnTo>
                <a:lnTo>
                  <a:pt x="1620012" y="25907"/>
                </a:lnTo>
                <a:close/>
              </a:path>
              <a:path w="1644650" h="2113915">
                <a:moveTo>
                  <a:pt x="1620012" y="2100071"/>
                </a:moveTo>
                <a:lnTo>
                  <a:pt x="1620012" y="12191"/>
                </a:lnTo>
                <a:lnTo>
                  <a:pt x="1632204" y="25907"/>
                </a:lnTo>
                <a:lnTo>
                  <a:pt x="1644395" y="25907"/>
                </a:lnTo>
                <a:lnTo>
                  <a:pt x="1644395" y="2087879"/>
                </a:lnTo>
                <a:lnTo>
                  <a:pt x="1632204" y="2087879"/>
                </a:lnTo>
                <a:lnTo>
                  <a:pt x="1620012" y="2100071"/>
                </a:lnTo>
                <a:close/>
              </a:path>
              <a:path w="1644650" h="2113915">
                <a:moveTo>
                  <a:pt x="1644395" y="25907"/>
                </a:moveTo>
                <a:lnTo>
                  <a:pt x="1632204" y="25907"/>
                </a:lnTo>
                <a:lnTo>
                  <a:pt x="1620012" y="12191"/>
                </a:lnTo>
                <a:lnTo>
                  <a:pt x="1644395" y="12191"/>
                </a:lnTo>
                <a:lnTo>
                  <a:pt x="1644395" y="25907"/>
                </a:lnTo>
                <a:close/>
              </a:path>
              <a:path w="1644650" h="2113915">
                <a:moveTo>
                  <a:pt x="25908" y="2100071"/>
                </a:moveTo>
                <a:lnTo>
                  <a:pt x="12192" y="2087879"/>
                </a:lnTo>
                <a:lnTo>
                  <a:pt x="25908" y="2087879"/>
                </a:lnTo>
                <a:lnTo>
                  <a:pt x="25908" y="2100071"/>
                </a:lnTo>
                <a:close/>
              </a:path>
              <a:path w="1644650" h="2113915">
                <a:moveTo>
                  <a:pt x="1620012" y="2100071"/>
                </a:moveTo>
                <a:lnTo>
                  <a:pt x="25908" y="2100071"/>
                </a:lnTo>
                <a:lnTo>
                  <a:pt x="25908" y="2087879"/>
                </a:lnTo>
                <a:lnTo>
                  <a:pt x="1620012" y="2087879"/>
                </a:lnTo>
                <a:lnTo>
                  <a:pt x="1620012" y="2100071"/>
                </a:lnTo>
                <a:close/>
              </a:path>
              <a:path w="1644650" h="2113915">
                <a:moveTo>
                  <a:pt x="1644395" y="2100071"/>
                </a:moveTo>
                <a:lnTo>
                  <a:pt x="1620012" y="2100071"/>
                </a:lnTo>
                <a:lnTo>
                  <a:pt x="1632204" y="2087879"/>
                </a:lnTo>
                <a:lnTo>
                  <a:pt x="1644395" y="2087879"/>
                </a:lnTo>
                <a:lnTo>
                  <a:pt x="1644395" y="2100071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7507" y="3413759"/>
            <a:ext cx="1609344" cy="844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36778" y="3462476"/>
            <a:ext cx="13493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marR="5080" indent="-51435">
              <a:lnSpc>
                <a:spcPct val="1000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集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共射  </a:t>
            </a: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组合放大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6879" y="4352544"/>
            <a:ext cx="1630679" cy="2100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00783" y="4346447"/>
            <a:ext cx="1644650" cy="2113915"/>
          </a:xfrm>
          <a:custGeom>
            <a:avLst/>
            <a:gdLst/>
            <a:ahLst/>
            <a:cxnLst/>
            <a:rect l="l" t="t" r="r" b="b"/>
            <a:pathLst>
              <a:path w="1644650" h="2113915">
                <a:moveTo>
                  <a:pt x="1639824" y="2113787"/>
                </a:moveTo>
                <a:lnTo>
                  <a:pt x="6096" y="2113787"/>
                </a:lnTo>
                <a:lnTo>
                  <a:pt x="0" y="2107692"/>
                </a:lnTo>
                <a:lnTo>
                  <a:pt x="0" y="6096"/>
                </a:lnTo>
                <a:lnTo>
                  <a:pt x="6096" y="0"/>
                </a:lnTo>
                <a:lnTo>
                  <a:pt x="1639824" y="0"/>
                </a:lnTo>
                <a:lnTo>
                  <a:pt x="1644395" y="6096"/>
                </a:lnTo>
                <a:lnTo>
                  <a:pt x="1644395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2087879"/>
                </a:lnTo>
                <a:lnTo>
                  <a:pt x="13716" y="2087879"/>
                </a:lnTo>
                <a:lnTo>
                  <a:pt x="25908" y="2100071"/>
                </a:lnTo>
                <a:lnTo>
                  <a:pt x="1644395" y="2100071"/>
                </a:lnTo>
                <a:lnTo>
                  <a:pt x="1644395" y="2107692"/>
                </a:lnTo>
                <a:lnTo>
                  <a:pt x="1639824" y="2113787"/>
                </a:lnTo>
                <a:close/>
              </a:path>
              <a:path w="1644650" h="2113915">
                <a:moveTo>
                  <a:pt x="25908" y="25908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644650" h="2113915">
                <a:moveTo>
                  <a:pt x="162001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620012" y="12192"/>
                </a:lnTo>
                <a:lnTo>
                  <a:pt x="1620012" y="25908"/>
                </a:lnTo>
                <a:close/>
              </a:path>
              <a:path w="1644650" h="2113915">
                <a:moveTo>
                  <a:pt x="1620012" y="2100071"/>
                </a:moveTo>
                <a:lnTo>
                  <a:pt x="1620012" y="12192"/>
                </a:lnTo>
                <a:lnTo>
                  <a:pt x="1632204" y="25908"/>
                </a:lnTo>
                <a:lnTo>
                  <a:pt x="1644395" y="25908"/>
                </a:lnTo>
                <a:lnTo>
                  <a:pt x="1644395" y="2087879"/>
                </a:lnTo>
                <a:lnTo>
                  <a:pt x="1632204" y="2087879"/>
                </a:lnTo>
                <a:lnTo>
                  <a:pt x="1620012" y="2100071"/>
                </a:lnTo>
                <a:close/>
              </a:path>
              <a:path w="1644650" h="2113915">
                <a:moveTo>
                  <a:pt x="1644395" y="25908"/>
                </a:moveTo>
                <a:lnTo>
                  <a:pt x="1632204" y="25908"/>
                </a:lnTo>
                <a:lnTo>
                  <a:pt x="1620012" y="12192"/>
                </a:lnTo>
                <a:lnTo>
                  <a:pt x="1644395" y="12192"/>
                </a:lnTo>
                <a:lnTo>
                  <a:pt x="1644395" y="25908"/>
                </a:lnTo>
                <a:close/>
              </a:path>
              <a:path w="1644650" h="2113915">
                <a:moveTo>
                  <a:pt x="25908" y="2100071"/>
                </a:moveTo>
                <a:lnTo>
                  <a:pt x="13716" y="2087879"/>
                </a:lnTo>
                <a:lnTo>
                  <a:pt x="25908" y="2087879"/>
                </a:lnTo>
                <a:lnTo>
                  <a:pt x="25908" y="2100071"/>
                </a:lnTo>
                <a:close/>
              </a:path>
              <a:path w="1644650" h="2113915">
                <a:moveTo>
                  <a:pt x="1620012" y="2100071"/>
                </a:moveTo>
                <a:lnTo>
                  <a:pt x="25908" y="2100071"/>
                </a:lnTo>
                <a:lnTo>
                  <a:pt x="25908" y="2087879"/>
                </a:lnTo>
                <a:lnTo>
                  <a:pt x="1620012" y="2087879"/>
                </a:lnTo>
                <a:lnTo>
                  <a:pt x="1620012" y="2100071"/>
                </a:lnTo>
                <a:close/>
              </a:path>
              <a:path w="1644650" h="2113915">
                <a:moveTo>
                  <a:pt x="1644395" y="2100071"/>
                </a:moveTo>
                <a:lnTo>
                  <a:pt x="1620012" y="2100071"/>
                </a:lnTo>
                <a:lnTo>
                  <a:pt x="1632204" y="2087879"/>
                </a:lnTo>
                <a:lnTo>
                  <a:pt x="1644395" y="2087879"/>
                </a:lnTo>
                <a:lnTo>
                  <a:pt x="1644395" y="2100071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32788" y="5478780"/>
            <a:ext cx="1613915" cy="841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67321" y="5528071"/>
            <a:ext cx="9429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3035">
              <a:lnSpc>
                <a:spcPct val="100000"/>
              </a:lnSpc>
            </a:pPr>
            <a:r>
              <a:rPr dirty="0" sz="2400" spc="10">
                <a:solidFill>
                  <a:srgbClr val="FF3300"/>
                </a:solidFill>
                <a:latin typeface="宋体"/>
                <a:cs typeface="宋体"/>
              </a:rPr>
              <a:t>精密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电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流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镜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54251" y="2394204"/>
            <a:ext cx="2491740" cy="1967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45108" y="2388107"/>
            <a:ext cx="2506980" cy="1984375"/>
          </a:xfrm>
          <a:custGeom>
            <a:avLst/>
            <a:gdLst/>
            <a:ahLst/>
            <a:cxnLst/>
            <a:rect l="l" t="t" r="r" b="b"/>
            <a:pathLst>
              <a:path w="2506979" h="1984375">
                <a:moveTo>
                  <a:pt x="2500883" y="1984247"/>
                </a:moveTo>
                <a:lnTo>
                  <a:pt x="6096" y="1984247"/>
                </a:lnTo>
                <a:lnTo>
                  <a:pt x="0" y="1978151"/>
                </a:lnTo>
                <a:lnTo>
                  <a:pt x="0" y="6095"/>
                </a:lnTo>
                <a:lnTo>
                  <a:pt x="6096" y="0"/>
                </a:lnTo>
                <a:lnTo>
                  <a:pt x="2500883" y="0"/>
                </a:lnTo>
                <a:lnTo>
                  <a:pt x="2506980" y="6095"/>
                </a:lnTo>
                <a:lnTo>
                  <a:pt x="2506980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1958340"/>
                </a:lnTo>
                <a:lnTo>
                  <a:pt x="13716" y="1958340"/>
                </a:lnTo>
                <a:lnTo>
                  <a:pt x="25908" y="1970532"/>
                </a:lnTo>
                <a:lnTo>
                  <a:pt x="2506980" y="1970532"/>
                </a:lnTo>
                <a:lnTo>
                  <a:pt x="2506980" y="1978151"/>
                </a:lnTo>
                <a:lnTo>
                  <a:pt x="2500883" y="1984247"/>
                </a:lnTo>
                <a:close/>
              </a:path>
              <a:path w="2506979" h="1984375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2506979" h="1984375">
                <a:moveTo>
                  <a:pt x="2481072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2481072" y="12191"/>
                </a:lnTo>
                <a:lnTo>
                  <a:pt x="2481072" y="24383"/>
                </a:lnTo>
                <a:close/>
              </a:path>
              <a:path w="2506979" h="1984375">
                <a:moveTo>
                  <a:pt x="2481072" y="1970532"/>
                </a:moveTo>
                <a:lnTo>
                  <a:pt x="2481072" y="12191"/>
                </a:lnTo>
                <a:lnTo>
                  <a:pt x="2493264" y="24383"/>
                </a:lnTo>
                <a:lnTo>
                  <a:pt x="2506980" y="24383"/>
                </a:lnTo>
                <a:lnTo>
                  <a:pt x="2506980" y="1958340"/>
                </a:lnTo>
                <a:lnTo>
                  <a:pt x="2493264" y="1958340"/>
                </a:lnTo>
                <a:lnTo>
                  <a:pt x="2481072" y="1970532"/>
                </a:lnTo>
                <a:close/>
              </a:path>
              <a:path w="2506979" h="1984375">
                <a:moveTo>
                  <a:pt x="2506980" y="24383"/>
                </a:moveTo>
                <a:lnTo>
                  <a:pt x="2493264" y="24383"/>
                </a:lnTo>
                <a:lnTo>
                  <a:pt x="2481072" y="12191"/>
                </a:lnTo>
                <a:lnTo>
                  <a:pt x="2506980" y="12191"/>
                </a:lnTo>
                <a:lnTo>
                  <a:pt x="2506980" y="24383"/>
                </a:lnTo>
                <a:close/>
              </a:path>
              <a:path w="2506979" h="1984375">
                <a:moveTo>
                  <a:pt x="25908" y="1970532"/>
                </a:moveTo>
                <a:lnTo>
                  <a:pt x="13716" y="1958340"/>
                </a:lnTo>
                <a:lnTo>
                  <a:pt x="25908" y="1958340"/>
                </a:lnTo>
                <a:lnTo>
                  <a:pt x="25908" y="1970532"/>
                </a:lnTo>
                <a:close/>
              </a:path>
              <a:path w="2506979" h="1984375">
                <a:moveTo>
                  <a:pt x="2481072" y="1970532"/>
                </a:moveTo>
                <a:lnTo>
                  <a:pt x="25908" y="1970532"/>
                </a:lnTo>
                <a:lnTo>
                  <a:pt x="25908" y="1958340"/>
                </a:lnTo>
                <a:lnTo>
                  <a:pt x="2481072" y="1958340"/>
                </a:lnTo>
                <a:lnTo>
                  <a:pt x="2481072" y="1970532"/>
                </a:lnTo>
                <a:close/>
              </a:path>
              <a:path w="2506979" h="1984375">
                <a:moveTo>
                  <a:pt x="2506980" y="1970532"/>
                </a:moveTo>
                <a:lnTo>
                  <a:pt x="2481072" y="1970532"/>
                </a:lnTo>
                <a:lnTo>
                  <a:pt x="2493264" y="1958340"/>
                </a:lnTo>
                <a:lnTo>
                  <a:pt x="2506980" y="1958340"/>
                </a:lnTo>
                <a:lnTo>
                  <a:pt x="2506980" y="197053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3208" y="2407920"/>
            <a:ext cx="2462783" cy="839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31540" y="2455210"/>
            <a:ext cx="196532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9570" marR="5080" indent="-35750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集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基组</a:t>
            </a:r>
            <a:r>
              <a:rPr dirty="0" sz="2400">
                <a:latin typeface="宋体"/>
                <a:cs typeface="宋体"/>
              </a:rPr>
              <a:t>合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差分放大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07680" y="2174748"/>
            <a:ext cx="1630679" cy="3758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01583" y="2168651"/>
            <a:ext cx="1644650" cy="3773804"/>
          </a:xfrm>
          <a:custGeom>
            <a:avLst/>
            <a:gdLst/>
            <a:ahLst/>
            <a:cxnLst/>
            <a:rect l="l" t="t" r="r" b="b"/>
            <a:pathLst>
              <a:path w="1644650" h="3773804">
                <a:moveTo>
                  <a:pt x="1638300" y="3773424"/>
                </a:moveTo>
                <a:lnTo>
                  <a:pt x="4572" y="3773424"/>
                </a:lnTo>
                <a:lnTo>
                  <a:pt x="0" y="3767327"/>
                </a:lnTo>
                <a:lnTo>
                  <a:pt x="0" y="6095"/>
                </a:lnTo>
                <a:lnTo>
                  <a:pt x="4572" y="0"/>
                </a:lnTo>
                <a:lnTo>
                  <a:pt x="1638300" y="0"/>
                </a:lnTo>
                <a:lnTo>
                  <a:pt x="1644395" y="6095"/>
                </a:lnTo>
                <a:lnTo>
                  <a:pt x="1644395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3749040"/>
                </a:lnTo>
                <a:lnTo>
                  <a:pt x="12192" y="3749040"/>
                </a:lnTo>
                <a:lnTo>
                  <a:pt x="24384" y="3761232"/>
                </a:lnTo>
                <a:lnTo>
                  <a:pt x="1644395" y="3761232"/>
                </a:lnTo>
                <a:lnTo>
                  <a:pt x="1644395" y="3767327"/>
                </a:lnTo>
                <a:lnTo>
                  <a:pt x="1638300" y="3773424"/>
                </a:lnTo>
                <a:close/>
              </a:path>
              <a:path w="1644650" h="3773804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1644650" h="3773804">
                <a:moveTo>
                  <a:pt x="1618487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1618487" y="13715"/>
                </a:lnTo>
                <a:lnTo>
                  <a:pt x="1618487" y="25907"/>
                </a:lnTo>
                <a:close/>
              </a:path>
              <a:path w="1644650" h="3773804">
                <a:moveTo>
                  <a:pt x="1618487" y="3761232"/>
                </a:moveTo>
                <a:lnTo>
                  <a:pt x="1618487" y="13715"/>
                </a:lnTo>
                <a:lnTo>
                  <a:pt x="1632204" y="25907"/>
                </a:lnTo>
                <a:lnTo>
                  <a:pt x="1644395" y="25907"/>
                </a:lnTo>
                <a:lnTo>
                  <a:pt x="1644395" y="3749040"/>
                </a:lnTo>
                <a:lnTo>
                  <a:pt x="1632204" y="3749040"/>
                </a:lnTo>
                <a:lnTo>
                  <a:pt x="1618487" y="3761232"/>
                </a:lnTo>
                <a:close/>
              </a:path>
              <a:path w="1644650" h="3773804">
                <a:moveTo>
                  <a:pt x="1644395" y="25907"/>
                </a:moveTo>
                <a:lnTo>
                  <a:pt x="1632204" y="25907"/>
                </a:lnTo>
                <a:lnTo>
                  <a:pt x="1618487" y="13715"/>
                </a:lnTo>
                <a:lnTo>
                  <a:pt x="1644395" y="13715"/>
                </a:lnTo>
                <a:lnTo>
                  <a:pt x="1644395" y="25907"/>
                </a:lnTo>
                <a:close/>
              </a:path>
              <a:path w="1644650" h="3773804">
                <a:moveTo>
                  <a:pt x="24384" y="3761232"/>
                </a:moveTo>
                <a:lnTo>
                  <a:pt x="12192" y="3749040"/>
                </a:lnTo>
                <a:lnTo>
                  <a:pt x="24384" y="3749040"/>
                </a:lnTo>
                <a:lnTo>
                  <a:pt x="24384" y="3761232"/>
                </a:lnTo>
                <a:close/>
              </a:path>
              <a:path w="1644650" h="3773804">
                <a:moveTo>
                  <a:pt x="1618487" y="3761232"/>
                </a:moveTo>
                <a:lnTo>
                  <a:pt x="24384" y="3761232"/>
                </a:lnTo>
                <a:lnTo>
                  <a:pt x="24384" y="3749040"/>
                </a:lnTo>
                <a:lnTo>
                  <a:pt x="1618487" y="3749040"/>
                </a:lnTo>
                <a:lnTo>
                  <a:pt x="1618487" y="3761232"/>
                </a:lnTo>
                <a:close/>
              </a:path>
              <a:path w="1644650" h="3773804">
                <a:moveTo>
                  <a:pt x="1644395" y="3761232"/>
                </a:moveTo>
                <a:lnTo>
                  <a:pt x="1618487" y="3761232"/>
                </a:lnTo>
                <a:lnTo>
                  <a:pt x="1632204" y="3749040"/>
                </a:lnTo>
                <a:lnTo>
                  <a:pt x="1644395" y="3749040"/>
                </a:lnTo>
                <a:lnTo>
                  <a:pt x="1644395" y="3761232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03107" y="4718303"/>
            <a:ext cx="1610867" cy="1211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287146" y="4790787"/>
            <a:ext cx="1250950" cy="1080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7800"/>
              </a:lnSpc>
            </a:pP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甲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乙类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互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补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对称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功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率放大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6371" y="1655063"/>
            <a:ext cx="1240535" cy="2706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80276" y="1650491"/>
            <a:ext cx="1252855" cy="2722245"/>
          </a:xfrm>
          <a:custGeom>
            <a:avLst/>
            <a:gdLst/>
            <a:ahLst/>
            <a:cxnLst/>
            <a:rect l="l" t="t" r="r" b="b"/>
            <a:pathLst>
              <a:path w="1252854" h="2722245">
                <a:moveTo>
                  <a:pt x="1246632" y="2721864"/>
                </a:moveTo>
                <a:lnTo>
                  <a:pt x="6096" y="2721864"/>
                </a:lnTo>
                <a:lnTo>
                  <a:pt x="0" y="2715767"/>
                </a:lnTo>
                <a:lnTo>
                  <a:pt x="0" y="6095"/>
                </a:lnTo>
                <a:lnTo>
                  <a:pt x="6096" y="0"/>
                </a:lnTo>
                <a:lnTo>
                  <a:pt x="1246632" y="0"/>
                </a:lnTo>
                <a:lnTo>
                  <a:pt x="1252728" y="6095"/>
                </a:lnTo>
                <a:lnTo>
                  <a:pt x="1252728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695956"/>
                </a:lnTo>
                <a:lnTo>
                  <a:pt x="13716" y="2695956"/>
                </a:lnTo>
                <a:lnTo>
                  <a:pt x="25908" y="2708148"/>
                </a:lnTo>
                <a:lnTo>
                  <a:pt x="1252728" y="2708148"/>
                </a:lnTo>
                <a:lnTo>
                  <a:pt x="1252728" y="2715767"/>
                </a:lnTo>
                <a:lnTo>
                  <a:pt x="1246632" y="2721864"/>
                </a:lnTo>
                <a:close/>
              </a:path>
              <a:path w="1252854" h="2722245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252854" h="2722245">
                <a:moveTo>
                  <a:pt x="1226820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226820" y="12191"/>
                </a:lnTo>
                <a:lnTo>
                  <a:pt x="1226820" y="25907"/>
                </a:lnTo>
                <a:close/>
              </a:path>
              <a:path w="1252854" h="2722245">
                <a:moveTo>
                  <a:pt x="1226820" y="2708148"/>
                </a:moveTo>
                <a:lnTo>
                  <a:pt x="1226820" y="12191"/>
                </a:lnTo>
                <a:lnTo>
                  <a:pt x="1240536" y="25907"/>
                </a:lnTo>
                <a:lnTo>
                  <a:pt x="1252728" y="25907"/>
                </a:lnTo>
                <a:lnTo>
                  <a:pt x="1252728" y="2695956"/>
                </a:lnTo>
                <a:lnTo>
                  <a:pt x="1240536" y="2695956"/>
                </a:lnTo>
                <a:lnTo>
                  <a:pt x="1226820" y="2708148"/>
                </a:lnTo>
                <a:close/>
              </a:path>
              <a:path w="1252854" h="2722245">
                <a:moveTo>
                  <a:pt x="1252728" y="25907"/>
                </a:moveTo>
                <a:lnTo>
                  <a:pt x="1240536" y="25907"/>
                </a:lnTo>
                <a:lnTo>
                  <a:pt x="1226820" y="12191"/>
                </a:lnTo>
                <a:lnTo>
                  <a:pt x="1252728" y="12191"/>
                </a:lnTo>
                <a:lnTo>
                  <a:pt x="1252728" y="25907"/>
                </a:lnTo>
                <a:close/>
              </a:path>
              <a:path w="1252854" h="2722245">
                <a:moveTo>
                  <a:pt x="25908" y="2708148"/>
                </a:moveTo>
                <a:lnTo>
                  <a:pt x="13716" y="2695956"/>
                </a:lnTo>
                <a:lnTo>
                  <a:pt x="25908" y="2695956"/>
                </a:lnTo>
                <a:lnTo>
                  <a:pt x="25908" y="2708148"/>
                </a:lnTo>
                <a:close/>
              </a:path>
              <a:path w="1252854" h="2722245">
                <a:moveTo>
                  <a:pt x="1226820" y="2708148"/>
                </a:moveTo>
                <a:lnTo>
                  <a:pt x="25908" y="2708148"/>
                </a:lnTo>
                <a:lnTo>
                  <a:pt x="25908" y="2695956"/>
                </a:lnTo>
                <a:lnTo>
                  <a:pt x="1226820" y="2695956"/>
                </a:lnTo>
                <a:lnTo>
                  <a:pt x="1226820" y="2708148"/>
                </a:lnTo>
                <a:close/>
              </a:path>
              <a:path w="1252854" h="2722245">
                <a:moveTo>
                  <a:pt x="1252728" y="2708148"/>
                </a:moveTo>
                <a:lnTo>
                  <a:pt x="1226820" y="2708148"/>
                </a:lnTo>
                <a:lnTo>
                  <a:pt x="1240536" y="2695956"/>
                </a:lnTo>
                <a:lnTo>
                  <a:pt x="1252728" y="2695956"/>
                </a:lnTo>
                <a:lnTo>
                  <a:pt x="1252728" y="270814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48855" y="1542288"/>
            <a:ext cx="1164335" cy="1581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54968" y="1595581"/>
            <a:ext cx="955675" cy="147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z="2400" spc="114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倍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ts val="2880"/>
              </a:lnSpc>
              <a:spcBef>
                <a:spcPts val="114"/>
              </a:spcBef>
            </a:pPr>
            <a:r>
              <a:rPr dirty="0" sz="2400" spc="5">
                <a:solidFill>
                  <a:srgbClr val="FF3300"/>
                </a:solidFill>
                <a:latin typeface="宋体"/>
                <a:cs typeface="宋体"/>
              </a:rPr>
              <a:t>增电路</a:t>
            </a:r>
            <a:endParaRPr sz="2400">
              <a:latin typeface="宋体"/>
              <a:cs typeface="宋体"/>
            </a:endParaRPr>
          </a:p>
          <a:p>
            <a:pPr marL="18415" marR="11430">
              <a:lnSpc>
                <a:spcPts val="2770"/>
              </a:lnSpc>
              <a:spcBef>
                <a:spcPts val="180"/>
              </a:spcBef>
            </a:pP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基极 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FF3300"/>
                </a:solidFill>
                <a:latin typeface="宋体"/>
                <a:cs typeface="宋体"/>
              </a:rPr>
              <a:t>偏</a:t>
            </a:r>
            <a:r>
              <a:rPr dirty="0" sz="2400">
                <a:solidFill>
                  <a:srgbClr val="FF3300"/>
                </a:solidFill>
                <a:latin typeface="宋体"/>
                <a:cs typeface="宋体"/>
              </a:rPr>
              <a:t>置）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628" y="602137"/>
            <a:ext cx="1040765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FF3300"/>
                </a:solidFill>
                <a:latin typeface="宋体"/>
                <a:cs typeface="宋体"/>
              </a:rPr>
              <a:t>4</a:t>
            </a:r>
            <a:r>
              <a:rPr dirty="0" sz="4000" spc="-10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4000" spc="-5">
                <a:solidFill>
                  <a:srgbClr val="FF3300"/>
                </a:solidFill>
                <a:latin typeface="宋体"/>
                <a:cs typeface="宋体"/>
              </a:rPr>
              <a:t>分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r>
              <a:rPr dirty="0"/>
              <a:t>1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669" y="602137"/>
            <a:ext cx="533400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>
                <a:solidFill>
                  <a:srgbClr val="FF3300"/>
                </a:solidFill>
                <a:latin typeface="宋体"/>
                <a:cs typeface="宋体"/>
              </a:rPr>
              <a:t>类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3251" y="1343137"/>
            <a:ext cx="333819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5">
                <a:latin typeface="Times New Roman"/>
                <a:cs typeface="Times New Roman"/>
              </a:rPr>
              <a:t>ref: </a:t>
            </a:r>
            <a:r>
              <a:rPr dirty="0" sz="2000" spc="165">
                <a:latin typeface="Times New Roman"/>
                <a:cs typeface="Times New Roman"/>
              </a:rPr>
              <a:t>page </a:t>
            </a:r>
            <a:r>
              <a:rPr dirty="0" sz="2000" spc="95">
                <a:latin typeface="Times New Roman"/>
                <a:cs typeface="Times New Roman"/>
              </a:rPr>
              <a:t>291-292 </a:t>
            </a:r>
            <a:r>
              <a:rPr dirty="0" sz="2000" spc="40">
                <a:latin typeface="Times New Roman"/>
                <a:cs typeface="Times New Roman"/>
              </a:rPr>
              <a:t>Table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Times New Roman"/>
                <a:cs typeface="Times New Roman"/>
              </a:rPr>
              <a:t>6.5.1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6920" y="3612527"/>
            <a:ext cx="2877185" cy="2795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2400">
              <a:lnSpc>
                <a:spcPct val="125099"/>
              </a:lnSpc>
            </a:pPr>
            <a:r>
              <a:rPr dirty="0" sz="2800">
                <a:solidFill>
                  <a:srgbClr val="FF3300"/>
                </a:solidFill>
                <a:latin typeface="宋体"/>
                <a:cs typeface="宋体"/>
              </a:rPr>
              <a:t>通用型 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性</a:t>
            </a:r>
            <a:r>
              <a:rPr dirty="0" sz="2800" spc="20">
                <a:latin typeface="宋体"/>
                <a:cs typeface="宋体"/>
              </a:rPr>
              <a:t>能指</a:t>
            </a:r>
            <a:r>
              <a:rPr dirty="0" sz="2800" spc="-5">
                <a:latin typeface="宋体"/>
                <a:cs typeface="宋体"/>
              </a:rPr>
              <a:t>标比</a:t>
            </a:r>
            <a:r>
              <a:rPr dirty="0" sz="2800" spc="20">
                <a:latin typeface="宋体"/>
                <a:cs typeface="宋体"/>
              </a:rPr>
              <a:t>较</a:t>
            </a:r>
            <a:r>
              <a:rPr dirty="0" sz="2800" spc="-5">
                <a:latin typeface="宋体"/>
                <a:cs typeface="宋体"/>
              </a:rPr>
              <a:t>适中</a:t>
            </a:r>
            <a:endParaRPr sz="280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2035"/>
              </a:spcBef>
            </a:pPr>
            <a:r>
              <a:rPr dirty="0" sz="2800">
                <a:solidFill>
                  <a:srgbClr val="FF3300"/>
                </a:solidFill>
                <a:latin typeface="宋体"/>
                <a:cs typeface="宋体"/>
              </a:rPr>
              <a:t>专用型</a:t>
            </a:r>
            <a:endParaRPr sz="2800">
              <a:latin typeface="宋体"/>
              <a:cs typeface="宋体"/>
            </a:endParaRPr>
          </a:p>
          <a:p>
            <a:pPr marL="88900" marR="641985">
              <a:lnSpc>
                <a:spcPct val="100000"/>
              </a:lnSpc>
              <a:spcBef>
                <a:spcPts val="1435"/>
              </a:spcBef>
            </a:pPr>
            <a:r>
              <a:rPr dirty="0" sz="2800" spc="-5">
                <a:latin typeface="宋体"/>
                <a:cs typeface="宋体"/>
              </a:rPr>
              <a:t>某</a:t>
            </a:r>
            <a:r>
              <a:rPr dirty="0" sz="2800" spc="20">
                <a:latin typeface="宋体"/>
                <a:cs typeface="宋体"/>
              </a:rPr>
              <a:t>些技</a:t>
            </a:r>
            <a:r>
              <a:rPr dirty="0" sz="2800" spc="-5">
                <a:latin typeface="宋体"/>
                <a:cs typeface="宋体"/>
              </a:rPr>
              <a:t>术指标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比较突出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575" y="3602831"/>
            <a:ext cx="3265804" cy="302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一、</a:t>
            </a:r>
            <a:r>
              <a:rPr dirty="0" sz="2400" spc="-7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通用型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3479"/>
              </a:lnSpc>
              <a:spcBef>
                <a:spcPts val="215"/>
              </a:spcBef>
            </a:pPr>
            <a:r>
              <a:rPr dirty="0" sz="2400" spc="10">
                <a:latin typeface="宋体"/>
                <a:cs typeface="宋体"/>
              </a:rPr>
              <a:t>二、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高速型和宽带型 </a:t>
            </a:r>
            <a:r>
              <a:rPr dirty="0" sz="2400" spc="-116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三、</a:t>
            </a:r>
            <a:r>
              <a:rPr dirty="0" sz="2400" spc="-6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高精度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低漂移型）</a:t>
            </a:r>
            <a:endParaRPr sz="2400">
              <a:latin typeface="宋体"/>
              <a:cs typeface="宋体"/>
            </a:endParaRPr>
          </a:p>
          <a:p>
            <a:pPr marL="12700" marR="717550">
              <a:lnSpc>
                <a:spcPts val="3479"/>
              </a:lnSpc>
              <a:spcBef>
                <a:spcPts val="5"/>
              </a:spcBef>
            </a:pPr>
            <a:r>
              <a:rPr dirty="0" sz="2400" spc="10">
                <a:latin typeface="宋体"/>
                <a:cs typeface="宋体"/>
              </a:rPr>
              <a:t>四、</a:t>
            </a:r>
            <a:r>
              <a:rPr dirty="0" sz="2400" spc="-69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高输入阻抗型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五、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低功耗型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400" spc="10">
                <a:latin typeface="宋体"/>
                <a:cs typeface="宋体"/>
              </a:rPr>
              <a:t>六、</a:t>
            </a:r>
            <a:r>
              <a:rPr dirty="0" sz="2400" spc="-7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功率型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10">
                <a:latin typeface="宋体"/>
                <a:cs typeface="宋体"/>
              </a:rPr>
              <a:t>七、</a:t>
            </a:r>
            <a:r>
              <a:rPr dirty="0" sz="2400" spc="-7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高压型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282" y="1872046"/>
            <a:ext cx="14528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理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想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运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5278" y="1872576"/>
            <a:ext cx="5926455" cy="147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9900"/>
                </a:solidFill>
                <a:latin typeface="Times New Roman"/>
                <a:cs typeface="Times New Roman"/>
              </a:rPr>
              <a:t>1) </a:t>
            </a:r>
            <a:r>
              <a:rPr dirty="0" sz="2800" spc="-165">
                <a:solidFill>
                  <a:srgbClr val="0099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spc="-247">
                <a:solidFill>
                  <a:srgbClr val="009900"/>
                </a:solidFill>
                <a:latin typeface="Times New Roman"/>
                <a:cs typeface="Times New Roman"/>
              </a:rPr>
              <a:t>vo  </a:t>
            </a:r>
            <a:r>
              <a:rPr dirty="0" sz="2800" spc="10">
                <a:solidFill>
                  <a:srgbClr val="009900"/>
                </a:solidFill>
                <a:latin typeface="Times New Roman"/>
                <a:cs typeface="Times New Roman"/>
              </a:rPr>
              <a:t>= </a:t>
            </a:r>
            <a:r>
              <a:rPr dirty="0" sz="2800" spc="-260" b="1">
                <a:solidFill>
                  <a:srgbClr val="009900"/>
                </a:solidFill>
                <a:latin typeface="Times New Roman"/>
                <a:cs typeface="Times New Roman"/>
              </a:rPr>
              <a:t></a:t>
            </a:r>
            <a:r>
              <a:rPr dirty="0" sz="2800" spc="-260">
                <a:solidFill>
                  <a:srgbClr val="009900"/>
                </a:solidFill>
                <a:latin typeface="宋体"/>
                <a:cs typeface="宋体"/>
              </a:rPr>
              <a:t>（</a:t>
            </a:r>
            <a:r>
              <a:rPr dirty="0" sz="2800" spc="-260">
                <a:solidFill>
                  <a:srgbClr val="0099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spc="-390">
                <a:solidFill>
                  <a:srgbClr val="009900"/>
                </a:solidFill>
                <a:latin typeface="Times New Roman"/>
                <a:cs typeface="Times New Roman"/>
              </a:rPr>
              <a:t>vo  </a:t>
            </a:r>
            <a:r>
              <a:rPr dirty="0" sz="2800" spc="-5">
                <a:solidFill>
                  <a:srgbClr val="009900"/>
                </a:solidFill>
                <a:latin typeface="Times New Roman"/>
                <a:cs typeface="Times New Roman"/>
              </a:rPr>
              <a:t>≥ </a:t>
            </a:r>
            <a:r>
              <a:rPr dirty="0" sz="2800" spc="30">
                <a:solidFill>
                  <a:srgbClr val="009900"/>
                </a:solidFill>
                <a:latin typeface="Times New Roman"/>
                <a:cs typeface="Times New Roman"/>
              </a:rPr>
              <a:t>60dB</a:t>
            </a:r>
            <a:r>
              <a:rPr dirty="0" sz="2800" spc="30">
                <a:solidFill>
                  <a:srgbClr val="009900"/>
                </a:solidFill>
                <a:latin typeface="宋体"/>
                <a:cs typeface="宋体"/>
              </a:rPr>
              <a:t>）</a:t>
            </a:r>
            <a:r>
              <a:rPr dirty="0" sz="2800" spc="-1040">
                <a:solidFill>
                  <a:srgbClr val="009900"/>
                </a:solidFill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开环差模增益</a:t>
            </a:r>
            <a:endParaRPr sz="2800">
              <a:latin typeface="宋体"/>
              <a:cs typeface="宋体"/>
            </a:endParaRPr>
          </a:p>
          <a:p>
            <a:pPr marL="32384">
              <a:lnSpc>
                <a:spcPct val="100000"/>
              </a:lnSpc>
              <a:spcBef>
                <a:spcPts val="705"/>
              </a:spcBef>
            </a:pPr>
            <a:r>
              <a:rPr dirty="0" sz="2800" spc="-5">
                <a:solidFill>
                  <a:srgbClr val="3333CC"/>
                </a:solidFill>
                <a:latin typeface="Times New Roman"/>
                <a:cs typeface="Times New Roman"/>
              </a:rPr>
              <a:t>2) </a:t>
            </a:r>
            <a:r>
              <a:rPr dirty="0" sz="2800" spc="9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135">
                <a:solidFill>
                  <a:srgbClr val="3333CC"/>
                </a:solidFill>
                <a:latin typeface="Times New Roman"/>
                <a:cs typeface="Times New Roman"/>
              </a:rPr>
              <a:t>id </a:t>
            </a:r>
            <a:r>
              <a:rPr dirty="0" sz="2800" spc="1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dirty="0" sz="2800" spc="-17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810" b="1">
                <a:solidFill>
                  <a:srgbClr val="3333CC"/>
                </a:solidFill>
                <a:latin typeface="Times New Roman"/>
                <a:cs typeface="Times New Roman"/>
              </a:rPr>
              <a:t></a:t>
            </a:r>
            <a:endParaRPr sz="2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750"/>
              </a:spcBef>
            </a:pPr>
            <a:r>
              <a:rPr dirty="0" sz="2800" spc="-5">
                <a:solidFill>
                  <a:srgbClr val="A50021"/>
                </a:solidFill>
                <a:latin typeface="Times New Roman"/>
                <a:cs typeface="Times New Roman"/>
              </a:rPr>
              <a:t>3)</a:t>
            </a:r>
            <a:r>
              <a:rPr dirty="0" sz="2800" spc="-9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A50021"/>
                </a:solidFill>
                <a:latin typeface="宋体"/>
                <a:cs typeface="宋体"/>
              </a:rPr>
              <a:t>稳定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9752" y="3774948"/>
            <a:ext cx="2727960" cy="320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511809">
              <a:lnSpc>
                <a:spcPts val="143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70560">
              <a:lnSpc>
                <a:spcPct val="100000"/>
              </a:lnSpc>
            </a:pPr>
            <a:r>
              <a:rPr dirty="0" sz="2800" spc="5">
                <a:solidFill>
                  <a:srgbClr val="000000"/>
                </a:solidFill>
              </a:rPr>
              <a:t>几个概念：差分放大电路的同相端、反相端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02915" y="1410033"/>
            <a:ext cx="8296275" cy="2206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17780">
              <a:lnSpc>
                <a:spcPct val="110000"/>
              </a:lnSpc>
            </a:pPr>
            <a:r>
              <a:rPr dirty="0" sz="2400" spc="5">
                <a:latin typeface="宋体"/>
                <a:cs typeface="宋体"/>
              </a:rPr>
              <a:t>与输出端极性相同的输入端称为“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同相端</a:t>
            </a:r>
            <a:r>
              <a:rPr dirty="0" sz="2400" spc="5">
                <a:latin typeface="宋体"/>
                <a:cs typeface="宋体"/>
              </a:rPr>
              <a:t>”；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与输出端极性相反的输入端称为“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反相端</a:t>
            </a:r>
            <a:r>
              <a:rPr dirty="0" sz="2400" spc="5">
                <a:latin typeface="宋体"/>
                <a:cs typeface="宋体"/>
              </a:rPr>
              <a:t>”。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110000"/>
              </a:lnSpc>
              <a:spcBef>
                <a:spcPts val="147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判断方法：</a:t>
            </a:r>
            <a:r>
              <a:rPr dirty="0" sz="2400" spc="5">
                <a:latin typeface="宋体"/>
                <a:cs typeface="宋体"/>
              </a:rPr>
              <a:t>假定某输入端的瞬时极性为正，根据晶体管电路组 </a:t>
            </a:r>
            <a:r>
              <a:rPr dirty="0" sz="2400" spc="-10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态推断输出端的瞬时极性；若输出端瞬时极性为正，则该输入 </a:t>
            </a:r>
            <a:r>
              <a:rPr dirty="0" sz="2400" spc="-10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端为同相端；若输出端瞬时极性为负，则该输入端为反相端。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624" y="3787140"/>
            <a:ext cx="3188208" cy="2923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59752" y="3774948"/>
            <a:ext cx="2727959" cy="313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6943" y="5281418"/>
            <a:ext cx="33020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1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同  相  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5084" y="5144496"/>
            <a:ext cx="33020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1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  相  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3067" y="3736848"/>
            <a:ext cx="3159251" cy="3110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21400" y="5372271"/>
            <a:ext cx="330200" cy="1082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  相  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4247" y="5314755"/>
            <a:ext cx="33020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1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同  相  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63228" y="4357116"/>
            <a:ext cx="853439" cy="1729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89358" y="5802934"/>
            <a:ext cx="534670" cy="585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ts val="2300"/>
              </a:lnSpc>
            </a:pP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反相  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3303" y="5605071"/>
            <a:ext cx="537210" cy="587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ts val="2310"/>
              </a:lnSpc>
            </a:pP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同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相 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端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1203" y="2843783"/>
            <a:ext cx="3453383" cy="4116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34667" y="4660391"/>
            <a:ext cx="2371343" cy="2148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8339">
              <a:lnSpc>
                <a:spcPct val="100000"/>
              </a:lnSpc>
              <a:tabLst>
                <a:tab pos="2409190" algn="l"/>
              </a:tabLst>
            </a:pPr>
            <a:r>
              <a:rPr dirty="0" spc="180">
                <a:latin typeface="Times New Roman"/>
                <a:cs typeface="Times New Roman"/>
              </a:rPr>
              <a:t>5</a:t>
            </a:r>
            <a:r>
              <a:rPr dirty="0" spc="180">
                <a:latin typeface="Times New Roman"/>
                <a:cs typeface="Times New Roman"/>
              </a:rPr>
              <a:t>	</a:t>
            </a:r>
            <a:r>
              <a:rPr dirty="0" spc="30"/>
              <a:t>运放</a:t>
            </a:r>
            <a:r>
              <a:rPr dirty="0"/>
              <a:t>的补偿</a:t>
            </a:r>
            <a:r>
              <a:rPr dirty="0" spc="30"/>
              <a:t>与</a:t>
            </a:r>
            <a:r>
              <a:rPr dirty="0"/>
              <a:t>反馈</a:t>
            </a:r>
          </a:p>
        </p:txBody>
      </p:sp>
      <p:sp>
        <p:nvSpPr>
          <p:cNvPr id="5" name="object 5"/>
          <p:cNvSpPr/>
          <p:nvPr/>
        </p:nvSpPr>
        <p:spPr>
          <a:xfrm>
            <a:off x="1723644" y="2982467"/>
            <a:ext cx="1993391" cy="1517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4359" y="1274166"/>
            <a:ext cx="8002905" cy="144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222375" indent="23495">
              <a:lnSpc>
                <a:spcPct val="1338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实际运放：不完全匹配（失调）、增益不稳定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……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失调的补偿（内部）：</a:t>
            </a:r>
            <a:endParaRPr sz="2400">
              <a:latin typeface="宋体"/>
              <a:cs typeface="宋体"/>
            </a:endParaRPr>
          </a:p>
          <a:p>
            <a:pPr marL="180340">
              <a:lnSpc>
                <a:spcPct val="100000"/>
              </a:lnSpc>
              <a:spcBef>
                <a:spcPts val="750"/>
              </a:spcBef>
            </a:pPr>
            <a:r>
              <a:rPr dirty="0" sz="2400" spc="35">
                <a:latin typeface="Times New Roman"/>
                <a:cs typeface="Times New Roman"/>
              </a:rPr>
              <a:t>Offset-Null </a:t>
            </a:r>
            <a:r>
              <a:rPr dirty="0" sz="2400" spc="65">
                <a:latin typeface="Times New Roman"/>
                <a:cs typeface="Times New Roman"/>
              </a:rPr>
              <a:t>Terminals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失调电压补偿端口，外接电阻调零。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r>
              <a:rPr dirty="0"/>
              <a:t>2</a:t>
            </a:r>
            <a:r>
              <a:rPr dirty="0"/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894" y="571134"/>
            <a:ext cx="374396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</a:tabLst>
            </a:pPr>
            <a:r>
              <a:rPr dirty="0" spc="180">
                <a:latin typeface="Times New Roman"/>
                <a:cs typeface="Times New Roman"/>
              </a:rPr>
              <a:t>5</a:t>
            </a:r>
            <a:r>
              <a:rPr dirty="0" spc="180">
                <a:latin typeface="Times New Roman"/>
                <a:cs typeface="Times New Roman"/>
              </a:rPr>
              <a:t>	</a:t>
            </a:r>
            <a:r>
              <a:rPr dirty="0" spc="30"/>
              <a:t>运放</a:t>
            </a:r>
            <a:r>
              <a:rPr dirty="0"/>
              <a:t>的补偿</a:t>
            </a:r>
            <a:r>
              <a:rPr dirty="0" spc="30"/>
              <a:t>与</a:t>
            </a:r>
            <a:r>
              <a:rPr dirty="0"/>
              <a:t>反馈</a:t>
            </a:r>
          </a:p>
        </p:txBody>
      </p:sp>
      <p:sp>
        <p:nvSpPr>
          <p:cNvPr id="3" name="object 3"/>
          <p:cNvSpPr/>
          <p:nvPr/>
        </p:nvSpPr>
        <p:spPr>
          <a:xfrm>
            <a:off x="1350263" y="1900427"/>
            <a:ext cx="3791711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3459" y="368141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6900" y="0"/>
                </a:lnTo>
              </a:path>
            </a:pathLst>
          </a:custGeom>
          <a:ln w="15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77165" y="3681412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 h="0">
                <a:moveTo>
                  <a:pt x="0" y="0"/>
                </a:moveTo>
                <a:lnTo>
                  <a:pt x="941546" y="0"/>
                </a:lnTo>
              </a:path>
            </a:pathLst>
          </a:custGeom>
          <a:ln w="15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05153" y="3753707"/>
            <a:ext cx="102235" cy="288925"/>
          </a:xfrm>
          <a:custGeom>
            <a:avLst/>
            <a:gdLst/>
            <a:ahLst/>
            <a:cxnLst/>
            <a:rect l="l" t="t" r="r" b="b"/>
            <a:pathLst>
              <a:path w="102234" h="288925">
                <a:moveTo>
                  <a:pt x="101631" y="0"/>
                </a:moveTo>
                <a:lnTo>
                  <a:pt x="0" y="288893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65611" y="3681412"/>
            <a:ext cx="1058545" cy="0"/>
          </a:xfrm>
          <a:custGeom>
            <a:avLst/>
            <a:gdLst/>
            <a:ahLst/>
            <a:cxnLst/>
            <a:rect l="l" t="t" r="r" b="b"/>
            <a:pathLst>
              <a:path w="1058545" h="0">
                <a:moveTo>
                  <a:pt x="0" y="0"/>
                </a:moveTo>
                <a:lnTo>
                  <a:pt x="1057941" y="0"/>
                </a:lnTo>
              </a:path>
            </a:pathLst>
          </a:custGeom>
          <a:ln w="15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5432" y="2846070"/>
            <a:ext cx="3053715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ct val="100000"/>
              </a:lnSpc>
            </a:pPr>
            <a:r>
              <a:rPr dirty="0" sz="2250" spc="70">
                <a:latin typeface="Times New Roman"/>
                <a:cs typeface="Times New Roman"/>
              </a:rPr>
              <a:t>x</a:t>
            </a:r>
            <a:r>
              <a:rPr dirty="0" baseline="-25641" sz="1950" spc="104">
                <a:latin typeface="Times New Roman"/>
                <a:cs typeface="Times New Roman"/>
              </a:rPr>
              <a:t>o  </a:t>
            </a:r>
            <a:r>
              <a:rPr dirty="0" sz="2250" spc="-1005">
                <a:latin typeface="Times New Roman"/>
                <a:cs typeface="Times New Roman"/>
              </a:rPr>
              <a:t></a:t>
            </a:r>
            <a:r>
              <a:rPr dirty="0" sz="2250" spc="395">
                <a:latin typeface="Times New Roman"/>
                <a:cs typeface="Times New Roman"/>
              </a:rPr>
              <a:t> </a:t>
            </a:r>
            <a:r>
              <a:rPr dirty="0" sz="2250" spc="70">
                <a:latin typeface="Times New Roman"/>
                <a:cs typeface="Times New Roman"/>
              </a:rPr>
              <a:t>Ax</a:t>
            </a:r>
            <a:r>
              <a:rPr dirty="0" baseline="-25641" sz="1950" spc="104">
                <a:latin typeface="Times New Roman"/>
                <a:cs typeface="Times New Roman"/>
              </a:rPr>
              <a:t>i  </a:t>
            </a:r>
            <a:r>
              <a:rPr dirty="0" sz="2250" spc="-1005">
                <a:latin typeface="Times New Roman"/>
                <a:cs typeface="Times New Roman"/>
              </a:rPr>
              <a:t></a:t>
            </a:r>
            <a:r>
              <a:rPr dirty="0" sz="2250" spc="415">
                <a:latin typeface="Times New Roman"/>
                <a:cs typeface="Times New Roman"/>
              </a:rPr>
              <a:t> </a:t>
            </a:r>
            <a:r>
              <a:rPr dirty="0" sz="2250" spc="-15">
                <a:latin typeface="Times New Roman"/>
                <a:cs typeface="Times New Roman"/>
              </a:rPr>
              <a:t>A</a:t>
            </a:r>
            <a:r>
              <a:rPr dirty="0" sz="2250" spc="-15">
                <a:latin typeface="Times New Roman"/>
                <a:cs typeface="Times New Roman"/>
              </a:rPr>
              <a:t>( </a:t>
            </a:r>
            <a:r>
              <a:rPr dirty="0" sz="2250" spc="95">
                <a:latin typeface="Times New Roman"/>
                <a:cs typeface="Times New Roman"/>
              </a:rPr>
              <a:t>x</a:t>
            </a:r>
            <a:r>
              <a:rPr dirty="0" baseline="-25641" sz="1950" spc="142">
                <a:latin typeface="Times New Roman"/>
                <a:cs typeface="Times New Roman"/>
              </a:rPr>
              <a:t>s  </a:t>
            </a:r>
            <a:r>
              <a:rPr dirty="0" sz="2250" spc="-1005">
                <a:latin typeface="Times New Roman"/>
                <a:cs typeface="Times New Roman"/>
              </a:rPr>
              <a:t></a:t>
            </a:r>
            <a:r>
              <a:rPr dirty="0" sz="2250" spc="80">
                <a:latin typeface="Times New Roman"/>
                <a:cs typeface="Times New Roman"/>
              </a:rPr>
              <a:t> </a:t>
            </a:r>
            <a:r>
              <a:rPr dirty="0" sz="2250" spc="175">
                <a:latin typeface="Times New Roman"/>
                <a:cs typeface="Times New Roman"/>
              </a:rPr>
              <a:t>Fx</a:t>
            </a:r>
            <a:r>
              <a:rPr dirty="0" baseline="-25641" sz="1950" spc="262">
                <a:latin typeface="Times New Roman"/>
                <a:cs typeface="Times New Roman"/>
              </a:rPr>
              <a:t>o</a:t>
            </a:r>
            <a:r>
              <a:rPr dirty="0" baseline="-25641" sz="1950" spc="15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250" spc="70">
                <a:latin typeface="Times New Roman"/>
                <a:cs typeface="Times New Roman"/>
              </a:rPr>
              <a:t>x</a:t>
            </a:r>
            <a:r>
              <a:rPr dirty="0" baseline="-25641" sz="1950" spc="104">
                <a:latin typeface="Times New Roman"/>
                <a:cs typeface="Times New Roman"/>
              </a:rPr>
              <a:t>o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703" y="3286505"/>
            <a:ext cx="15233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65885" algn="l"/>
              </a:tabLst>
            </a:pPr>
            <a:r>
              <a:rPr dirty="0" sz="2250" spc="-110">
                <a:latin typeface="Times New Roman"/>
                <a:cs typeface="Times New Roman"/>
              </a:rPr>
              <a:t>A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	</a:t>
            </a:r>
            <a:r>
              <a:rPr dirty="0" sz="2250" spc="1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2528" y="3472434"/>
            <a:ext cx="14725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01115" algn="l"/>
              </a:tabLst>
            </a:pPr>
            <a:r>
              <a:rPr dirty="0" sz="2250" spc="-1005">
                <a:latin typeface="Times New Roman"/>
                <a:cs typeface="Times New Roman"/>
              </a:rPr>
              <a:t></a:t>
            </a:r>
            <a:r>
              <a:rPr dirty="0" sz="2250" spc="-1005">
                <a:latin typeface="Times New Roman"/>
                <a:cs typeface="Times New Roman"/>
              </a:rPr>
              <a:t>	</a:t>
            </a:r>
            <a:r>
              <a:rPr dirty="0" sz="2250" spc="-1005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003" y="3693414"/>
            <a:ext cx="154178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7225" algn="l"/>
              </a:tabLst>
            </a:pPr>
            <a:r>
              <a:rPr dirty="0" sz="2250" spc="100">
                <a:latin typeface="Times New Roman"/>
                <a:cs typeface="Times New Roman"/>
              </a:rPr>
              <a:t>x</a:t>
            </a:r>
            <a:r>
              <a:rPr dirty="0" baseline="-25641" sz="1950" spc="150">
                <a:latin typeface="Times New Roman"/>
                <a:cs typeface="Times New Roman"/>
              </a:rPr>
              <a:t>s	</a:t>
            </a: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17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245">
                <a:latin typeface="Times New Roman"/>
                <a:cs typeface="Times New Roman"/>
              </a:rPr>
              <a:t> </a:t>
            </a:r>
            <a:r>
              <a:rPr dirty="0" sz="2250" spc="150">
                <a:latin typeface="Times New Roman"/>
                <a:cs typeface="Times New Roman"/>
              </a:rPr>
              <a:t>AF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3323" y="3693414"/>
            <a:ext cx="101219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3530" algn="l"/>
              </a:tabLst>
            </a:pPr>
            <a:r>
              <a:rPr dirty="0" sz="2250" spc="10">
                <a:latin typeface="Times New Roman"/>
                <a:cs typeface="Times New Roman"/>
              </a:rPr>
              <a:t>1	</a:t>
            </a:r>
            <a:r>
              <a:rPr dirty="0" sz="2250" spc="-110">
                <a:latin typeface="Times New Roman"/>
                <a:cs typeface="Times New Roman"/>
              </a:rPr>
              <a:t>A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75">
                <a:latin typeface="Times New Roman"/>
                <a:cs typeface="Times New Roman"/>
              </a:rPr>
              <a:t> </a:t>
            </a:r>
            <a:r>
              <a:rPr dirty="0" sz="2250" spc="26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8653" y="4323593"/>
            <a:ext cx="4262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当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非常大，满足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1/ </a:t>
            </a:r>
            <a:r>
              <a:rPr dirty="0" sz="2400" spc="-285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&lt;&lt; </a:t>
            </a:r>
            <a:r>
              <a:rPr dirty="0" sz="2400" spc="12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120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2400" spc="-64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54844" y="4484084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330" y="0"/>
                </a:lnTo>
              </a:path>
            </a:pathLst>
          </a:custGeom>
          <a:ln w="16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7409" y="4484084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179" y="0"/>
                </a:lnTo>
              </a:path>
            </a:pathLst>
          </a:custGeom>
          <a:ln w="16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58560" y="4472178"/>
            <a:ext cx="8318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7219" y="4699253"/>
            <a:ext cx="9271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3483" y="4493006"/>
            <a:ext cx="17462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-5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0244" y="4493006"/>
            <a:ext cx="22352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350" spc="250">
                <a:latin typeface="Times New Roman"/>
                <a:cs typeface="Times New Roman"/>
              </a:rPr>
              <a:t>F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5388" y="4264406"/>
            <a:ext cx="1669414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  <a:tab pos="774065" algn="l"/>
                <a:tab pos="1172210" algn="l"/>
                <a:tab pos="1507490" algn="l"/>
              </a:tabLst>
            </a:pPr>
            <a:r>
              <a:rPr dirty="0" sz="2350" spc="-140">
                <a:latin typeface="Times New Roman"/>
                <a:cs typeface="Times New Roman"/>
              </a:rPr>
              <a:t>A</a:t>
            </a:r>
            <a:r>
              <a:rPr dirty="0" sz="2350" spc="-140">
                <a:latin typeface="Times New Roman"/>
                <a:cs typeface="Times New Roman"/>
              </a:rPr>
              <a:t>	</a:t>
            </a:r>
            <a:r>
              <a:rPr dirty="0" sz="2350" spc="-1070">
                <a:latin typeface="Times New Roman"/>
                <a:cs typeface="Times New Roman"/>
              </a:rPr>
              <a:t></a:t>
            </a:r>
            <a:r>
              <a:rPr dirty="0" sz="2350" spc="-1070">
                <a:latin typeface="Times New Roman"/>
                <a:cs typeface="Times New Roman"/>
              </a:rPr>
              <a:t>	</a:t>
            </a:r>
            <a:r>
              <a:rPr dirty="0" baseline="36643" sz="3525" spc="202">
                <a:latin typeface="Times New Roman"/>
                <a:cs typeface="Times New Roman"/>
              </a:rPr>
              <a:t>x</a:t>
            </a:r>
            <a:r>
              <a:rPr dirty="0" baseline="39094" sz="2025">
                <a:latin typeface="Times New Roman"/>
                <a:cs typeface="Times New Roman"/>
              </a:rPr>
              <a:t>o</a:t>
            </a:r>
            <a:r>
              <a:rPr dirty="0" baseline="39094" sz="2025">
                <a:latin typeface="Times New Roman"/>
                <a:cs typeface="Times New Roman"/>
              </a:rPr>
              <a:t>	</a:t>
            </a:r>
            <a:r>
              <a:rPr dirty="0" sz="2350" spc="-1070">
                <a:latin typeface="Times New Roman"/>
                <a:cs typeface="Times New Roman"/>
              </a:rPr>
              <a:t>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baseline="35460" sz="3525" spc="-7">
                <a:latin typeface="Times New Roman"/>
                <a:cs typeface="Times New Roman"/>
              </a:rPr>
              <a:t>1</a:t>
            </a:r>
            <a:endParaRPr baseline="35460" sz="35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7215" y="1370409"/>
            <a:ext cx="7527290" cy="136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实际运放：不完全匹配（失调）、增益不稳定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  <a:p>
            <a:pPr marL="4044950">
              <a:lnSpc>
                <a:spcPct val="100000"/>
              </a:lnSpc>
              <a:spcBef>
                <a:spcPts val="1090"/>
              </a:spcBef>
            </a:pPr>
            <a:r>
              <a:rPr dirty="0" sz="2400" spc="5">
                <a:latin typeface="宋体"/>
                <a:cs typeface="宋体"/>
              </a:rPr>
              <a:t>外部解决方案</a:t>
            </a:r>
            <a:r>
              <a:rPr dirty="0" sz="2400" spc="5">
                <a:latin typeface="Times New Roman"/>
                <a:cs typeface="Times New Roman"/>
              </a:rPr>
              <a:t>----</a:t>
            </a:r>
            <a:r>
              <a:rPr dirty="0" sz="2400" spc="5">
                <a:latin typeface="宋体"/>
                <a:cs typeface="宋体"/>
              </a:rPr>
              <a:t>负反馈！</a:t>
            </a:r>
            <a:endParaRPr sz="2400">
              <a:latin typeface="宋体"/>
              <a:cs typeface="宋体"/>
            </a:endParaRPr>
          </a:p>
          <a:p>
            <a:pPr marL="4406265">
              <a:lnSpc>
                <a:spcPct val="100000"/>
              </a:lnSpc>
              <a:spcBef>
                <a:spcPts val="994"/>
              </a:spcBef>
            </a:pP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宋体"/>
                <a:cs typeface="宋体"/>
              </a:rPr>
              <a:t>：开环差模增益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7215" y="5116115"/>
            <a:ext cx="32200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例如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=10000,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sz="2400" spc="45">
                <a:latin typeface="Times New Roman"/>
                <a:cs typeface="Times New Roman"/>
              </a:rPr>
              <a:t>=0.1,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8171" y="6454378"/>
            <a:ext cx="73742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设计高增益运放，引入负反馈后，闭环增益稳定可调！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8104" y="526199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 h="0">
                <a:moveTo>
                  <a:pt x="0" y="0"/>
                </a:moveTo>
                <a:lnTo>
                  <a:pt x="1062228" y="0"/>
                </a:lnTo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49994" y="5261990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 h="0">
                <a:moveTo>
                  <a:pt x="0" y="0"/>
                </a:moveTo>
                <a:lnTo>
                  <a:pt x="882396" y="0"/>
                </a:lnTo>
              </a:path>
            </a:pathLst>
          </a:custGeom>
          <a:ln w="13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98767" y="4849621"/>
            <a:ext cx="17653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6603" y="4849621"/>
            <a:ext cx="17653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5319" y="5038597"/>
            <a:ext cx="141097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50">
                <a:latin typeface="Times New Roman"/>
                <a:cs typeface="Times New Roman"/>
              </a:rPr>
              <a:t></a:t>
            </a:r>
            <a:r>
              <a:rPr dirty="0" sz="2350" spc="-35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9.99</a:t>
            </a:r>
            <a:r>
              <a:rPr dirty="0" sz="2350" spc="75">
                <a:latin typeface="Times New Roman"/>
                <a:cs typeface="Times New Roman"/>
              </a:rPr>
              <a:t> </a:t>
            </a:r>
            <a:r>
              <a:rPr dirty="0" sz="2350" spc="-1050">
                <a:latin typeface="Times New Roman"/>
                <a:cs typeface="Times New Roman"/>
              </a:rPr>
              <a:t></a:t>
            </a:r>
            <a:r>
              <a:rPr dirty="0" sz="2350" spc="-220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3071" y="5038597"/>
            <a:ext cx="19113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50">
                <a:latin typeface="Times New Roman"/>
                <a:cs typeface="Times New Roman"/>
              </a:rPr>
              <a:t>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4478" y="5834062"/>
            <a:ext cx="22256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=100,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sz="2400" spc="45">
                <a:latin typeface="Times New Roman"/>
                <a:cs typeface="Times New Roman"/>
              </a:rPr>
              <a:t>=0.1,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17541" y="6025324"/>
            <a:ext cx="987425" cy="0"/>
          </a:xfrm>
          <a:custGeom>
            <a:avLst/>
            <a:gdLst/>
            <a:ahLst/>
            <a:cxnLst/>
            <a:rect l="l" t="t" r="r" b="b"/>
            <a:pathLst>
              <a:path w="987425" h="0">
                <a:moveTo>
                  <a:pt x="0" y="0"/>
                </a:moveTo>
                <a:lnTo>
                  <a:pt x="98698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20180" y="602532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922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194552" y="5639816"/>
            <a:ext cx="16573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02946" y="6811063"/>
            <a:ext cx="177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1784" y="5274817"/>
            <a:ext cx="230060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44625" algn="l"/>
              </a:tabLst>
            </a:pPr>
            <a:r>
              <a:rPr dirty="0" sz="2350" spc="10">
                <a:latin typeface="Times New Roman"/>
                <a:cs typeface="Times New Roman"/>
              </a:rPr>
              <a:t>1</a:t>
            </a:r>
            <a:r>
              <a:rPr dirty="0" sz="2350" spc="-36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/</a:t>
            </a:r>
            <a:r>
              <a:rPr dirty="0" sz="2350" spc="95">
                <a:latin typeface="Times New Roman"/>
                <a:cs typeface="Times New Roman"/>
              </a:rPr>
              <a:t> </a:t>
            </a:r>
            <a:r>
              <a:rPr dirty="0" sz="2350" spc="-250">
                <a:latin typeface="Times New Roman"/>
                <a:cs typeface="Times New Roman"/>
              </a:rPr>
              <a:t>A</a:t>
            </a:r>
            <a:r>
              <a:rPr dirty="0" sz="2350" spc="-155">
                <a:latin typeface="Times New Roman"/>
                <a:cs typeface="Times New Roman"/>
              </a:rPr>
              <a:t> </a:t>
            </a:r>
            <a:r>
              <a:rPr dirty="0" sz="2350" spc="-1050">
                <a:latin typeface="Times New Roman"/>
                <a:cs typeface="Times New Roman"/>
              </a:rPr>
              <a:t></a:t>
            </a:r>
            <a:r>
              <a:rPr dirty="0" sz="2350" spc="40">
                <a:latin typeface="Times New Roman"/>
                <a:cs typeface="Times New Roman"/>
              </a:rPr>
              <a:t> </a:t>
            </a:r>
            <a:r>
              <a:rPr dirty="0" sz="2350" spc="140">
                <a:latin typeface="Times New Roman"/>
                <a:cs typeface="Times New Roman"/>
              </a:rPr>
              <a:t>F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75">
                <a:latin typeface="Times New Roman"/>
                <a:cs typeface="Times New Roman"/>
              </a:rPr>
              <a:t>0</a:t>
            </a:r>
            <a:r>
              <a:rPr dirty="0" sz="2350" spc="35">
                <a:latin typeface="Times New Roman"/>
                <a:cs typeface="Times New Roman"/>
              </a:rPr>
              <a:t>.</a:t>
            </a:r>
            <a:r>
              <a:rPr dirty="0" sz="2350" spc="10">
                <a:latin typeface="Times New Roman"/>
                <a:cs typeface="Times New Roman"/>
              </a:rPr>
              <a:t>1001</a:t>
            </a:r>
            <a:endParaRPr sz="235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55"/>
              </a:spcBef>
            </a:pP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0879" y="5816600"/>
            <a:ext cx="203390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50265" algn="l"/>
              </a:tabLst>
            </a:pPr>
            <a:r>
              <a:rPr dirty="0" sz="2200" spc="-994">
                <a:latin typeface="Times New Roman"/>
                <a:cs typeface="Times New Roman"/>
              </a:rPr>
              <a:t>	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9.09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994">
                <a:latin typeface="Times New Roman"/>
                <a:cs typeface="Times New Roman"/>
              </a:rPr>
              <a:t>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1888" y="6034532"/>
            <a:ext cx="1859914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3025" algn="l"/>
              </a:tabLst>
            </a:pP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/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-250">
                <a:latin typeface="Times New Roman"/>
                <a:cs typeface="Times New Roman"/>
              </a:rPr>
              <a:t>A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994">
                <a:latin typeface="Times New Roman"/>
                <a:cs typeface="Times New Roman"/>
              </a:rPr>
              <a:t>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75">
                <a:latin typeface="Times New Roman"/>
                <a:cs typeface="Times New Roman"/>
              </a:rPr>
              <a:t>0</a:t>
            </a:r>
            <a:r>
              <a:rPr dirty="0" sz="2200" spc="35">
                <a:latin typeface="Times New Roman"/>
                <a:cs typeface="Times New Roman"/>
              </a:rPr>
              <a:t>.</a:t>
            </a:r>
            <a:r>
              <a:rPr dirty="0" sz="2200">
                <a:latin typeface="Times New Roman"/>
                <a:cs typeface="Times New Roman"/>
              </a:rPr>
              <a:t>11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68908" y="3822191"/>
            <a:ext cx="4206240" cy="462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开环增益越大闭环增益越精确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912" y="3645693"/>
            <a:ext cx="44856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）理想运放，输入阻抗无穷大</a:t>
            </a:r>
            <a:r>
              <a:rPr dirty="0" sz="2400" spc="15" b="1"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4869" y="642432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5" h="0">
                <a:moveTo>
                  <a:pt x="0" y="0"/>
                </a:moveTo>
                <a:lnTo>
                  <a:pt x="369760" y="0"/>
                </a:lnTo>
              </a:path>
            </a:pathLst>
          </a:custGeom>
          <a:ln w="15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8131" y="6424326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 h="0">
                <a:moveTo>
                  <a:pt x="0" y="0"/>
                </a:moveTo>
                <a:lnTo>
                  <a:pt x="474535" y="0"/>
                </a:lnTo>
              </a:path>
            </a:pathLst>
          </a:custGeom>
          <a:ln w="15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7124" y="6093460"/>
            <a:ext cx="1372870" cy="75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30"/>
              </a:lnSpc>
              <a:tabLst>
                <a:tab pos="452755" algn="l"/>
              </a:tabLst>
            </a:pPr>
            <a:r>
              <a:rPr dirty="0" baseline="14492" sz="3450" spc="67">
                <a:latin typeface="Times New Roman"/>
                <a:cs typeface="Times New Roman"/>
              </a:rPr>
              <a:t>v</a:t>
            </a:r>
            <a:r>
              <a:rPr dirty="0" sz="1300" spc="35">
                <a:latin typeface="Times New Roman"/>
                <a:cs typeface="Times New Roman"/>
              </a:rPr>
              <a:t>i</a:t>
            </a:r>
            <a:r>
              <a:rPr dirty="0" sz="1300" spc="90">
                <a:latin typeface="Times New Roman"/>
                <a:cs typeface="Times New Roman"/>
              </a:rPr>
              <a:t>n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baseline="-21739" sz="3450" spc="-1552">
                <a:latin typeface="Times New Roman"/>
                <a:cs typeface="Times New Roman"/>
              </a:rPr>
              <a:t></a:t>
            </a:r>
            <a:r>
              <a:rPr dirty="0" baseline="-21739" sz="3450" spc="322">
                <a:latin typeface="Times New Roman"/>
                <a:cs typeface="Times New Roman"/>
              </a:rPr>
              <a:t> </a:t>
            </a:r>
            <a:r>
              <a:rPr dirty="0" baseline="-21739" sz="3450" spc="-1552">
                <a:latin typeface="Times New Roman"/>
                <a:cs typeface="Times New Roman"/>
              </a:rPr>
              <a:t></a:t>
            </a:r>
            <a:r>
              <a:rPr dirty="0" baseline="-21739" sz="3450" spc="195">
                <a:latin typeface="Times New Roman"/>
                <a:cs typeface="Times New Roman"/>
              </a:rPr>
              <a:t> </a:t>
            </a:r>
            <a:r>
              <a:rPr dirty="0" baseline="14492" sz="3450" spc="37">
                <a:latin typeface="Times New Roman"/>
                <a:cs typeface="Times New Roman"/>
              </a:rPr>
              <a:t>v</a:t>
            </a:r>
            <a:r>
              <a:rPr dirty="0" sz="1300" spc="75">
                <a:latin typeface="Times New Roman"/>
                <a:cs typeface="Times New Roman"/>
              </a:rPr>
              <a:t>o</a:t>
            </a:r>
            <a:r>
              <a:rPr dirty="0" sz="1300" spc="155">
                <a:latin typeface="Times New Roman"/>
                <a:cs typeface="Times New Roman"/>
              </a:rPr>
              <a:t>u</a:t>
            </a:r>
            <a:r>
              <a:rPr dirty="0" sz="1300" spc="5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36830">
              <a:lnSpc>
                <a:spcPts val="2730"/>
              </a:lnSpc>
              <a:tabLst>
                <a:tab pos="1033780" algn="l"/>
              </a:tabLst>
            </a:pPr>
            <a:r>
              <a:rPr dirty="0" sz="2300" spc="-5">
                <a:latin typeface="Times New Roman"/>
                <a:cs typeface="Times New Roman"/>
              </a:rPr>
              <a:t>R</a:t>
            </a:r>
            <a:r>
              <a:rPr dirty="0" baseline="-25641" sz="1950" spc="-7">
                <a:latin typeface="Times New Roman"/>
                <a:cs typeface="Times New Roman"/>
              </a:rPr>
              <a:t>1	</a:t>
            </a:r>
            <a:r>
              <a:rPr dirty="0" sz="2300" spc="35">
                <a:latin typeface="Times New Roman"/>
                <a:cs typeface="Times New Roman"/>
              </a:rPr>
              <a:t>R</a:t>
            </a:r>
            <a:r>
              <a:rPr dirty="0" baseline="-25641" sz="1950" spc="52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944" y="1487424"/>
            <a:ext cx="4219955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79665" y="766545"/>
            <a:ext cx="46596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负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反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馈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带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来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两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重要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8020" y="3566922"/>
            <a:ext cx="1729739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  <a:tab pos="1205865" algn="l"/>
              </a:tabLst>
            </a:pPr>
            <a:r>
              <a:rPr dirty="0" sz="3150" spc="-300">
                <a:latin typeface="Times New Roman"/>
                <a:cs typeface="Times New Roman"/>
              </a:rPr>
              <a:t>I</a:t>
            </a:r>
            <a:r>
              <a:rPr dirty="0" baseline="-24024" sz="2775" spc="-450">
                <a:latin typeface="Times New Roman"/>
                <a:cs typeface="Times New Roman"/>
              </a:rPr>
              <a:t>	</a:t>
            </a:r>
            <a:r>
              <a:rPr dirty="0" sz="3150" spc="-1415">
                <a:latin typeface="Times New Roman"/>
                <a:cs typeface="Times New Roman"/>
              </a:rPr>
              <a:t></a:t>
            </a:r>
            <a:r>
              <a:rPr dirty="0" sz="3150" spc="70">
                <a:latin typeface="Times New Roman"/>
                <a:cs typeface="Times New Roman"/>
              </a:rPr>
              <a:t> </a:t>
            </a:r>
            <a:r>
              <a:rPr dirty="0" sz="3150" spc="-300">
                <a:latin typeface="Times New Roman"/>
                <a:cs typeface="Times New Roman"/>
              </a:rPr>
              <a:t>I</a:t>
            </a:r>
            <a:r>
              <a:rPr dirty="0" baseline="-24024" sz="2775" spc="-450">
                <a:latin typeface="Times New Roman"/>
                <a:cs typeface="Times New Roman"/>
              </a:rPr>
              <a:t>	</a:t>
            </a:r>
            <a:r>
              <a:rPr dirty="0" sz="3150" spc="-1415">
                <a:latin typeface="Times New Roman"/>
                <a:cs typeface="Times New Roman"/>
              </a:rPr>
              <a:t></a:t>
            </a:r>
            <a:r>
              <a:rPr dirty="0" sz="3150" spc="-185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8907" y="4107656"/>
            <a:ext cx="34486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0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  <a:r>
              <a:rPr dirty="0" sz="2400" spc="60">
                <a:solidFill>
                  <a:srgbClr val="FF0000"/>
                </a:solidFill>
                <a:latin typeface="Times New Roman"/>
                <a:cs typeface="Times New Roman"/>
              </a:rPr>
              <a:t>open</a:t>
            </a:r>
            <a:r>
              <a:rPr dirty="0" sz="2400" spc="-1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FF0000"/>
                </a:solidFill>
                <a:latin typeface="Times New Roman"/>
                <a:cs typeface="Times New Roman"/>
              </a:rPr>
              <a:t>circuit</a:t>
            </a:r>
            <a:r>
              <a:rPr dirty="0" sz="2400" spc="50">
                <a:solidFill>
                  <a:srgbClr val="FF0000"/>
                </a:solidFill>
                <a:latin typeface="宋体"/>
                <a:cs typeface="宋体"/>
              </a:rPr>
              <a:t>(虚断)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328" y="5330189"/>
            <a:ext cx="7429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2880" y="5349239"/>
            <a:ext cx="22923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9355" y="5116067"/>
            <a:ext cx="5264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6075" algn="l"/>
              </a:tabLst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140">
                <a:latin typeface="Times New Roman"/>
                <a:cs typeface="Times New Roman"/>
              </a:rPr>
              <a:t>	</a:t>
            </a:r>
            <a:r>
              <a:rPr dirty="0" sz="2400" spc="-108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670" y="4994147"/>
            <a:ext cx="101981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  </a:t>
            </a:r>
            <a:r>
              <a:rPr dirty="0" sz="1350" spc="-15" u="heavy">
                <a:latin typeface="Times New Roman"/>
                <a:cs typeface="Times New Roman"/>
              </a:rPr>
              <a:t> </a:t>
            </a:r>
            <a:r>
              <a:rPr dirty="0" sz="1350" spc="80" u="heavy">
                <a:latin typeface="Times New Roman"/>
                <a:cs typeface="Times New Roman"/>
              </a:rPr>
              <a:t>out </a:t>
            </a:r>
            <a:r>
              <a:rPr dirty="0" sz="1350" spc="434" u="heavy">
                <a:latin typeface="Times New Roman"/>
                <a:cs typeface="Times New Roman"/>
              </a:rPr>
              <a:t> </a:t>
            </a:r>
            <a:r>
              <a:rPr dirty="0" baseline="-21990" sz="3600" spc="-1627">
                <a:latin typeface="Times New Roman"/>
                <a:cs typeface="Times New Roman"/>
              </a:rPr>
              <a:t></a:t>
            </a:r>
            <a:r>
              <a:rPr dirty="0" baseline="-21990" sz="3600" spc="142">
                <a:latin typeface="Times New Roman"/>
                <a:cs typeface="Times New Roman"/>
              </a:rPr>
              <a:t> </a:t>
            </a:r>
            <a:r>
              <a:rPr dirty="0" baseline="-21990" sz="3600">
                <a:latin typeface="Times New Roman"/>
                <a:cs typeface="Times New Roman"/>
              </a:rPr>
              <a:t>0</a:t>
            </a:r>
            <a:endParaRPr baseline="-21990"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4705" y="5618990"/>
            <a:ext cx="34988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0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  <a:r>
              <a:rPr dirty="0" sz="2400" spc="10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dirty="0" sz="240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FF0000"/>
                </a:solidFill>
                <a:latin typeface="Times New Roman"/>
                <a:cs typeface="Times New Roman"/>
              </a:rPr>
              <a:t>circuit</a:t>
            </a:r>
            <a:r>
              <a:rPr dirty="0" sz="2400" spc="45">
                <a:solidFill>
                  <a:srgbClr val="FF0000"/>
                </a:solidFill>
                <a:latin typeface="宋体"/>
                <a:cs typeface="宋体"/>
              </a:rPr>
              <a:t>(虚短)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7103" y="5289296"/>
            <a:ext cx="13970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705">
                <a:latin typeface="Times New Roman"/>
                <a:cs typeface="Times New Roman"/>
              </a:rPr>
              <a:t>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3476" y="5289296"/>
            <a:ext cx="13970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705">
                <a:latin typeface="Times New Roman"/>
                <a:cs typeface="Times New Roman"/>
              </a:rPr>
              <a:t>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0492" y="5048503"/>
            <a:ext cx="107632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dirty="0" sz="2800" spc="-315">
                <a:latin typeface="Times New Roman"/>
                <a:cs typeface="Times New Roman"/>
              </a:rPr>
              <a:t>V	</a:t>
            </a:r>
            <a:r>
              <a:rPr dirty="0" sz="2800" spc="-1265">
                <a:latin typeface="Times New Roman"/>
                <a:cs typeface="Times New Roman"/>
              </a:rPr>
              <a:t>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31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8908" y="4500372"/>
            <a:ext cx="360045" cy="433070"/>
          </a:xfrm>
          <a:custGeom>
            <a:avLst/>
            <a:gdLst/>
            <a:ahLst/>
            <a:cxnLst/>
            <a:rect l="l" t="t" r="r" b="b"/>
            <a:pathLst>
              <a:path w="360044" h="433070">
                <a:moveTo>
                  <a:pt x="179831" y="432815"/>
                </a:moveTo>
                <a:lnTo>
                  <a:pt x="117187" y="419202"/>
                </a:lnTo>
                <a:lnTo>
                  <a:pt x="64074" y="381706"/>
                </a:lnTo>
                <a:lnTo>
                  <a:pt x="24609" y="325345"/>
                </a:lnTo>
                <a:lnTo>
                  <a:pt x="2905" y="255137"/>
                </a:lnTo>
                <a:lnTo>
                  <a:pt x="0" y="216407"/>
                </a:lnTo>
                <a:lnTo>
                  <a:pt x="2905" y="177678"/>
                </a:lnTo>
                <a:lnTo>
                  <a:pt x="24609" y="107470"/>
                </a:lnTo>
                <a:lnTo>
                  <a:pt x="64074" y="51109"/>
                </a:lnTo>
                <a:lnTo>
                  <a:pt x="117187" y="13613"/>
                </a:lnTo>
                <a:lnTo>
                  <a:pt x="179831" y="0"/>
                </a:lnTo>
                <a:lnTo>
                  <a:pt x="212088" y="3507"/>
                </a:lnTo>
                <a:lnTo>
                  <a:pt x="270481" y="29689"/>
                </a:lnTo>
                <a:lnTo>
                  <a:pt x="317284" y="77245"/>
                </a:lnTo>
                <a:lnTo>
                  <a:pt x="348383" y="141157"/>
                </a:lnTo>
                <a:lnTo>
                  <a:pt x="359663" y="216407"/>
                </a:lnTo>
                <a:lnTo>
                  <a:pt x="356758" y="255137"/>
                </a:lnTo>
                <a:lnTo>
                  <a:pt x="335054" y="325345"/>
                </a:lnTo>
                <a:lnTo>
                  <a:pt x="295589" y="381706"/>
                </a:lnTo>
                <a:lnTo>
                  <a:pt x="242476" y="419202"/>
                </a:lnTo>
                <a:lnTo>
                  <a:pt x="179831" y="432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6716" y="4488180"/>
            <a:ext cx="386080" cy="457200"/>
          </a:xfrm>
          <a:custGeom>
            <a:avLst/>
            <a:gdLst/>
            <a:ahLst/>
            <a:cxnLst/>
            <a:rect l="l" t="t" r="r" b="b"/>
            <a:pathLst>
              <a:path w="386080" h="457200">
                <a:moveTo>
                  <a:pt x="193548" y="457200"/>
                </a:moveTo>
                <a:lnTo>
                  <a:pt x="153924" y="452628"/>
                </a:lnTo>
                <a:lnTo>
                  <a:pt x="117348" y="438912"/>
                </a:lnTo>
                <a:lnTo>
                  <a:pt x="83820" y="417575"/>
                </a:lnTo>
                <a:lnTo>
                  <a:pt x="54864" y="390143"/>
                </a:lnTo>
                <a:lnTo>
                  <a:pt x="32004" y="356616"/>
                </a:lnTo>
                <a:lnTo>
                  <a:pt x="13716" y="316992"/>
                </a:lnTo>
                <a:lnTo>
                  <a:pt x="3048" y="274320"/>
                </a:lnTo>
                <a:lnTo>
                  <a:pt x="0" y="252984"/>
                </a:lnTo>
                <a:lnTo>
                  <a:pt x="0" y="205740"/>
                </a:lnTo>
                <a:lnTo>
                  <a:pt x="7620" y="161544"/>
                </a:lnTo>
                <a:lnTo>
                  <a:pt x="21336" y="120396"/>
                </a:lnTo>
                <a:lnTo>
                  <a:pt x="42672" y="85344"/>
                </a:lnTo>
                <a:lnTo>
                  <a:pt x="68580" y="53340"/>
                </a:lnTo>
                <a:lnTo>
                  <a:pt x="115824" y="18288"/>
                </a:lnTo>
                <a:lnTo>
                  <a:pt x="152400" y="4571"/>
                </a:lnTo>
                <a:lnTo>
                  <a:pt x="192024" y="0"/>
                </a:lnTo>
                <a:lnTo>
                  <a:pt x="211836" y="1524"/>
                </a:lnTo>
                <a:lnTo>
                  <a:pt x="230124" y="4571"/>
                </a:lnTo>
                <a:lnTo>
                  <a:pt x="249936" y="10668"/>
                </a:lnTo>
                <a:lnTo>
                  <a:pt x="266700" y="18288"/>
                </a:lnTo>
                <a:lnTo>
                  <a:pt x="281939" y="25907"/>
                </a:lnTo>
                <a:lnTo>
                  <a:pt x="176783" y="25907"/>
                </a:lnTo>
                <a:lnTo>
                  <a:pt x="160019" y="28956"/>
                </a:lnTo>
                <a:lnTo>
                  <a:pt x="114300" y="48768"/>
                </a:lnTo>
                <a:lnTo>
                  <a:pt x="74676" y="83820"/>
                </a:lnTo>
                <a:lnTo>
                  <a:pt x="38100" y="147828"/>
                </a:lnTo>
                <a:lnTo>
                  <a:pt x="27432" y="187452"/>
                </a:lnTo>
                <a:lnTo>
                  <a:pt x="24384" y="228600"/>
                </a:lnTo>
                <a:lnTo>
                  <a:pt x="25908" y="249936"/>
                </a:lnTo>
                <a:lnTo>
                  <a:pt x="32004" y="289560"/>
                </a:lnTo>
                <a:lnTo>
                  <a:pt x="45719" y="326136"/>
                </a:lnTo>
                <a:lnTo>
                  <a:pt x="74676" y="373380"/>
                </a:lnTo>
                <a:lnTo>
                  <a:pt x="126491" y="416052"/>
                </a:lnTo>
                <a:lnTo>
                  <a:pt x="175260" y="431292"/>
                </a:lnTo>
                <a:lnTo>
                  <a:pt x="280198" y="431292"/>
                </a:lnTo>
                <a:lnTo>
                  <a:pt x="268224" y="438912"/>
                </a:lnTo>
                <a:lnTo>
                  <a:pt x="251459" y="446531"/>
                </a:lnTo>
                <a:lnTo>
                  <a:pt x="231648" y="452628"/>
                </a:lnTo>
                <a:lnTo>
                  <a:pt x="213359" y="455675"/>
                </a:lnTo>
                <a:lnTo>
                  <a:pt x="193548" y="457200"/>
                </a:lnTo>
                <a:close/>
              </a:path>
              <a:path w="386080" h="457200">
                <a:moveTo>
                  <a:pt x="280198" y="431292"/>
                </a:moveTo>
                <a:lnTo>
                  <a:pt x="208788" y="431292"/>
                </a:lnTo>
                <a:lnTo>
                  <a:pt x="224028" y="428243"/>
                </a:lnTo>
                <a:lnTo>
                  <a:pt x="240792" y="423672"/>
                </a:lnTo>
                <a:lnTo>
                  <a:pt x="284988" y="397764"/>
                </a:lnTo>
                <a:lnTo>
                  <a:pt x="320039" y="359664"/>
                </a:lnTo>
                <a:lnTo>
                  <a:pt x="345948" y="309372"/>
                </a:lnTo>
                <a:lnTo>
                  <a:pt x="356615" y="271272"/>
                </a:lnTo>
                <a:lnTo>
                  <a:pt x="359663" y="228600"/>
                </a:lnTo>
                <a:lnTo>
                  <a:pt x="358139" y="208788"/>
                </a:lnTo>
                <a:lnTo>
                  <a:pt x="356615" y="187452"/>
                </a:lnTo>
                <a:lnTo>
                  <a:pt x="339852" y="131064"/>
                </a:lnTo>
                <a:lnTo>
                  <a:pt x="310895" y="85344"/>
                </a:lnTo>
                <a:lnTo>
                  <a:pt x="257556" y="41148"/>
                </a:lnTo>
                <a:lnTo>
                  <a:pt x="210311" y="25907"/>
                </a:lnTo>
                <a:lnTo>
                  <a:pt x="281939" y="25907"/>
                </a:lnTo>
                <a:lnTo>
                  <a:pt x="315467" y="53340"/>
                </a:lnTo>
                <a:lnTo>
                  <a:pt x="341376" y="83820"/>
                </a:lnTo>
                <a:lnTo>
                  <a:pt x="362712" y="120396"/>
                </a:lnTo>
                <a:lnTo>
                  <a:pt x="376428" y="160020"/>
                </a:lnTo>
                <a:lnTo>
                  <a:pt x="384048" y="205740"/>
                </a:lnTo>
                <a:lnTo>
                  <a:pt x="385572" y="228600"/>
                </a:lnTo>
                <a:lnTo>
                  <a:pt x="384048" y="251460"/>
                </a:lnTo>
                <a:lnTo>
                  <a:pt x="376428" y="295656"/>
                </a:lnTo>
                <a:lnTo>
                  <a:pt x="362712" y="336804"/>
                </a:lnTo>
                <a:lnTo>
                  <a:pt x="341376" y="373380"/>
                </a:lnTo>
                <a:lnTo>
                  <a:pt x="315467" y="403859"/>
                </a:lnTo>
                <a:lnTo>
                  <a:pt x="301752" y="417575"/>
                </a:lnTo>
                <a:lnTo>
                  <a:pt x="280198" y="43129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13907" y="4500626"/>
            <a:ext cx="2144395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0685" algn="l"/>
              </a:tabLst>
            </a:pPr>
            <a:r>
              <a:rPr dirty="0" sz="2650" spc="-80">
                <a:latin typeface="Times New Roman"/>
                <a:cs typeface="Times New Roman"/>
              </a:rPr>
              <a:t>R</a:t>
            </a:r>
            <a:r>
              <a:rPr dirty="0" baseline="-23297" sz="2325" spc="-120">
                <a:latin typeface="Times New Roman"/>
                <a:cs typeface="Times New Roman"/>
              </a:rPr>
              <a:t>i	</a:t>
            </a:r>
            <a:r>
              <a:rPr dirty="0" sz="2650" spc="-1200">
                <a:latin typeface="Times New Roman"/>
                <a:cs typeface="Times New Roman"/>
              </a:rPr>
              <a:t></a:t>
            </a:r>
            <a:r>
              <a:rPr dirty="0" sz="2650" spc="229">
                <a:latin typeface="Times New Roman"/>
                <a:cs typeface="Times New Roman"/>
              </a:rPr>
              <a:t> </a:t>
            </a:r>
            <a:r>
              <a:rPr dirty="0" sz="2650" spc="-150">
                <a:latin typeface="Times New Roman"/>
                <a:cs typeface="Times New Roman"/>
              </a:rPr>
              <a:t>R</a:t>
            </a:r>
            <a:r>
              <a:rPr dirty="0" baseline="-23297" sz="2325" spc="-225">
                <a:latin typeface="Times New Roman"/>
                <a:cs typeface="Times New Roman"/>
              </a:rPr>
              <a:t>1 </a:t>
            </a:r>
            <a:r>
              <a:rPr dirty="0" sz="2650" spc="-5">
                <a:latin typeface="Times New Roman"/>
                <a:cs typeface="Times New Roman"/>
              </a:rPr>
              <a:t>, </a:t>
            </a:r>
            <a:r>
              <a:rPr dirty="0" sz="2650" spc="-55">
                <a:latin typeface="Times New Roman"/>
                <a:cs typeface="Times New Roman"/>
              </a:rPr>
              <a:t>R</a:t>
            </a:r>
            <a:r>
              <a:rPr dirty="0" baseline="-23297" sz="2325" spc="-82">
                <a:latin typeface="Times New Roman"/>
                <a:cs typeface="Times New Roman"/>
              </a:rPr>
              <a:t>2 </a:t>
            </a:r>
            <a:r>
              <a:rPr dirty="0" sz="2650" spc="-5">
                <a:latin typeface="Times New Roman"/>
                <a:cs typeface="Times New Roman"/>
              </a:rPr>
              <a:t>,</a:t>
            </a:r>
            <a:r>
              <a:rPr dirty="0" sz="2650" spc="-465">
                <a:latin typeface="Times New Roman"/>
                <a:cs typeface="Times New Roman"/>
              </a:rPr>
              <a:t> </a:t>
            </a:r>
            <a:r>
              <a:rPr dirty="0" sz="2650" spc="-40">
                <a:latin typeface="Times New Roman"/>
                <a:cs typeface="Times New Roman"/>
              </a:rPr>
              <a:t>R</a:t>
            </a:r>
            <a:r>
              <a:rPr dirty="0" baseline="-23297" sz="2325" spc="-60">
                <a:latin typeface="Times New Roman"/>
                <a:cs typeface="Times New Roman"/>
              </a:rPr>
              <a:t>s</a:t>
            </a:r>
            <a:endParaRPr baseline="-23297" sz="2325">
              <a:latin typeface="Times New Roman"/>
              <a:cs typeface="Times New Roman"/>
            </a:endParaRPr>
          </a:p>
          <a:p>
            <a:pPr algn="ctr" marR="414655">
              <a:lnSpc>
                <a:spcPts val="2840"/>
              </a:lnSpc>
              <a:spcBef>
                <a:spcPts val="55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912" y="4495010"/>
            <a:ext cx="4433570" cy="1010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8745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r>
              <a:rPr dirty="0" baseline="1157" sz="3600" spc="-15">
                <a:latin typeface="宋体"/>
                <a:cs typeface="宋体"/>
              </a:rPr>
              <a:t>实际运放使用时，应满足：</a:t>
            </a:r>
            <a:endParaRPr baseline="1157"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2400" spc="25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宋体"/>
                <a:cs typeface="宋体"/>
              </a:rPr>
              <a:t>）增益无穷大</a:t>
            </a:r>
            <a:r>
              <a:rPr dirty="0" sz="2400" spc="25">
                <a:latin typeface="Times New Roman"/>
                <a:cs typeface="Times New Roman"/>
              </a:rPr>
              <a:t>&amp;</a:t>
            </a:r>
            <a:r>
              <a:rPr dirty="0" sz="2400" spc="25">
                <a:latin typeface="宋体"/>
                <a:cs typeface="宋体"/>
              </a:rPr>
              <a:t>输出有限信号</a:t>
            </a:r>
            <a:r>
              <a:rPr dirty="0" sz="2400" spc="25" b="1"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37403" y="6544055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 h="0">
                <a:moveTo>
                  <a:pt x="0" y="0"/>
                </a:moveTo>
                <a:lnTo>
                  <a:pt x="404527" y="0"/>
                </a:lnTo>
              </a:path>
            </a:pathLst>
          </a:custGeom>
          <a:ln w="148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61308" y="6375146"/>
            <a:ext cx="434975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13626" sz="3975" spc="-142">
                <a:latin typeface="Times New Roman"/>
                <a:cs typeface="Times New Roman"/>
              </a:rPr>
              <a:t>v</a:t>
            </a:r>
            <a:r>
              <a:rPr dirty="0" sz="1550" spc="5">
                <a:latin typeface="Times New Roman"/>
                <a:cs typeface="Times New Roman"/>
              </a:rPr>
              <a:t>o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6044" y="6291326"/>
            <a:ext cx="2729230" cy="677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5970" algn="l"/>
                <a:tab pos="1170305" algn="l"/>
                <a:tab pos="1748155" algn="l"/>
              </a:tabLst>
            </a:pP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1040">
                <a:latin typeface="Times New Roman"/>
                <a:cs typeface="Times New Roman"/>
              </a:rPr>
              <a:t> </a:t>
            </a:r>
            <a:r>
              <a:rPr dirty="0" baseline="-22012" sz="3975" spc="-4447">
                <a:latin typeface="Times New Roman"/>
                <a:cs typeface="Times New Roman"/>
              </a:rPr>
              <a:t></a:t>
            </a:r>
            <a:r>
              <a:rPr dirty="0" baseline="3144" sz="3975" spc="-4447">
                <a:latin typeface="Times New Roman"/>
                <a:cs typeface="Times New Roman"/>
              </a:rPr>
              <a:t></a:t>
            </a:r>
            <a:r>
              <a:rPr dirty="0" baseline="3144" sz="3975" spc="494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	</a:t>
            </a:r>
            <a:r>
              <a:rPr dirty="0" baseline="-42976" sz="3975" spc="-232">
                <a:latin typeface="Times New Roman"/>
                <a:cs typeface="Times New Roman"/>
              </a:rPr>
              <a:t>R	</a:t>
            </a:r>
            <a:r>
              <a:rPr dirty="0" baseline="-22012" sz="3975" spc="-1754">
                <a:latin typeface="Times New Roman"/>
                <a:cs typeface="Times New Roman"/>
              </a:rPr>
              <a:t></a:t>
            </a:r>
            <a:r>
              <a:rPr dirty="0" baseline="3144" sz="3975" spc="-1754">
                <a:latin typeface="Times New Roman"/>
                <a:cs typeface="Times New Roman"/>
              </a:rPr>
              <a:t></a:t>
            </a:r>
            <a:r>
              <a:rPr dirty="0" sz="2650" spc="-1170">
                <a:latin typeface="Times New Roman"/>
                <a:cs typeface="Times New Roman"/>
              </a:rPr>
              <a:t>v</a:t>
            </a:r>
            <a:r>
              <a:rPr dirty="0" baseline="-23297" sz="2325" spc="-1754">
                <a:latin typeface="Times New Roman"/>
                <a:cs typeface="Times New Roman"/>
              </a:rPr>
              <a:t>in	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220">
                <a:latin typeface="Times New Roman"/>
                <a:cs typeface="Times New Roman"/>
              </a:rPr>
              <a:t> </a:t>
            </a:r>
            <a:r>
              <a:rPr dirty="0" sz="2650" spc="-65">
                <a:latin typeface="Times New Roman"/>
                <a:cs typeface="Times New Roman"/>
              </a:rPr>
              <a:t>A</a:t>
            </a:r>
            <a:r>
              <a:rPr dirty="0" baseline="-23297" sz="2325" spc="-97">
                <a:latin typeface="Times New Roman"/>
                <a:cs typeface="Times New Roman"/>
              </a:rPr>
              <a:t>f</a:t>
            </a:r>
            <a:r>
              <a:rPr dirty="0" baseline="-23297" sz="2325" spc="120">
                <a:latin typeface="Times New Roman"/>
                <a:cs typeface="Times New Roman"/>
              </a:rPr>
              <a:t> </a:t>
            </a:r>
            <a:r>
              <a:rPr dirty="0" sz="2650" spc="-40">
                <a:latin typeface="Times New Roman"/>
                <a:cs typeface="Times New Roman"/>
              </a:rPr>
              <a:t>v</a:t>
            </a:r>
            <a:r>
              <a:rPr dirty="0" baseline="-23297" sz="2325" spc="-60">
                <a:latin typeface="Times New Roman"/>
                <a:cs typeface="Times New Roman"/>
              </a:rPr>
              <a:t>in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4267" y="6640321"/>
            <a:ext cx="104457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dirty="0" sz="2650" spc="-1639">
                <a:latin typeface="Times New Roman"/>
                <a:cs typeface="Times New Roman"/>
              </a:rPr>
              <a:t>	</a:t>
            </a:r>
            <a:r>
              <a:rPr dirty="0" sz="1550" spc="-5">
                <a:latin typeface="Times New Roman"/>
                <a:cs typeface="Times New Roman"/>
              </a:rPr>
              <a:t>1</a:t>
            </a:r>
            <a:r>
              <a:rPr dirty="0" sz="1550" spc="360">
                <a:latin typeface="Times New Roman"/>
                <a:cs typeface="Times New Roman"/>
              </a:rPr>
              <a:t> </a:t>
            </a:r>
            <a:r>
              <a:rPr dirty="0" sz="2650" spc="-1639">
                <a:latin typeface="Times New Roman"/>
                <a:cs typeface="Times New Roman"/>
              </a:rPr>
              <a:t>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4267" y="6058153"/>
            <a:ext cx="1044575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7680" algn="l"/>
              </a:tabLst>
            </a:pPr>
            <a:r>
              <a:rPr dirty="0" sz="2650" spc="-1639">
                <a:latin typeface="Times New Roman"/>
                <a:cs typeface="Times New Roman"/>
              </a:rPr>
              <a:t>	</a:t>
            </a:r>
            <a:r>
              <a:rPr dirty="0" baseline="-3144" sz="3975" spc="-82">
                <a:latin typeface="Times New Roman"/>
                <a:cs typeface="Times New Roman"/>
              </a:rPr>
              <a:t>R</a:t>
            </a:r>
            <a:r>
              <a:rPr dirty="0" baseline="-30465" sz="2325" spc="-82">
                <a:latin typeface="Times New Roman"/>
                <a:cs typeface="Times New Roman"/>
              </a:rPr>
              <a:t>2 </a:t>
            </a:r>
            <a:r>
              <a:rPr dirty="0" baseline="-30465" sz="2325" spc="7">
                <a:latin typeface="Times New Roman"/>
                <a:cs typeface="Times New Roman"/>
              </a:rPr>
              <a:t> </a:t>
            </a:r>
            <a:r>
              <a:rPr dirty="0" sz="2650" spc="-1639">
                <a:latin typeface="Times New Roman"/>
                <a:cs typeface="Times New Roman"/>
              </a:rPr>
              <a:t>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5816" y="3532377"/>
            <a:ext cx="1467485" cy="58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  <a:tab pos="966469" algn="l"/>
              </a:tabLst>
            </a:pPr>
            <a:r>
              <a:rPr dirty="0" sz="3350" spc="-265">
                <a:latin typeface="宋体"/>
                <a:cs typeface="宋体"/>
              </a:rPr>
              <a:t>i</a:t>
            </a:r>
            <a:r>
              <a:rPr dirty="0" baseline="-24024" sz="2775" spc="-7">
                <a:latin typeface="宋体"/>
                <a:cs typeface="宋体"/>
              </a:rPr>
              <a:t>1</a:t>
            </a:r>
            <a:r>
              <a:rPr dirty="0" baseline="-24024" sz="2775">
                <a:latin typeface="宋体"/>
                <a:cs typeface="宋体"/>
              </a:rPr>
              <a:t>	</a:t>
            </a:r>
            <a:r>
              <a:rPr dirty="0" sz="3150" spc="-1415">
                <a:latin typeface="Times New Roman"/>
                <a:cs typeface="Times New Roman"/>
              </a:rPr>
              <a:t></a:t>
            </a:r>
            <a:r>
              <a:rPr dirty="0" sz="3150">
                <a:latin typeface="Times New Roman"/>
                <a:cs typeface="Times New Roman"/>
              </a:rPr>
              <a:t>	</a:t>
            </a:r>
            <a:r>
              <a:rPr dirty="0" sz="3150" spc="-190">
                <a:latin typeface="宋体"/>
                <a:cs typeface="宋体"/>
              </a:rPr>
              <a:t>-</a:t>
            </a:r>
            <a:r>
              <a:rPr dirty="0" sz="3350" spc="-155">
                <a:latin typeface="宋体"/>
                <a:cs typeface="宋体"/>
              </a:rPr>
              <a:t>i</a:t>
            </a:r>
            <a:r>
              <a:rPr dirty="0" baseline="-24024" sz="2775" spc="-7">
                <a:latin typeface="宋体"/>
                <a:cs typeface="宋体"/>
              </a:rPr>
              <a:t>2</a:t>
            </a:r>
            <a:endParaRPr baseline="-24024" sz="2775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8776" y="58978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400812" y="219456"/>
                </a:moveTo>
                <a:lnTo>
                  <a:pt x="248411" y="219456"/>
                </a:lnTo>
                <a:lnTo>
                  <a:pt x="324612" y="0"/>
                </a:lnTo>
                <a:lnTo>
                  <a:pt x="400812" y="219456"/>
                </a:lnTo>
                <a:close/>
              </a:path>
              <a:path w="647700" h="576580">
                <a:moveTo>
                  <a:pt x="124968" y="576072"/>
                </a:moveTo>
                <a:lnTo>
                  <a:pt x="201168" y="355092"/>
                </a:lnTo>
                <a:lnTo>
                  <a:pt x="0" y="219456"/>
                </a:lnTo>
                <a:lnTo>
                  <a:pt x="647700" y="219456"/>
                </a:lnTo>
                <a:lnTo>
                  <a:pt x="448056" y="355092"/>
                </a:lnTo>
                <a:lnTo>
                  <a:pt x="477484" y="440436"/>
                </a:lnTo>
                <a:lnTo>
                  <a:pt x="324612" y="440436"/>
                </a:lnTo>
                <a:lnTo>
                  <a:pt x="124968" y="576072"/>
                </a:lnTo>
                <a:close/>
              </a:path>
              <a:path w="647700" h="576580">
                <a:moveTo>
                  <a:pt x="524256" y="576072"/>
                </a:moveTo>
                <a:lnTo>
                  <a:pt x="324612" y="440436"/>
                </a:lnTo>
                <a:lnTo>
                  <a:pt x="477484" y="440436"/>
                </a:lnTo>
                <a:lnTo>
                  <a:pt x="524256" y="5760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7628" y="550163"/>
            <a:ext cx="731520" cy="647700"/>
          </a:xfrm>
          <a:custGeom>
            <a:avLst/>
            <a:gdLst/>
            <a:ahLst/>
            <a:cxnLst/>
            <a:rect l="l" t="t" r="r" b="b"/>
            <a:pathLst>
              <a:path w="731520" h="647700">
                <a:moveTo>
                  <a:pt x="277368" y="254508"/>
                </a:moveTo>
                <a:lnTo>
                  <a:pt x="365760" y="0"/>
                </a:lnTo>
                <a:lnTo>
                  <a:pt x="380580" y="42671"/>
                </a:lnTo>
                <a:lnTo>
                  <a:pt x="353567" y="42671"/>
                </a:lnTo>
                <a:lnTo>
                  <a:pt x="365759" y="78075"/>
                </a:lnTo>
                <a:lnTo>
                  <a:pt x="307625" y="246888"/>
                </a:lnTo>
                <a:lnTo>
                  <a:pt x="289559" y="246888"/>
                </a:lnTo>
                <a:lnTo>
                  <a:pt x="277368" y="254508"/>
                </a:lnTo>
                <a:close/>
              </a:path>
              <a:path w="731520" h="647700">
                <a:moveTo>
                  <a:pt x="365759" y="78075"/>
                </a:moveTo>
                <a:lnTo>
                  <a:pt x="353567" y="42671"/>
                </a:lnTo>
                <a:lnTo>
                  <a:pt x="377952" y="42671"/>
                </a:lnTo>
                <a:lnTo>
                  <a:pt x="365759" y="78075"/>
                </a:lnTo>
                <a:close/>
              </a:path>
              <a:path w="731520" h="647700">
                <a:moveTo>
                  <a:pt x="646831" y="272796"/>
                </a:moveTo>
                <a:lnTo>
                  <a:pt x="432815" y="272796"/>
                </a:lnTo>
                <a:lnTo>
                  <a:pt x="365759" y="78075"/>
                </a:lnTo>
                <a:lnTo>
                  <a:pt x="377952" y="42671"/>
                </a:lnTo>
                <a:lnTo>
                  <a:pt x="380580" y="42671"/>
                </a:lnTo>
                <a:lnTo>
                  <a:pt x="451505" y="246888"/>
                </a:lnTo>
                <a:lnTo>
                  <a:pt x="441960" y="246888"/>
                </a:lnTo>
                <a:lnTo>
                  <a:pt x="454152" y="254508"/>
                </a:lnTo>
                <a:lnTo>
                  <a:pt x="673771" y="254508"/>
                </a:lnTo>
                <a:lnTo>
                  <a:pt x="646831" y="272796"/>
                </a:lnTo>
                <a:close/>
              </a:path>
              <a:path w="731520" h="647700">
                <a:moveTo>
                  <a:pt x="227106" y="400258"/>
                </a:moveTo>
                <a:lnTo>
                  <a:pt x="0" y="246888"/>
                </a:lnTo>
                <a:lnTo>
                  <a:pt x="280014" y="246888"/>
                </a:lnTo>
                <a:lnTo>
                  <a:pt x="279485" y="248412"/>
                </a:lnTo>
                <a:lnTo>
                  <a:pt x="48768" y="248412"/>
                </a:lnTo>
                <a:lnTo>
                  <a:pt x="41148" y="272796"/>
                </a:lnTo>
                <a:lnTo>
                  <a:pt x="84688" y="272796"/>
                </a:lnTo>
                <a:lnTo>
                  <a:pt x="257556" y="390144"/>
                </a:lnTo>
                <a:lnTo>
                  <a:pt x="257031" y="391668"/>
                </a:lnTo>
                <a:lnTo>
                  <a:pt x="230124" y="391668"/>
                </a:lnTo>
                <a:lnTo>
                  <a:pt x="227106" y="400258"/>
                </a:lnTo>
                <a:close/>
              </a:path>
              <a:path w="731520" h="647700">
                <a:moveTo>
                  <a:pt x="305001" y="254508"/>
                </a:moveTo>
                <a:lnTo>
                  <a:pt x="277368" y="254508"/>
                </a:lnTo>
                <a:lnTo>
                  <a:pt x="289559" y="246888"/>
                </a:lnTo>
                <a:lnTo>
                  <a:pt x="307625" y="246888"/>
                </a:lnTo>
                <a:lnTo>
                  <a:pt x="305001" y="254508"/>
                </a:lnTo>
                <a:close/>
              </a:path>
              <a:path w="731520" h="647700">
                <a:moveTo>
                  <a:pt x="454152" y="254508"/>
                </a:moveTo>
                <a:lnTo>
                  <a:pt x="441960" y="246888"/>
                </a:lnTo>
                <a:lnTo>
                  <a:pt x="451505" y="246888"/>
                </a:lnTo>
                <a:lnTo>
                  <a:pt x="454152" y="254508"/>
                </a:lnTo>
                <a:close/>
              </a:path>
              <a:path w="731520" h="647700">
                <a:moveTo>
                  <a:pt x="673771" y="254508"/>
                </a:moveTo>
                <a:lnTo>
                  <a:pt x="454152" y="254508"/>
                </a:lnTo>
                <a:lnTo>
                  <a:pt x="451505" y="246888"/>
                </a:lnTo>
                <a:lnTo>
                  <a:pt x="731520" y="246888"/>
                </a:lnTo>
                <a:lnTo>
                  <a:pt x="729263" y="248412"/>
                </a:lnTo>
                <a:lnTo>
                  <a:pt x="682752" y="248412"/>
                </a:lnTo>
                <a:lnTo>
                  <a:pt x="673771" y="254508"/>
                </a:lnTo>
                <a:close/>
              </a:path>
              <a:path w="731520" h="647700">
                <a:moveTo>
                  <a:pt x="84688" y="272796"/>
                </a:moveTo>
                <a:lnTo>
                  <a:pt x="41148" y="272796"/>
                </a:lnTo>
                <a:lnTo>
                  <a:pt x="48768" y="248412"/>
                </a:lnTo>
                <a:lnTo>
                  <a:pt x="84688" y="272796"/>
                </a:lnTo>
                <a:close/>
              </a:path>
              <a:path w="731520" h="647700">
                <a:moveTo>
                  <a:pt x="298704" y="272796"/>
                </a:moveTo>
                <a:lnTo>
                  <a:pt x="84688" y="272796"/>
                </a:lnTo>
                <a:lnTo>
                  <a:pt x="48768" y="248412"/>
                </a:lnTo>
                <a:lnTo>
                  <a:pt x="279485" y="248412"/>
                </a:lnTo>
                <a:lnTo>
                  <a:pt x="277368" y="254508"/>
                </a:lnTo>
                <a:lnTo>
                  <a:pt x="305001" y="254508"/>
                </a:lnTo>
                <a:lnTo>
                  <a:pt x="298704" y="272796"/>
                </a:lnTo>
                <a:close/>
              </a:path>
              <a:path w="731520" h="647700">
                <a:moveTo>
                  <a:pt x="580317" y="620268"/>
                </a:moveTo>
                <a:lnTo>
                  <a:pt x="553212" y="620268"/>
                </a:lnTo>
                <a:lnTo>
                  <a:pt x="573024" y="605027"/>
                </a:lnTo>
                <a:lnTo>
                  <a:pt x="540352" y="582926"/>
                </a:lnTo>
                <a:lnTo>
                  <a:pt x="473963" y="390144"/>
                </a:lnTo>
                <a:lnTo>
                  <a:pt x="682752" y="248412"/>
                </a:lnTo>
                <a:lnTo>
                  <a:pt x="688847" y="272796"/>
                </a:lnTo>
                <a:lnTo>
                  <a:pt x="693156" y="272796"/>
                </a:lnTo>
                <a:lnTo>
                  <a:pt x="517134" y="391668"/>
                </a:lnTo>
                <a:lnTo>
                  <a:pt x="501395" y="391668"/>
                </a:lnTo>
                <a:lnTo>
                  <a:pt x="496823" y="405383"/>
                </a:lnTo>
                <a:lnTo>
                  <a:pt x="506131" y="405383"/>
                </a:lnTo>
                <a:lnTo>
                  <a:pt x="580317" y="620268"/>
                </a:lnTo>
                <a:close/>
              </a:path>
              <a:path w="731520" h="647700">
                <a:moveTo>
                  <a:pt x="693156" y="272796"/>
                </a:moveTo>
                <a:lnTo>
                  <a:pt x="688847" y="272796"/>
                </a:lnTo>
                <a:lnTo>
                  <a:pt x="682752" y="248412"/>
                </a:lnTo>
                <a:lnTo>
                  <a:pt x="729263" y="248412"/>
                </a:lnTo>
                <a:lnTo>
                  <a:pt x="693156" y="272796"/>
                </a:lnTo>
                <a:close/>
              </a:path>
              <a:path w="731520" h="647700">
                <a:moveTo>
                  <a:pt x="234695" y="405383"/>
                </a:moveTo>
                <a:lnTo>
                  <a:pt x="227106" y="400258"/>
                </a:lnTo>
                <a:lnTo>
                  <a:pt x="230124" y="391668"/>
                </a:lnTo>
                <a:lnTo>
                  <a:pt x="234695" y="405383"/>
                </a:lnTo>
                <a:close/>
              </a:path>
              <a:path w="731520" h="647700">
                <a:moveTo>
                  <a:pt x="252307" y="405383"/>
                </a:moveTo>
                <a:lnTo>
                  <a:pt x="234695" y="405383"/>
                </a:lnTo>
                <a:lnTo>
                  <a:pt x="230124" y="391668"/>
                </a:lnTo>
                <a:lnTo>
                  <a:pt x="257031" y="391668"/>
                </a:lnTo>
                <a:lnTo>
                  <a:pt x="252307" y="405383"/>
                </a:lnTo>
                <a:close/>
              </a:path>
              <a:path w="731520" h="647700">
                <a:moveTo>
                  <a:pt x="496823" y="405383"/>
                </a:moveTo>
                <a:lnTo>
                  <a:pt x="501395" y="391668"/>
                </a:lnTo>
                <a:lnTo>
                  <a:pt x="504371" y="400286"/>
                </a:lnTo>
                <a:lnTo>
                  <a:pt x="496823" y="405383"/>
                </a:lnTo>
                <a:close/>
              </a:path>
              <a:path w="731520" h="647700">
                <a:moveTo>
                  <a:pt x="504371" y="400286"/>
                </a:moveTo>
                <a:lnTo>
                  <a:pt x="501395" y="391668"/>
                </a:lnTo>
                <a:lnTo>
                  <a:pt x="517134" y="391668"/>
                </a:lnTo>
                <a:lnTo>
                  <a:pt x="504371" y="400286"/>
                </a:lnTo>
                <a:close/>
              </a:path>
              <a:path w="731520" h="647700">
                <a:moveTo>
                  <a:pt x="140208" y="647700"/>
                </a:moveTo>
                <a:lnTo>
                  <a:pt x="227106" y="400258"/>
                </a:lnTo>
                <a:lnTo>
                  <a:pt x="234695" y="405383"/>
                </a:lnTo>
                <a:lnTo>
                  <a:pt x="252307" y="405383"/>
                </a:lnTo>
                <a:lnTo>
                  <a:pt x="191167" y="582926"/>
                </a:lnTo>
                <a:lnTo>
                  <a:pt x="158495" y="605027"/>
                </a:lnTo>
                <a:lnTo>
                  <a:pt x="178307" y="620268"/>
                </a:lnTo>
                <a:lnTo>
                  <a:pt x="180564" y="620268"/>
                </a:lnTo>
                <a:lnTo>
                  <a:pt x="140208" y="647700"/>
                </a:lnTo>
                <a:close/>
              </a:path>
              <a:path w="731520" h="647700">
                <a:moveTo>
                  <a:pt x="506131" y="405383"/>
                </a:moveTo>
                <a:lnTo>
                  <a:pt x="496823" y="405383"/>
                </a:lnTo>
                <a:lnTo>
                  <a:pt x="504371" y="400286"/>
                </a:lnTo>
                <a:lnTo>
                  <a:pt x="506131" y="405383"/>
                </a:lnTo>
                <a:close/>
              </a:path>
              <a:path w="731520" h="647700">
                <a:moveTo>
                  <a:pt x="180564" y="620268"/>
                </a:moveTo>
                <a:lnTo>
                  <a:pt x="178307" y="620268"/>
                </a:lnTo>
                <a:lnTo>
                  <a:pt x="191167" y="582926"/>
                </a:lnTo>
                <a:lnTo>
                  <a:pt x="365760" y="464819"/>
                </a:lnTo>
                <a:lnTo>
                  <a:pt x="401805" y="489204"/>
                </a:lnTo>
                <a:lnTo>
                  <a:pt x="358139" y="489204"/>
                </a:lnTo>
                <a:lnTo>
                  <a:pt x="365735" y="494400"/>
                </a:lnTo>
                <a:lnTo>
                  <a:pt x="180564" y="620268"/>
                </a:lnTo>
                <a:close/>
              </a:path>
              <a:path w="731520" h="647700">
                <a:moveTo>
                  <a:pt x="365735" y="494400"/>
                </a:moveTo>
                <a:lnTo>
                  <a:pt x="358139" y="489204"/>
                </a:lnTo>
                <a:lnTo>
                  <a:pt x="373380" y="489204"/>
                </a:lnTo>
                <a:lnTo>
                  <a:pt x="365735" y="494400"/>
                </a:lnTo>
                <a:close/>
              </a:path>
              <a:path w="731520" h="647700">
                <a:moveTo>
                  <a:pt x="589787" y="647700"/>
                </a:moveTo>
                <a:lnTo>
                  <a:pt x="365735" y="494400"/>
                </a:lnTo>
                <a:lnTo>
                  <a:pt x="373380" y="489204"/>
                </a:lnTo>
                <a:lnTo>
                  <a:pt x="401805" y="489204"/>
                </a:lnTo>
                <a:lnTo>
                  <a:pt x="540352" y="582926"/>
                </a:lnTo>
                <a:lnTo>
                  <a:pt x="553212" y="620268"/>
                </a:lnTo>
                <a:lnTo>
                  <a:pt x="580317" y="620268"/>
                </a:lnTo>
                <a:lnTo>
                  <a:pt x="589787" y="647700"/>
                </a:lnTo>
                <a:close/>
              </a:path>
              <a:path w="731520" h="647700">
                <a:moveTo>
                  <a:pt x="178307" y="620268"/>
                </a:moveTo>
                <a:lnTo>
                  <a:pt x="158495" y="605027"/>
                </a:lnTo>
                <a:lnTo>
                  <a:pt x="191167" y="582926"/>
                </a:lnTo>
                <a:lnTo>
                  <a:pt x="178307" y="620268"/>
                </a:lnTo>
                <a:close/>
              </a:path>
              <a:path w="731520" h="647700">
                <a:moveTo>
                  <a:pt x="553212" y="620268"/>
                </a:moveTo>
                <a:lnTo>
                  <a:pt x="540352" y="582926"/>
                </a:lnTo>
                <a:lnTo>
                  <a:pt x="573024" y="605027"/>
                </a:lnTo>
                <a:lnTo>
                  <a:pt x="553212" y="620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0655" y="646514"/>
            <a:ext cx="3235960" cy="559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6.</a:t>
            </a:r>
            <a:r>
              <a:rPr dirty="0" sz="36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</a:rPr>
              <a:t>模拟集成电路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998" y="1556825"/>
            <a:ext cx="6731000" cy="445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635">
              <a:lnSpc>
                <a:spcPct val="1486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掌握：差动放大器结构形式、原理、参数计算。 </a:t>
            </a:r>
            <a:r>
              <a:rPr dirty="0" sz="2400">
                <a:latin typeface="宋体"/>
                <a:cs typeface="宋体"/>
              </a:rPr>
              <a:t> 掌握：电流源、镜像电流源  掌握：掌握理想运放的特点，能够分析电路结构。</a:t>
            </a:r>
            <a:endParaRPr sz="2400">
              <a:latin typeface="宋体"/>
              <a:cs typeface="宋体"/>
            </a:endParaRPr>
          </a:p>
          <a:p>
            <a:pPr marL="2857500" marR="2468880" indent="-379730">
              <a:lnSpc>
                <a:spcPct val="170400"/>
              </a:lnSpc>
              <a:spcBef>
                <a:spcPts val="414"/>
              </a:spcBef>
            </a:pP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预习：反馈 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algn="ctr" marR="297815">
              <a:lnSpc>
                <a:spcPct val="100000"/>
              </a:lnSpc>
              <a:spcBef>
                <a:spcPts val="1680"/>
              </a:spcBef>
            </a:pPr>
            <a:r>
              <a:rPr dirty="0" sz="2800" spc="60">
                <a:solidFill>
                  <a:srgbClr val="0033CC"/>
                </a:solidFill>
                <a:latin typeface="Times New Roman"/>
                <a:cs typeface="Times New Roman"/>
              </a:rPr>
              <a:t>P320:</a:t>
            </a:r>
            <a:r>
              <a:rPr dirty="0" sz="2800" spc="-7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33CC"/>
                </a:solidFill>
                <a:latin typeface="Times New Roman"/>
                <a:cs typeface="Times New Roman"/>
              </a:rPr>
              <a:t>6.4.3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475" y="1458515"/>
            <a:ext cx="553910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运算放大器：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高增益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多级</a:t>
            </a:r>
            <a:r>
              <a:rPr dirty="0" sz="2400" spc="5">
                <a:solidFill>
                  <a:srgbClr val="FF00FF"/>
                </a:solidFill>
                <a:latin typeface="宋体"/>
                <a:cs typeface="宋体"/>
              </a:rPr>
              <a:t>直接耦合</a:t>
            </a:r>
            <a:r>
              <a:rPr dirty="0" sz="2400" spc="5">
                <a:latin typeface="宋体"/>
                <a:cs typeface="宋体"/>
              </a:rPr>
              <a:t>放大器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153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800" spc="5">
                <a:solidFill>
                  <a:srgbClr val="000000"/>
                </a:solidFill>
              </a:rPr>
              <a:t>6.2</a:t>
            </a:r>
            <a:r>
              <a:rPr dirty="0" sz="2800" spc="-20">
                <a:solidFill>
                  <a:srgbClr val="000000"/>
                </a:solidFill>
              </a:rPr>
              <a:t> </a:t>
            </a:r>
            <a:r>
              <a:rPr dirty="0" sz="2800" spc="5">
                <a:solidFill>
                  <a:srgbClr val="000000"/>
                </a:solidFill>
              </a:rPr>
              <a:t>集成运算放大器（书中6.4）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70536" y="5724952"/>
            <a:ext cx="6852920" cy="1081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554345" indent="-12827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运</a:t>
            </a:r>
            <a:r>
              <a:rPr dirty="0" sz="2000" spc="20" b="1">
                <a:latin typeface="Microsoft JhengHei"/>
                <a:cs typeface="Microsoft JhengHei"/>
              </a:rPr>
              <a:t>放需</a:t>
            </a:r>
            <a:r>
              <a:rPr dirty="0" sz="2000" b="1">
                <a:latin typeface="Microsoft JhengHei"/>
                <a:cs typeface="Microsoft JhengHei"/>
              </a:rPr>
              <a:t>要的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分立器件</a:t>
            </a:r>
            <a:endParaRPr sz="2000">
              <a:latin typeface="Microsoft JhengHei"/>
              <a:cs typeface="Microsoft JhengHei"/>
            </a:endParaRPr>
          </a:p>
          <a:p>
            <a:pPr algn="r" marR="5080">
              <a:lnSpc>
                <a:spcPct val="100000"/>
              </a:lnSpc>
              <a:spcBef>
                <a:spcPts val="780"/>
              </a:spcBef>
            </a:pPr>
            <a:r>
              <a:rPr dirty="0" sz="2400">
                <a:latin typeface="宋体"/>
                <a:cs typeface="宋体"/>
              </a:rPr>
              <a:t>集</a:t>
            </a:r>
            <a:r>
              <a:rPr dirty="0" sz="2400" spc="20">
                <a:latin typeface="宋体"/>
                <a:cs typeface="宋体"/>
              </a:rPr>
              <a:t>成运</a:t>
            </a:r>
            <a:r>
              <a:rPr dirty="0" sz="2400">
                <a:latin typeface="宋体"/>
                <a:cs typeface="宋体"/>
              </a:rPr>
              <a:t>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5176" y="5253228"/>
            <a:ext cx="1429511" cy="108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2679" y="4991100"/>
            <a:ext cx="2808732" cy="1630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2915" y="4511278"/>
            <a:ext cx="52317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集成运算放大器：小、便宜、性能好。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77100" y="1316736"/>
            <a:ext cx="2412492" cy="396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59907" y="5050535"/>
            <a:ext cx="1124712" cy="1306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32447" y="5526023"/>
            <a:ext cx="1130807" cy="792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10155" y="6811063"/>
            <a:ext cx="5810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09650" y="1965197"/>
          <a:ext cx="6094095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888"/>
                <a:gridCol w="1656587"/>
                <a:gridCol w="1511808"/>
                <a:gridCol w="1872995"/>
              </a:tblGrid>
              <a:tr h="627888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分级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28956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输入级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增益级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输出级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28955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功能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28956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 marR="202565" indent="-306070">
                        <a:lnSpc>
                          <a:spcPts val="2780"/>
                        </a:lnSpc>
                        <a:spcBef>
                          <a:spcPts val="55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共模</a:t>
                      </a:r>
                      <a:r>
                        <a:rPr dirty="0" sz="2400">
                          <a:latin typeface="宋体"/>
                          <a:cs typeface="宋体"/>
                        </a:rPr>
                        <a:t>抑 </a:t>
                      </a:r>
                      <a:r>
                        <a:rPr dirty="0" sz="24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 spc="10">
                          <a:latin typeface="宋体"/>
                          <a:cs typeface="宋体"/>
                        </a:rPr>
                        <a:t>制比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高增益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R="431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5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1000</a:t>
                      </a:r>
                      <a:r>
                        <a:rPr dirty="0" sz="2000" spc="5" b="1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倍量级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 marR="107314" indent="-347345">
                        <a:lnSpc>
                          <a:spcPct val="100499"/>
                        </a:lnSpc>
                        <a:spcBef>
                          <a:spcPts val="235"/>
                        </a:spcBef>
                      </a:pPr>
                      <a:r>
                        <a:rPr dirty="0" sz="24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0833" sz="24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10">
                          <a:latin typeface="宋体"/>
                          <a:cs typeface="宋体"/>
                        </a:rPr>
                        <a:t>低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400" spc="10">
                          <a:latin typeface="宋体"/>
                          <a:cs typeface="宋体"/>
                        </a:rPr>
                        <a:t>提高带 </a:t>
                      </a:r>
                      <a:r>
                        <a:rPr dirty="0" sz="2400" spc="-118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 spc="5">
                          <a:latin typeface="宋体"/>
                          <a:cs typeface="宋体"/>
                        </a:rPr>
                        <a:t>载能力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111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电路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28956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dirty="0" sz="2400" spc="10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差分放大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09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400" spc="5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共射、 </a:t>
                      </a:r>
                      <a:r>
                        <a:rPr dirty="0" sz="2400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 多</a:t>
                      </a:r>
                      <a:r>
                        <a:rPr dirty="0" sz="2400" spc="20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级放</a:t>
                      </a:r>
                      <a:r>
                        <a:rPr dirty="0" sz="2400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 marR="155575">
                        <a:lnSpc>
                          <a:spcPts val="2760"/>
                        </a:lnSpc>
                        <a:spcBef>
                          <a:spcPts val="1060"/>
                        </a:spcBef>
                      </a:pPr>
                      <a:r>
                        <a:rPr dirty="0" sz="2400" spc="5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电压跟随器 </a:t>
                      </a:r>
                      <a:r>
                        <a:rPr dirty="0" sz="2400" spc="-1190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400" spc="5">
                          <a:solidFill>
                            <a:srgbClr val="CC3300"/>
                          </a:solidFill>
                          <a:latin typeface="宋体"/>
                          <a:cs typeface="宋体"/>
                        </a:rPr>
                        <a:t>或互补功放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28955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895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684" y="701471"/>
            <a:ext cx="370014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>
                <a:solidFill>
                  <a:srgbClr val="000000"/>
                </a:solidFill>
              </a:rPr>
              <a:t>6.2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集成运算放大器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155" y="6811063"/>
            <a:ext cx="5810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4875">
              <a:lnSpc>
                <a:spcPct val="100000"/>
              </a:lnSpc>
            </a:pPr>
            <a:r>
              <a:rPr dirty="0" spc="110">
                <a:solidFill>
                  <a:srgbClr val="FF0000"/>
                </a:solidFill>
              </a:rPr>
              <a:t>Op</a:t>
            </a:r>
            <a:r>
              <a:rPr dirty="0" spc="110"/>
              <a:t>erational</a:t>
            </a:r>
            <a:r>
              <a:rPr dirty="0" spc="-195"/>
              <a:t> </a:t>
            </a:r>
            <a:r>
              <a:rPr dirty="0" spc="60">
                <a:solidFill>
                  <a:srgbClr val="FF0000"/>
                </a:solidFill>
              </a:rPr>
              <a:t>A</a:t>
            </a:r>
            <a:r>
              <a:rPr dirty="0" spc="60"/>
              <a:t>mplifier</a:t>
            </a:r>
          </a:p>
          <a:p>
            <a:pPr marL="654685">
              <a:lnSpc>
                <a:spcPct val="100000"/>
              </a:lnSpc>
            </a:pPr>
          </a:p>
          <a:p>
            <a:pPr marL="667385">
              <a:lnSpc>
                <a:spcPct val="100000"/>
              </a:lnSpc>
              <a:spcBef>
                <a:spcPts val="1910"/>
              </a:spcBef>
              <a:tabLst>
                <a:tab pos="1182370" algn="l"/>
              </a:tabLst>
            </a:pP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1	</a:t>
            </a:r>
            <a:r>
              <a:rPr dirty="0" spc="5">
                <a:solidFill>
                  <a:srgbClr val="0000FF"/>
                </a:solidFill>
                <a:latin typeface="宋体"/>
                <a:cs typeface="宋体"/>
              </a:rPr>
              <a:t>构成和符号</a:t>
            </a:r>
          </a:p>
          <a:p>
            <a:pPr marL="667385">
              <a:lnSpc>
                <a:spcPct val="100000"/>
              </a:lnSpc>
              <a:spcBef>
                <a:spcPts val="835"/>
              </a:spcBef>
              <a:tabLst>
                <a:tab pos="1182370" algn="l"/>
              </a:tabLst>
            </a:pP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2	</a:t>
            </a:r>
            <a:r>
              <a:rPr dirty="0">
                <a:solidFill>
                  <a:srgbClr val="0000FF"/>
                </a:solidFill>
                <a:latin typeface="宋体"/>
                <a:cs typeface="宋体"/>
              </a:rPr>
              <a:t>主要参数</a:t>
            </a:r>
          </a:p>
          <a:p>
            <a:pPr marL="667385">
              <a:lnSpc>
                <a:spcPct val="100000"/>
              </a:lnSpc>
              <a:spcBef>
                <a:spcPts val="845"/>
              </a:spcBef>
              <a:tabLst>
                <a:tab pos="1182370" algn="l"/>
              </a:tabLst>
            </a:pP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3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	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运</a:t>
            </a:r>
            <a:r>
              <a:rPr dirty="0" spc="20">
                <a:solidFill>
                  <a:srgbClr val="0000FF"/>
                </a:solidFill>
                <a:latin typeface="宋体"/>
                <a:cs typeface="宋体"/>
              </a:rPr>
              <a:t>放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内</a:t>
            </a:r>
            <a:r>
              <a:rPr dirty="0" spc="20">
                <a:solidFill>
                  <a:srgbClr val="0000FF"/>
                </a:solidFill>
                <a:latin typeface="宋体"/>
                <a:cs typeface="宋体"/>
              </a:rPr>
              <a:t>部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电</a:t>
            </a:r>
            <a:r>
              <a:rPr dirty="0" spc="20">
                <a:solidFill>
                  <a:srgbClr val="0000FF"/>
                </a:solidFill>
                <a:latin typeface="宋体"/>
                <a:cs typeface="宋体"/>
              </a:rPr>
              <a:t>路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模块</a:t>
            </a:r>
            <a:r>
              <a:rPr dirty="0" spc="20">
                <a:solidFill>
                  <a:srgbClr val="0000FF"/>
                </a:solidFill>
                <a:latin typeface="宋体"/>
                <a:cs typeface="宋体"/>
              </a:rPr>
              <a:t>化</a:t>
            </a: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分析</a:t>
            </a:r>
          </a:p>
          <a:p>
            <a:pPr marL="667385">
              <a:lnSpc>
                <a:spcPct val="100000"/>
              </a:lnSpc>
              <a:spcBef>
                <a:spcPts val="830"/>
              </a:spcBef>
              <a:tabLst>
                <a:tab pos="1182370" algn="l"/>
              </a:tabLst>
            </a:pP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4	分类</a:t>
            </a:r>
          </a:p>
          <a:p>
            <a:pPr marL="667385">
              <a:lnSpc>
                <a:spcPct val="100000"/>
              </a:lnSpc>
              <a:spcBef>
                <a:spcPts val="845"/>
              </a:spcBef>
              <a:tabLst>
                <a:tab pos="1182370" algn="l"/>
              </a:tabLst>
            </a:pPr>
            <a:r>
              <a:rPr dirty="0" spc="-5">
                <a:solidFill>
                  <a:srgbClr val="0000FF"/>
                </a:solidFill>
                <a:latin typeface="宋体"/>
                <a:cs typeface="宋体"/>
              </a:rPr>
              <a:t>5	</a:t>
            </a:r>
            <a:r>
              <a:rPr dirty="0" spc="5">
                <a:solidFill>
                  <a:srgbClr val="0000FF"/>
                </a:solidFill>
                <a:latin typeface="宋体"/>
                <a:cs typeface="宋体"/>
              </a:rPr>
              <a:t>运放的补偿与反馈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29400" y="1385316"/>
            <a:ext cx="1574800" cy="5706110"/>
          </a:xfrm>
          <a:custGeom>
            <a:avLst/>
            <a:gdLst/>
            <a:ahLst/>
            <a:cxnLst/>
            <a:rect l="l" t="t" r="r" b="b"/>
            <a:pathLst>
              <a:path w="1574800" h="5706109">
                <a:moveTo>
                  <a:pt x="19812" y="5667755"/>
                </a:moveTo>
                <a:lnTo>
                  <a:pt x="12215" y="5666398"/>
                </a:lnTo>
                <a:lnTo>
                  <a:pt x="5905" y="5662612"/>
                </a:lnTo>
                <a:lnTo>
                  <a:pt x="1595" y="5656825"/>
                </a:lnTo>
                <a:lnTo>
                  <a:pt x="0" y="5649467"/>
                </a:lnTo>
                <a:lnTo>
                  <a:pt x="1595" y="5641871"/>
                </a:lnTo>
                <a:lnTo>
                  <a:pt x="5905" y="5635561"/>
                </a:lnTo>
                <a:lnTo>
                  <a:pt x="12215" y="5631251"/>
                </a:lnTo>
                <a:lnTo>
                  <a:pt x="19812" y="5629655"/>
                </a:lnTo>
                <a:lnTo>
                  <a:pt x="27170" y="5631251"/>
                </a:lnTo>
                <a:lnTo>
                  <a:pt x="32956" y="5635561"/>
                </a:lnTo>
                <a:lnTo>
                  <a:pt x="36742" y="5641871"/>
                </a:lnTo>
                <a:lnTo>
                  <a:pt x="38100" y="5649467"/>
                </a:lnTo>
                <a:lnTo>
                  <a:pt x="36742" y="5656825"/>
                </a:lnTo>
                <a:lnTo>
                  <a:pt x="32956" y="5662612"/>
                </a:lnTo>
                <a:lnTo>
                  <a:pt x="27170" y="5666398"/>
                </a:lnTo>
                <a:lnTo>
                  <a:pt x="19812" y="5667755"/>
                </a:lnTo>
                <a:close/>
              </a:path>
              <a:path w="1574800" h="5706109">
                <a:moveTo>
                  <a:pt x="56387" y="5705855"/>
                </a:moveTo>
                <a:lnTo>
                  <a:pt x="49029" y="5704498"/>
                </a:lnTo>
                <a:lnTo>
                  <a:pt x="43243" y="5700712"/>
                </a:lnTo>
                <a:lnTo>
                  <a:pt x="39457" y="5694925"/>
                </a:lnTo>
                <a:lnTo>
                  <a:pt x="38100" y="5687567"/>
                </a:lnTo>
                <a:lnTo>
                  <a:pt x="39457" y="5679971"/>
                </a:lnTo>
                <a:lnTo>
                  <a:pt x="43243" y="5673661"/>
                </a:lnTo>
                <a:lnTo>
                  <a:pt x="49029" y="5669351"/>
                </a:lnTo>
                <a:lnTo>
                  <a:pt x="56387" y="5667755"/>
                </a:lnTo>
                <a:lnTo>
                  <a:pt x="63984" y="5669351"/>
                </a:lnTo>
                <a:lnTo>
                  <a:pt x="70294" y="5673661"/>
                </a:lnTo>
                <a:lnTo>
                  <a:pt x="74604" y="5679971"/>
                </a:lnTo>
                <a:lnTo>
                  <a:pt x="76200" y="5687567"/>
                </a:lnTo>
                <a:lnTo>
                  <a:pt x="74604" y="5694925"/>
                </a:lnTo>
                <a:lnTo>
                  <a:pt x="70294" y="5700712"/>
                </a:lnTo>
                <a:lnTo>
                  <a:pt x="63984" y="5704498"/>
                </a:lnTo>
                <a:lnTo>
                  <a:pt x="56387" y="5705855"/>
                </a:lnTo>
                <a:close/>
              </a:path>
              <a:path w="1574800" h="5706109">
                <a:moveTo>
                  <a:pt x="19812" y="5591555"/>
                </a:moveTo>
                <a:lnTo>
                  <a:pt x="12215" y="5590198"/>
                </a:lnTo>
                <a:lnTo>
                  <a:pt x="5905" y="5586412"/>
                </a:lnTo>
                <a:lnTo>
                  <a:pt x="1595" y="5580625"/>
                </a:lnTo>
                <a:lnTo>
                  <a:pt x="0" y="5573267"/>
                </a:lnTo>
                <a:lnTo>
                  <a:pt x="1595" y="5565671"/>
                </a:lnTo>
                <a:lnTo>
                  <a:pt x="5905" y="5559361"/>
                </a:lnTo>
                <a:lnTo>
                  <a:pt x="12215" y="5555051"/>
                </a:lnTo>
                <a:lnTo>
                  <a:pt x="19812" y="5553455"/>
                </a:lnTo>
                <a:lnTo>
                  <a:pt x="27170" y="5555051"/>
                </a:lnTo>
                <a:lnTo>
                  <a:pt x="32956" y="5559361"/>
                </a:lnTo>
                <a:lnTo>
                  <a:pt x="36742" y="5565671"/>
                </a:lnTo>
                <a:lnTo>
                  <a:pt x="38100" y="5573267"/>
                </a:lnTo>
                <a:lnTo>
                  <a:pt x="36742" y="5580625"/>
                </a:lnTo>
                <a:lnTo>
                  <a:pt x="32956" y="5586412"/>
                </a:lnTo>
                <a:lnTo>
                  <a:pt x="27170" y="5590198"/>
                </a:lnTo>
                <a:lnTo>
                  <a:pt x="19812" y="5591555"/>
                </a:lnTo>
                <a:close/>
              </a:path>
              <a:path w="1574800" h="5706109">
                <a:moveTo>
                  <a:pt x="19812" y="5515355"/>
                </a:moveTo>
                <a:lnTo>
                  <a:pt x="12215" y="5513998"/>
                </a:lnTo>
                <a:lnTo>
                  <a:pt x="5905" y="5510212"/>
                </a:lnTo>
                <a:lnTo>
                  <a:pt x="1595" y="5504425"/>
                </a:lnTo>
                <a:lnTo>
                  <a:pt x="0" y="5497067"/>
                </a:lnTo>
                <a:lnTo>
                  <a:pt x="1595" y="5489471"/>
                </a:lnTo>
                <a:lnTo>
                  <a:pt x="5905" y="5483161"/>
                </a:lnTo>
                <a:lnTo>
                  <a:pt x="12215" y="5478851"/>
                </a:lnTo>
                <a:lnTo>
                  <a:pt x="19812" y="5477255"/>
                </a:lnTo>
                <a:lnTo>
                  <a:pt x="27170" y="5478851"/>
                </a:lnTo>
                <a:lnTo>
                  <a:pt x="32956" y="5483161"/>
                </a:lnTo>
                <a:lnTo>
                  <a:pt x="36742" y="5489471"/>
                </a:lnTo>
                <a:lnTo>
                  <a:pt x="38100" y="5497067"/>
                </a:lnTo>
                <a:lnTo>
                  <a:pt x="36742" y="5504425"/>
                </a:lnTo>
                <a:lnTo>
                  <a:pt x="32956" y="5510212"/>
                </a:lnTo>
                <a:lnTo>
                  <a:pt x="27170" y="5513998"/>
                </a:lnTo>
                <a:lnTo>
                  <a:pt x="19812" y="5515355"/>
                </a:lnTo>
                <a:close/>
              </a:path>
              <a:path w="1574800" h="5706109">
                <a:moveTo>
                  <a:pt x="19812" y="5439155"/>
                </a:moveTo>
                <a:lnTo>
                  <a:pt x="12215" y="5437798"/>
                </a:lnTo>
                <a:lnTo>
                  <a:pt x="5905" y="5434012"/>
                </a:lnTo>
                <a:lnTo>
                  <a:pt x="1595" y="5428225"/>
                </a:lnTo>
                <a:lnTo>
                  <a:pt x="0" y="5420867"/>
                </a:lnTo>
                <a:lnTo>
                  <a:pt x="1595" y="5413271"/>
                </a:lnTo>
                <a:lnTo>
                  <a:pt x="5905" y="5406961"/>
                </a:lnTo>
                <a:lnTo>
                  <a:pt x="12215" y="5402651"/>
                </a:lnTo>
                <a:lnTo>
                  <a:pt x="19812" y="5401055"/>
                </a:lnTo>
                <a:lnTo>
                  <a:pt x="27170" y="5402651"/>
                </a:lnTo>
                <a:lnTo>
                  <a:pt x="32956" y="5406961"/>
                </a:lnTo>
                <a:lnTo>
                  <a:pt x="36742" y="5413271"/>
                </a:lnTo>
                <a:lnTo>
                  <a:pt x="38100" y="5420867"/>
                </a:lnTo>
                <a:lnTo>
                  <a:pt x="36742" y="5428225"/>
                </a:lnTo>
                <a:lnTo>
                  <a:pt x="32956" y="5434012"/>
                </a:lnTo>
                <a:lnTo>
                  <a:pt x="27170" y="5437798"/>
                </a:lnTo>
                <a:lnTo>
                  <a:pt x="19812" y="5439155"/>
                </a:lnTo>
                <a:close/>
              </a:path>
              <a:path w="1574800" h="5706109">
                <a:moveTo>
                  <a:pt x="19812" y="5362955"/>
                </a:moveTo>
                <a:lnTo>
                  <a:pt x="12215" y="5361598"/>
                </a:lnTo>
                <a:lnTo>
                  <a:pt x="5905" y="5357812"/>
                </a:lnTo>
                <a:lnTo>
                  <a:pt x="1595" y="5352025"/>
                </a:lnTo>
                <a:lnTo>
                  <a:pt x="0" y="5344667"/>
                </a:lnTo>
                <a:lnTo>
                  <a:pt x="1595" y="5337071"/>
                </a:lnTo>
                <a:lnTo>
                  <a:pt x="5905" y="5330761"/>
                </a:lnTo>
                <a:lnTo>
                  <a:pt x="12215" y="5326451"/>
                </a:lnTo>
                <a:lnTo>
                  <a:pt x="19812" y="5324855"/>
                </a:lnTo>
                <a:lnTo>
                  <a:pt x="27170" y="5326451"/>
                </a:lnTo>
                <a:lnTo>
                  <a:pt x="32956" y="5330761"/>
                </a:lnTo>
                <a:lnTo>
                  <a:pt x="36742" y="5337071"/>
                </a:lnTo>
                <a:lnTo>
                  <a:pt x="38100" y="5344667"/>
                </a:lnTo>
                <a:lnTo>
                  <a:pt x="36742" y="5352025"/>
                </a:lnTo>
                <a:lnTo>
                  <a:pt x="32956" y="5357812"/>
                </a:lnTo>
                <a:lnTo>
                  <a:pt x="27170" y="5361598"/>
                </a:lnTo>
                <a:lnTo>
                  <a:pt x="19812" y="5362955"/>
                </a:lnTo>
                <a:close/>
              </a:path>
              <a:path w="1574800" h="5706109">
                <a:moveTo>
                  <a:pt x="19812" y="5286755"/>
                </a:moveTo>
                <a:lnTo>
                  <a:pt x="12215" y="5285398"/>
                </a:lnTo>
                <a:lnTo>
                  <a:pt x="5905" y="5281612"/>
                </a:lnTo>
                <a:lnTo>
                  <a:pt x="1595" y="5275825"/>
                </a:lnTo>
                <a:lnTo>
                  <a:pt x="0" y="5268467"/>
                </a:lnTo>
                <a:lnTo>
                  <a:pt x="1595" y="5260871"/>
                </a:lnTo>
                <a:lnTo>
                  <a:pt x="5905" y="5254561"/>
                </a:lnTo>
                <a:lnTo>
                  <a:pt x="12215" y="5250251"/>
                </a:lnTo>
                <a:lnTo>
                  <a:pt x="19812" y="5248655"/>
                </a:lnTo>
                <a:lnTo>
                  <a:pt x="27170" y="5250251"/>
                </a:lnTo>
                <a:lnTo>
                  <a:pt x="32956" y="5254561"/>
                </a:lnTo>
                <a:lnTo>
                  <a:pt x="36742" y="5260871"/>
                </a:lnTo>
                <a:lnTo>
                  <a:pt x="38100" y="5268467"/>
                </a:lnTo>
                <a:lnTo>
                  <a:pt x="36742" y="5275825"/>
                </a:lnTo>
                <a:lnTo>
                  <a:pt x="32956" y="5281612"/>
                </a:lnTo>
                <a:lnTo>
                  <a:pt x="27170" y="5285398"/>
                </a:lnTo>
                <a:lnTo>
                  <a:pt x="19812" y="5286755"/>
                </a:lnTo>
                <a:close/>
              </a:path>
              <a:path w="1574800" h="5706109">
                <a:moveTo>
                  <a:pt x="19812" y="5210555"/>
                </a:moveTo>
                <a:lnTo>
                  <a:pt x="12215" y="5209198"/>
                </a:lnTo>
                <a:lnTo>
                  <a:pt x="5905" y="5205412"/>
                </a:lnTo>
                <a:lnTo>
                  <a:pt x="1595" y="5199625"/>
                </a:lnTo>
                <a:lnTo>
                  <a:pt x="0" y="5192267"/>
                </a:lnTo>
                <a:lnTo>
                  <a:pt x="1595" y="5184671"/>
                </a:lnTo>
                <a:lnTo>
                  <a:pt x="5905" y="5178361"/>
                </a:lnTo>
                <a:lnTo>
                  <a:pt x="12215" y="5174051"/>
                </a:lnTo>
                <a:lnTo>
                  <a:pt x="19812" y="5172455"/>
                </a:lnTo>
                <a:lnTo>
                  <a:pt x="27170" y="5174051"/>
                </a:lnTo>
                <a:lnTo>
                  <a:pt x="32956" y="5178361"/>
                </a:lnTo>
                <a:lnTo>
                  <a:pt x="36742" y="5184671"/>
                </a:lnTo>
                <a:lnTo>
                  <a:pt x="38100" y="5192267"/>
                </a:lnTo>
                <a:lnTo>
                  <a:pt x="36742" y="5199625"/>
                </a:lnTo>
                <a:lnTo>
                  <a:pt x="32956" y="5205412"/>
                </a:lnTo>
                <a:lnTo>
                  <a:pt x="27170" y="5209198"/>
                </a:lnTo>
                <a:lnTo>
                  <a:pt x="19812" y="5210555"/>
                </a:lnTo>
                <a:close/>
              </a:path>
              <a:path w="1574800" h="5706109">
                <a:moveTo>
                  <a:pt x="19812" y="5134355"/>
                </a:moveTo>
                <a:lnTo>
                  <a:pt x="12215" y="5132998"/>
                </a:lnTo>
                <a:lnTo>
                  <a:pt x="5905" y="5129212"/>
                </a:lnTo>
                <a:lnTo>
                  <a:pt x="1595" y="5123425"/>
                </a:lnTo>
                <a:lnTo>
                  <a:pt x="0" y="5116067"/>
                </a:lnTo>
                <a:lnTo>
                  <a:pt x="1595" y="5108471"/>
                </a:lnTo>
                <a:lnTo>
                  <a:pt x="5905" y="5102161"/>
                </a:lnTo>
                <a:lnTo>
                  <a:pt x="12215" y="5097851"/>
                </a:lnTo>
                <a:lnTo>
                  <a:pt x="19812" y="5096255"/>
                </a:lnTo>
                <a:lnTo>
                  <a:pt x="27170" y="5097851"/>
                </a:lnTo>
                <a:lnTo>
                  <a:pt x="32956" y="5102161"/>
                </a:lnTo>
                <a:lnTo>
                  <a:pt x="36742" y="5108471"/>
                </a:lnTo>
                <a:lnTo>
                  <a:pt x="38100" y="5116067"/>
                </a:lnTo>
                <a:lnTo>
                  <a:pt x="36742" y="5123425"/>
                </a:lnTo>
                <a:lnTo>
                  <a:pt x="32956" y="5129212"/>
                </a:lnTo>
                <a:lnTo>
                  <a:pt x="27170" y="5132998"/>
                </a:lnTo>
                <a:lnTo>
                  <a:pt x="19812" y="5134355"/>
                </a:lnTo>
                <a:close/>
              </a:path>
              <a:path w="1574800" h="5706109">
                <a:moveTo>
                  <a:pt x="19812" y="5058155"/>
                </a:moveTo>
                <a:lnTo>
                  <a:pt x="12215" y="5056798"/>
                </a:lnTo>
                <a:lnTo>
                  <a:pt x="5905" y="5053012"/>
                </a:lnTo>
                <a:lnTo>
                  <a:pt x="1595" y="5047225"/>
                </a:lnTo>
                <a:lnTo>
                  <a:pt x="0" y="5039867"/>
                </a:lnTo>
                <a:lnTo>
                  <a:pt x="1595" y="5032271"/>
                </a:lnTo>
                <a:lnTo>
                  <a:pt x="5905" y="5025961"/>
                </a:lnTo>
                <a:lnTo>
                  <a:pt x="12215" y="5021651"/>
                </a:lnTo>
                <a:lnTo>
                  <a:pt x="19812" y="5020055"/>
                </a:lnTo>
                <a:lnTo>
                  <a:pt x="27170" y="5021651"/>
                </a:lnTo>
                <a:lnTo>
                  <a:pt x="32956" y="5025961"/>
                </a:lnTo>
                <a:lnTo>
                  <a:pt x="36742" y="5032271"/>
                </a:lnTo>
                <a:lnTo>
                  <a:pt x="38100" y="5039867"/>
                </a:lnTo>
                <a:lnTo>
                  <a:pt x="36742" y="5047225"/>
                </a:lnTo>
                <a:lnTo>
                  <a:pt x="32956" y="5053012"/>
                </a:lnTo>
                <a:lnTo>
                  <a:pt x="27170" y="5056798"/>
                </a:lnTo>
                <a:lnTo>
                  <a:pt x="19812" y="5058155"/>
                </a:lnTo>
                <a:close/>
              </a:path>
              <a:path w="1574800" h="5706109">
                <a:moveTo>
                  <a:pt x="19812" y="4981955"/>
                </a:moveTo>
                <a:lnTo>
                  <a:pt x="12215" y="4980598"/>
                </a:lnTo>
                <a:lnTo>
                  <a:pt x="5905" y="4976812"/>
                </a:lnTo>
                <a:lnTo>
                  <a:pt x="1595" y="4971025"/>
                </a:lnTo>
                <a:lnTo>
                  <a:pt x="0" y="4963667"/>
                </a:lnTo>
                <a:lnTo>
                  <a:pt x="1595" y="4956071"/>
                </a:lnTo>
                <a:lnTo>
                  <a:pt x="5905" y="4949761"/>
                </a:lnTo>
                <a:lnTo>
                  <a:pt x="12215" y="4945451"/>
                </a:lnTo>
                <a:lnTo>
                  <a:pt x="19812" y="4943855"/>
                </a:lnTo>
                <a:lnTo>
                  <a:pt x="27170" y="4945451"/>
                </a:lnTo>
                <a:lnTo>
                  <a:pt x="32956" y="4949761"/>
                </a:lnTo>
                <a:lnTo>
                  <a:pt x="36742" y="4956071"/>
                </a:lnTo>
                <a:lnTo>
                  <a:pt x="38100" y="4963667"/>
                </a:lnTo>
                <a:lnTo>
                  <a:pt x="36742" y="4971025"/>
                </a:lnTo>
                <a:lnTo>
                  <a:pt x="32956" y="4976812"/>
                </a:lnTo>
                <a:lnTo>
                  <a:pt x="27170" y="4980598"/>
                </a:lnTo>
                <a:lnTo>
                  <a:pt x="19812" y="4981955"/>
                </a:lnTo>
                <a:close/>
              </a:path>
              <a:path w="1574800" h="5706109">
                <a:moveTo>
                  <a:pt x="19812" y="4905755"/>
                </a:moveTo>
                <a:lnTo>
                  <a:pt x="12215" y="4904398"/>
                </a:lnTo>
                <a:lnTo>
                  <a:pt x="5905" y="4900612"/>
                </a:lnTo>
                <a:lnTo>
                  <a:pt x="1595" y="4894825"/>
                </a:lnTo>
                <a:lnTo>
                  <a:pt x="0" y="4887467"/>
                </a:lnTo>
                <a:lnTo>
                  <a:pt x="1595" y="4879871"/>
                </a:lnTo>
                <a:lnTo>
                  <a:pt x="5905" y="4873561"/>
                </a:lnTo>
                <a:lnTo>
                  <a:pt x="12215" y="4869251"/>
                </a:lnTo>
                <a:lnTo>
                  <a:pt x="19812" y="4867655"/>
                </a:lnTo>
                <a:lnTo>
                  <a:pt x="27170" y="4869251"/>
                </a:lnTo>
                <a:lnTo>
                  <a:pt x="32956" y="4873561"/>
                </a:lnTo>
                <a:lnTo>
                  <a:pt x="36742" y="4879871"/>
                </a:lnTo>
                <a:lnTo>
                  <a:pt x="38100" y="4887467"/>
                </a:lnTo>
                <a:lnTo>
                  <a:pt x="36742" y="4894825"/>
                </a:lnTo>
                <a:lnTo>
                  <a:pt x="32956" y="4900612"/>
                </a:lnTo>
                <a:lnTo>
                  <a:pt x="27170" y="4904398"/>
                </a:lnTo>
                <a:lnTo>
                  <a:pt x="19812" y="4905755"/>
                </a:lnTo>
                <a:close/>
              </a:path>
              <a:path w="1574800" h="5706109">
                <a:moveTo>
                  <a:pt x="19812" y="4829555"/>
                </a:moveTo>
                <a:lnTo>
                  <a:pt x="12215" y="4828198"/>
                </a:lnTo>
                <a:lnTo>
                  <a:pt x="5905" y="4824412"/>
                </a:lnTo>
                <a:lnTo>
                  <a:pt x="1595" y="4818625"/>
                </a:lnTo>
                <a:lnTo>
                  <a:pt x="0" y="4811267"/>
                </a:lnTo>
                <a:lnTo>
                  <a:pt x="1595" y="4803671"/>
                </a:lnTo>
                <a:lnTo>
                  <a:pt x="5905" y="4797361"/>
                </a:lnTo>
                <a:lnTo>
                  <a:pt x="12215" y="4793051"/>
                </a:lnTo>
                <a:lnTo>
                  <a:pt x="19812" y="4791455"/>
                </a:lnTo>
                <a:lnTo>
                  <a:pt x="27170" y="4793051"/>
                </a:lnTo>
                <a:lnTo>
                  <a:pt x="32956" y="4797361"/>
                </a:lnTo>
                <a:lnTo>
                  <a:pt x="36742" y="4803671"/>
                </a:lnTo>
                <a:lnTo>
                  <a:pt x="38100" y="4811267"/>
                </a:lnTo>
                <a:lnTo>
                  <a:pt x="36742" y="4818625"/>
                </a:lnTo>
                <a:lnTo>
                  <a:pt x="32956" y="4824412"/>
                </a:lnTo>
                <a:lnTo>
                  <a:pt x="27170" y="4828198"/>
                </a:lnTo>
                <a:lnTo>
                  <a:pt x="19812" y="4829555"/>
                </a:lnTo>
                <a:close/>
              </a:path>
              <a:path w="1574800" h="5706109">
                <a:moveTo>
                  <a:pt x="19812" y="4753355"/>
                </a:moveTo>
                <a:lnTo>
                  <a:pt x="12215" y="4751784"/>
                </a:lnTo>
                <a:lnTo>
                  <a:pt x="5905" y="4747640"/>
                </a:lnTo>
                <a:lnTo>
                  <a:pt x="1595" y="4741783"/>
                </a:lnTo>
                <a:lnTo>
                  <a:pt x="0" y="4735067"/>
                </a:lnTo>
                <a:lnTo>
                  <a:pt x="1595" y="4727471"/>
                </a:lnTo>
                <a:lnTo>
                  <a:pt x="5905" y="4721161"/>
                </a:lnTo>
                <a:lnTo>
                  <a:pt x="12215" y="4716851"/>
                </a:lnTo>
                <a:lnTo>
                  <a:pt x="19812" y="4715255"/>
                </a:lnTo>
                <a:lnTo>
                  <a:pt x="27170" y="4716851"/>
                </a:lnTo>
                <a:lnTo>
                  <a:pt x="32956" y="4721161"/>
                </a:lnTo>
                <a:lnTo>
                  <a:pt x="36742" y="4727471"/>
                </a:lnTo>
                <a:lnTo>
                  <a:pt x="38100" y="4735067"/>
                </a:lnTo>
                <a:lnTo>
                  <a:pt x="36742" y="4741783"/>
                </a:lnTo>
                <a:lnTo>
                  <a:pt x="32956" y="4747640"/>
                </a:lnTo>
                <a:lnTo>
                  <a:pt x="27170" y="4751784"/>
                </a:lnTo>
                <a:lnTo>
                  <a:pt x="19812" y="4753355"/>
                </a:lnTo>
                <a:close/>
              </a:path>
              <a:path w="1574800" h="5706109">
                <a:moveTo>
                  <a:pt x="19812" y="4677155"/>
                </a:moveTo>
                <a:lnTo>
                  <a:pt x="12215" y="4675584"/>
                </a:lnTo>
                <a:lnTo>
                  <a:pt x="5905" y="4671440"/>
                </a:lnTo>
                <a:lnTo>
                  <a:pt x="1595" y="4665583"/>
                </a:lnTo>
                <a:lnTo>
                  <a:pt x="0" y="4658867"/>
                </a:lnTo>
                <a:lnTo>
                  <a:pt x="1595" y="4651271"/>
                </a:lnTo>
                <a:lnTo>
                  <a:pt x="5905" y="4644961"/>
                </a:lnTo>
                <a:lnTo>
                  <a:pt x="12215" y="4640651"/>
                </a:lnTo>
                <a:lnTo>
                  <a:pt x="19812" y="4639055"/>
                </a:lnTo>
                <a:lnTo>
                  <a:pt x="27170" y="4640651"/>
                </a:lnTo>
                <a:lnTo>
                  <a:pt x="32956" y="4644961"/>
                </a:lnTo>
                <a:lnTo>
                  <a:pt x="36742" y="4651271"/>
                </a:lnTo>
                <a:lnTo>
                  <a:pt x="38100" y="4658867"/>
                </a:lnTo>
                <a:lnTo>
                  <a:pt x="36742" y="4665583"/>
                </a:lnTo>
                <a:lnTo>
                  <a:pt x="32956" y="4671440"/>
                </a:lnTo>
                <a:lnTo>
                  <a:pt x="27170" y="4675584"/>
                </a:lnTo>
                <a:lnTo>
                  <a:pt x="19812" y="4677155"/>
                </a:lnTo>
                <a:close/>
              </a:path>
              <a:path w="1574800" h="5706109">
                <a:moveTo>
                  <a:pt x="19812" y="4600955"/>
                </a:moveTo>
                <a:lnTo>
                  <a:pt x="12215" y="4599384"/>
                </a:lnTo>
                <a:lnTo>
                  <a:pt x="5905" y="4595240"/>
                </a:lnTo>
                <a:lnTo>
                  <a:pt x="1595" y="4589383"/>
                </a:lnTo>
                <a:lnTo>
                  <a:pt x="0" y="4582667"/>
                </a:lnTo>
                <a:lnTo>
                  <a:pt x="1595" y="4575071"/>
                </a:lnTo>
                <a:lnTo>
                  <a:pt x="5905" y="4568761"/>
                </a:lnTo>
                <a:lnTo>
                  <a:pt x="12215" y="4564451"/>
                </a:lnTo>
                <a:lnTo>
                  <a:pt x="19812" y="4562855"/>
                </a:lnTo>
                <a:lnTo>
                  <a:pt x="27170" y="4564451"/>
                </a:lnTo>
                <a:lnTo>
                  <a:pt x="32956" y="4568761"/>
                </a:lnTo>
                <a:lnTo>
                  <a:pt x="36742" y="4575071"/>
                </a:lnTo>
                <a:lnTo>
                  <a:pt x="38100" y="4582667"/>
                </a:lnTo>
                <a:lnTo>
                  <a:pt x="36742" y="4589383"/>
                </a:lnTo>
                <a:lnTo>
                  <a:pt x="32956" y="4595240"/>
                </a:lnTo>
                <a:lnTo>
                  <a:pt x="27170" y="4599384"/>
                </a:lnTo>
                <a:lnTo>
                  <a:pt x="19812" y="4600955"/>
                </a:lnTo>
                <a:close/>
              </a:path>
              <a:path w="1574800" h="5706109">
                <a:moveTo>
                  <a:pt x="19812" y="4524755"/>
                </a:moveTo>
                <a:lnTo>
                  <a:pt x="12215" y="4523184"/>
                </a:lnTo>
                <a:lnTo>
                  <a:pt x="5905" y="4519040"/>
                </a:lnTo>
                <a:lnTo>
                  <a:pt x="1595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595" y="4498228"/>
                </a:lnTo>
                <a:lnTo>
                  <a:pt x="5905" y="4492370"/>
                </a:lnTo>
                <a:lnTo>
                  <a:pt x="12215" y="4488227"/>
                </a:lnTo>
                <a:lnTo>
                  <a:pt x="19812" y="4486655"/>
                </a:lnTo>
                <a:lnTo>
                  <a:pt x="27170" y="4488227"/>
                </a:lnTo>
                <a:lnTo>
                  <a:pt x="32956" y="4492370"/>
                </a:lnTo>
                <a:lnTo>
                  <a:pt x="36742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742" y="4513183"/>
                </a:lnTo>
                <a:lnTo>
                  <a:pt x="32956" y="4519040"/>
                </a:lnTo>
                <a:lnTo>
                  <a:pt x="27170" y="4523184"/>
                </a:lnTo>
                <a:lnTo>
                  <a:pt x="19812" y="4524755"/>
                </a:lnTo>
                <a:close/>
              </a:path>
              <a:path w="1574800" h="5706109">
                <a:moveTo>
                  <a:pt x="19812" y="4448555"/>
                </a:moveTo>
                <a:lnTo>
                  <a:pt x="12215" y="4446960"/>
                </a:lnTo>
                <a:lnTo>
                  <a:pt x="5905" y="4442650"/>
                </a:lnTo>
                <a:lnTo>
                  <a:pt x="1595" y="4436340"/>
                </a:lnTo>
                <a:lnTo>
                  <a:pt x="0" y="4428744"/>
                </a:lnTo>
                <a:lnTo>
                  <a:pt x="1595" y="4422028"/>
                </a:lnTo>
                <a:lnTo>
                  <a:pt x="5905" y="4416170"/>
                </a:lnTo>
                <a:lnTo>
                  <a:pt x="12215" y="4412027"/>
                </a:lnTo>
                <a:lnTo>
                  <a:pt x="19812" y="4410455"/>
                </a:lnTo>
                <a:lnTo>
                  <a:pt x="27170" y="4412027"/>
                </a:lnTo>
                <a:lnTo>
                  <a:pt x="32956" y="4416170"/>
                </a:lnTo>
                <a:lnTo>
                  <a:pt x="36742" y="4422028"/>
                </a:lnTo>
                <a:lnTo>
                  <a:pt x="38100" y="4428744"/>
                </a:lnTo>
                <a:lnTo>
                  <a:pt x="36742" y="4436340"/>
                </a:lnTo>
                <a:lnTo>
                  <a:pt x="32956" y="4442650"/>
                </a:lnTo>
                <a:lnTo>
                  <a:pt x="27170" y="4446960"/>
                </a:lnTo>
                <a:lnTo>
                  <a:pt x="19812" y="4448555"/>
                </a:lnTo>
                <a:close/>
              </a:path>
              <a:path w="1574800" h="5706109">
                <a:moveTo>
                  <a:pt x="19812" y="4372355"/>
                </a:moveTo>
                <a:lnTo>
                  <a:pt x="12215" y="4370760"/>
                </a:lnTo>
                <a:lnTo>
                  <a:pt x="5905" y="4366450"/>
                </a:lnTo>
                <a:lnTo>
                  <a:pt x="1595" y="4360140"/>
                </a:lnTo>
                <a:lnTo>
                  <a:pt x="0" y="4352544"/>
                </a:lnTo>
                <a:lnTo>
                  <a:pt x="1595" y="4345828"/>
                </a:lnTo>
                <a:lnTo>
                  <a:pt x="5905" y="4339970"/>
                </a:lnTo>
                <a:lnTo>
                  <a:pt x="12215" y="4335827"/>
                </a:lnTo>
                <a:lnTo>
                  <a:pt x="19812" y="4334255"/>
                </a:lnTo>
                <a:lnTo>
                  <a:pt x="27170" y="4335827"/>
                </a:lnTo>
                <a:lnTo>
                  <a:pt x="32956" y="4339970"/>
                </a:lnTo>
                <a:lnTo>
                  <a:pt x="36742" y="4345828"/>
                </a:lnTo>
                <a:lnTo>
                  <a:pt x="38100" y="4352544"/>
                </a:lnTo>
                <a:lnTo>
                  <a:pt x="36742" y="4360140"/>
                </a:lnTo>
                <a:lnTo>
                  <a:pt x="32956" y="4366450"/>
                </a:lnTo>
                <a:lnTo>
                  <a:pt x="27170" y="4370760"/>
                </a:lnTo>
                <a:lnTo>
                  <a:pt x="19812" y="4372355"/>
                </a:lnTo>
                <a:close/>
              </a:path>
              <a:path w="1574800" h="5706109">
                <a:moveTo>
                  <a:pt x="19812" y="4296155"/>
                </a:moveTo>
                <a:lnTo>
                  <a:pt x="12215" y="4294560"/>
                </a:lnTo>
                <a:lnTo>
                  <a:pt x="5905" y="4290250"/>
                </a:lnTo>
                <a:lnTo>
                  <a:pt x="1595" y="4283940"/>
                </a:lnTo>
                <a:lnTo>
                  <a:pt x="0" y="4276344"/>
                </a:lnTo>
                <a:lnTo>
                  <a:pt x="1595" y="4269628"/>
                </a:lnTo>
                <a:lnTo>
                  <a:pt x="5905" y="4263770"/>
                </a:lnTo>
                <a:lnTo>
                  <a:pt x="12215" y="4259627"/>
                </a:lnTo>
                <a:lnTo>
                  <a:pt x="19812" y="4258055"/>
                </a:lnTo>
                <a:lnTo>
                  <a:pt x="27170" y="4259627"/>
                </a:lnTo>
                <a:lnTo>
                  <a:pt x="32956" y="4263770"/>
                </a:lnTo>
                <a:lnTo>
                  <a:pt x="36742" y="4269628"/>
                </a:lnTo>
                <a:lnTo>
                  <a:pt x="38100" y="4276344"/>
                </a:lnTo>
                <a:lnTo>
                  <a:pt x="36742" y="4283940"/>
                </a:lnTo>
                <a:lnTo>
                  <a:pt x="32956" y="4290250"/>
                </a:lnTo>
                <a:lnTo>
                  <a:pt x="27170" y="4294560"/>
                </a:lnTo>
                <a:lnTo>
                  <a:pt x="19812" y="4296155"/>
                </a:lnTo>
                <a:close/>
              </a:path>
              <a:path w="1574800" h="5706109">
                <a:moveTo>
                  <a:pt x="19812" y="4219955"/>
                </a:moveTo>
                <a:lnTo>
                  <a:pt x="12215" y="4218360"/>
                </a:lnTo>
                <a:lnTo>
                  <a:pt x="5905" y="4214050"/>
                </a:lnTo>
                <a:lnTo>
                  <a:pt x="1595" y="4207740"/>
                </a:lnTo>
                <a:lnTo>
                  <a:pt x="0" y="4200144"/>
                </a:lnTo>
                <a:lnTo>
                  <a:pt x="1595" y="4192786"/>
                </a:lnTo>
                <a:lnTo>
                  <a:pt x="5905" y="4186999"/>
                </a:lnTo>
                <a:lnTo>
                  <a:pt x="12215" y="4183213"/>
                </a:lnTo>
                <a:lnTo>
                  <a:pt x="19812" y="4181855"/>
                </a:lnTo>
                <a:lnTo>
                  <a:pt x="27170" y="4183213"/>
                </a:lnTo>
                <a:lnTo>
                  <a:pt x="32956" y="4186999"/>
                </a:lnTo>
                <a:lnTo>
                  <a:pt x="36742" y="4192786"/>
                </a:lnTo>
                <a:lnTo>
                  <a:pt x="38100" y="4200144"/>
                </a:lnTo>
                <a:lnTo>
                  <a:pt x="36742" y="4207740"/>
                </a:lnTo>
                <a:lnTo>
                  <a:pt x="32956" y="4214050"/>
                </a:lnTo>
                <a:lnTo>
                  <a:pt x="27170" y="4218360"/>
                </a:lnTo>
                <a:lnTo>
                  <a:pt x="19812" y="4219955"/>
                </a:lnTo>
                <a:close/>
              </a:path>
              <a:path w="1574800" h="5706109">
                <a:moveTo>
                  <a:pt x="19812" y="4143755"/>
                </a:moveTo>
                <a:lnTo>
                  <a:pt x="12215" y="4142160"/>
                </a:lnTo>
                <a:lnTo>
                  <a:pt x="5905" y="4137850"/>
                </a:lnTo>
                <a:lnTo>
                  <a:pt x="1595" y="4131540"/>
                </a:lnTo>
                <a:lnTo>
                  <a:pt x="0" y="4123944"/>
                </a:lnTo>
                <a:lnTo>
                  <a:pt x="1595" y="4116586"/>
                </a:lnTo>
                <a:lnTo>
                  <a:pt x="5905" y="4110799"/>
                </a:lnTo>
                <a:lnTo>
                  <a:pt x="12215" y="4107013"/>
                </a:lnTo>
                <a:lnTo>
                  <a:pt x="19812" y="4105655"/>
                </a:lnTo>
                <a:lnTo>
                  <a:pt x="27170" y="4107013"/>
                </a:lnTo>
                <a:lnTo>
                  <a:pt x="32956" y="4110799"/>
                </a:lnTo>
                <a:lnTo>
                  <a:pt x="36742" y="4116586"/>
                </a:lnTo>
                <a:lnTo>
                  <a:pt x="38100" y="4123944"/>
                </a:lnTo>
                <a:lnTo>
                  <a:pt x="36742" y="4131540"/>
                </a:lnTo>
                <a:lnTo>
                  <a:pt x="32956" y="4137850"/>
                </a:lnTo>
                <a:lnTo>
                  <a:pt x="27170" y="4142160"/>
                </a:lnTo>
                <a:lnTo>
                  <a:pt x="19812" y="4143755"/>
                </a:lnTo>
                <a:close/>
              </a:path>
              <a:path w="1574800" h="5706109">
                <a:moveTo>
                  <a:pt x="19812" y="4067555"/>
                </a:moveTo>
                <a:lnTo>
                  <a:pt x="12215" y="4065960"/>
                </a:lnTo>
                <a:lnTo>
                  <a:pt x="5905" y="4061650"/>
                </a:lnTo>
                <a:lnTo>
                  <a:pt x="1595" y="4055340"/>
                </a:lnTo>
                <a:lnTo>
                  <a:pt x="0" y="4047744"/>
                </a:lnTo>
                <a:lnTo>
                  <a:pt x="1595" y="4040386"/>
                </a:lnTo>
                <a:lnTo>
                  <a:pt x="5905" y="4034599"/>
                </a:lnTo>
                <a:lnTo>
                  <a:pt x="12215" y="4030813"/>
                </a:lnTo>
                <a:lnTo>
                  <a:pt x="19812" y="4029455"/>
                </a:lnTo>
                <a:lnTo>
                  <a:pt x="27170" y="4030813"/>
                </a:lnTo>
                <a:lnTo>
                  <a:pt x="32956" y="4034599"/>
                </a:lnTo>
                <a:lnTo>
                  <a:pt x="36742" y="4040386"/>
                </a:lnTo>
                <a:lnTo>
                  <a:pt x="38100" y="4047744"/>
                </a:lnTo>
                <a:lnTo>
                  <a:pt x="36742" y="4055340"/>
                </a:lnTo>
                <a:lnTo>
                  <a:pt x="32956" y="4061650"/>
                </a:lnTo>
                <a:lnTo>
                  <a:pt x="27170" y="4065960"/>
                </a:lnTo>
                <a:lnTo>
                  <a:pt x="19812" y="4067555"/>
                </a:lnTo>
                <a:close/>
              </a:path>
              <a:path w="1574800" h="5706109">
                <a:moveTo>
                  <a:pt x="19812" y="3991355"/>
                </a:moveTo>
                <a:lnTo>
                  <a:pt x="12215" y="3989760"/>
                </a:lnTo>
                <a:lnTo>
                  <a:pt x="5905" y="3985450"/>
                </a:lnTo>
                <a:lnTo>
                  <a:pt x="1595" y="3979140"/>
                </a:lnTo>
                <a:lnTo>
                  <a:pt x="0" y="3971544"/>
                </a:lnTo>
                <a:lnTo>
                  <a:pt x="1595" y="3964186"/>
                </a:lnTo>
                <a:lnTo>
                  <a:pt x="5905" y="3958399"/>
                </a:lnTo>
                <a:lnTo>
                  <a:pt x="12215" y="3954613"/>
                </a:lnTo>
                <a:lnTo>
                  <a:pt x="19812" y="3953255"/>
                </a:lnTo>
                <a:lnTo>
                  <a:pt x="27170" y="3954613"/>
                </a:lnTo>
                <a:lnTo>
                  <a:pt x="32956" y="3958399"/>
                </a:lnTo>
                <a:lnTo>
                  <a:pt x="36742" y="3964186"/>
                </a:lnTo>
                <a:lnTo>
                  <a:pt x="38100" y="3971544"/>
                </a:lnTo>
                <a:lnTo>
                  <a:pt x="36742" y="3979140"/>
                </a:lnTo>
                <a:lnTo>
                  <a:pt x="32956" y="3985450"/>
                </a:lnTo>
                <a:lnTo>
                  <a:pt x="27170" y="3989760"/>
                </a:lnTo>
                <a:lnTo>
                  <a:pt x="19812" y="3991355"/>
                </a:lnTo>
                <a:close/>
              </a:path>
              <a:path w="1574800" h="5706109">
                <a:moveTo>
                  <a:pt x="19812" y="3915155"/>
                </a:moveTo>
                <a:lnTo>
                  <a:pt x="12215" y="3913560"/>
                </a:lnTo>
                <a:lnTo>
                  <a:pt x="5905" y="3909250"/>
                </a:lnTo>
                <a:lnTo>
                  <a:pt x="1595" y="3902940"/>
                </a:lnTo>
                <a:lnTo>
                  <a:pt x="0" y="3895344"/>
                </a:lnTo>
                <a:lnTo>
                  <a:pt x="1595" y="3887986"/>
                </a:lnTo>
                <a:lnTo>
                  <a:pt x="5905" y="3882199"/>
                </a:lnTo>
                <a:lnTo>
                  <a:pt x="12215" y="3878413"/>
                </a:lnTo>
                <a:lnTo>
                  <a:pt x="19812" y="3877055"/>
                </a:lnTo>
                <a:lnTo>
                  <a:pt x="27170" y="3878413"/>
                </a:lnTo>
                <a:lnTo>
                  <a:pt x="32956" y="3882199"/>
                </a:lnTo>
                <a:lnTo>
                  <a:pt x="36742" y="3887986"/>
                </a:lnTo>
                <a:lnTo>
                  <a:pt x="38100" y="3895344"/>
                </a:lnTo>
                <a:lnTo>
                  <a:pt x="36742" y="3902940"/>
                </a:lnTo>
                <a:lnTo>
                  <a:pt x="32956" y="3909250"/>
                </a:lnTo>
                <a:lnTo>
                  <a:pt x="27170" y="3913560"/>
                </a:lnTo>
                <a:lnTo>
                  <a:pt x="19812" y="3915155"/>
                </a:lnTo>
                <a:close/>
              </a:path>
              <a:path w="1574800" h="5706109">
                <a:moveTo>
                  <a:pt x="19812" y="3838955"/>
                </a:moveTo>
                <a:lnTo>
                  <a:pt x="12215" y="3837360"/>
                </a:lnTo>
                <a:lnTo>
                  <a:pt x="5905" y="3833050"/>
                </a:lnTo>
                <a:lnTo>
                  <a:pt x="1595" y="3826740"/>
                </a:lnTo>
                <a:lnTo>
                  <a:pt x="0" y="3819144"/>
                </a:lnTo>
                <a:lnTo>
                  <a:pt x="1595" y="3811786"/>
                </a:lnTo>
                <a:lnTo>
                  <a:pt x="5905" y="3805999"/>
                </a:lnTo>
                <a:lnTo>
                  <a:pt x="12215" y="3802213"/>
                </a:lnTo>
                <a:lnTo>
                  <a:pt x="19812" y="3800855"/>
                </a:lnTo>
                <a:lnTo>
                  <a:pt x="27170" y="3802213"/>
                </a:lnTo>
                <a:lnTo>
                  <a:pt x="32956" y="3805999"/>
                </a:lnTo>
                <a:lnTo>
                  <a:pt x="36742" y="3811786"/>
                </a:lnTo>
                <a:lnTo>
                  <a:pt x="38100" y="3819144"/>
                </a:lnTo>
                <a:lnTo>
                  <a:pt x="36742" y="3826740"/>
                </a:lnTo>
                <a:lnTo>
                  <a:pt x="32956" y="3833050"/>
                </a:lnTo>
                <a:lnTo>
                  <a:pt x="27170" y="3837360"/>
                </a:lnTo>
                <a:lnTo>
                  <a:pt x="19812" y="3838955"/>
                </a:lnTo>
                <a:close/>
              </a:path>
              <a:path w="1574800" h="5706109">
                <a:moveTo>
                  <a:pt x="19812" y="3762755"/>
                </a:moveTo>
                <a:lnTo>
                  <a:pt x="12215" y="3761160"/>
                </a:lnTo>
                <a:lnTo>
                  <a:pt x="5905" y="3756850"/>
                </a:lnTo>
                <a:lnTo>
                  <a:pt x="1595" y="3750540"/>
                </a:lnTo>
                <a:lnTo>
                  <a:pt x="0" y="3742944"/>
                </a:lnTo>
                <a:lnTo>
                  <a:pt x="1595" y="3735586"/>
                </a:lnTo>
                <a:lnTo>
                  <a:pt x="5905" y="3729799"/>
                </a:lnTo>
                <a:lnTo>
                  <a:pt x="12215" y="3726013"/>
                </a:lnTo>
                <a:lnTo>
                  <a:pt x="19812" y="3724655"/>
                </a:lnTo>
                <a:lnTo>
                  <a:pt x="27170" y="3726013"/>
                </a:lnTo>
                <a:lnTo>
                  <a:pt x="32956" y="3729799"/>
                </a:lnTo>
                <a:lnTo>
                  <a:pt x="36742" y="3735586"/>
                </a:lnTo>
                <a:lnTo>
                  <a:pt x="38100" y="3742944"/>
                </a:lnTo>
                <a:lnTo>
                  <a:pt x="36742" y="3750540"/>
                </a:lnTo>
                <a:lnTo>
                  <a:pt x="32956" y="3756850"/>
                </a:lnTo>
                <a:lnTo>
                  <a:pt x="27170" y="3761160"/>
                </a:lnTo>
                <a:lnTo>
                  <a:pt x="19812" y="3762755"/>
                </a:lnTo>
                <a:close/>
              </a:path>
              <a:path w="1574800" h="5706109">
                <a:moveTo>
                  <a:pt x="19812" y="3686555"/>
                </a:moveTo>
                <a:lnTo>
                  <a:pt x="12215" y="3684960"/>
                </a:lnTo>
                <a:lnTo>
                  <a:pt x="5905" y="3680650"/>
                </a:lnTo>
                <a:lnTo>
                  <a:pt x="1595" y="3674340"/>
                </a:lnTo>
                <a:lnTo>
                  <a:pt x="0" y="3666744"/>
                </a:lnTo>
                <a:lnTo>
                  <a:pt x="1595" y="3659386"/>
                </a:lnTo>
                <a:lnTo>
                  <a:pt x="5905" y="3653599"/>
                </a:lnTo>
                <a:lnTo>
                  <a:pt x="12215" y="3649813"/>
                </a:lnTo>
                <a:lnTo>
                  <a:pt x="19812" y="3648455"/>
                </a:lnTo>
                <a:lnTo>
                  <a:pt x="27170" y="3649813"/>
                </a:lnTo>
                <a:lnTo>
                  <a:pt x="32956" y="3653599"/>
                </a:lnTo>
                <a:lnTo>
                  <a:pt x="36742" y="3659386"/>
                </a:lnTo>
                <a:lnTo>
                  <a:pt x="38100" y="3666744"/>
                </a:lnTo>
                <a:lnTo>
                  <a:pt x="36742" y="3674340"/>
                </a:lnTo>
                <a:lnTo>
                  <a:pt x="32956" y="3680650"/>
                </a:lnTo>
                <a:lnTo>
                  <a:pt x="27170" y="3684960"/>
                </a:lnTo>
                <a:lnTo>
                  <a:pt x="19812" y="3686555"/>
                </a:lnTo>
                <a:close/>
              </a:path>
              <a:path w="1574800" h="5706109">
                <a:moveTo>
                  <a:pt x="19812" y="3610355"/>
                </a:moveTo>
                <a:lnTo>
                  <a:pt x="12215" y="3608760"/>
                </a:lnTo>
                <a:lnTo>
                  <a:pt x="5905" y="3604450"/>
                </a:lnTo>
                <a:lnTo>
                  <a:pt x="1595" y="3598140"/>
                </a:lnTo>
                <a:lnTo>
                  <a:pt x="0" y="3590544"/>
                </a:lnTo>
                <a:lnTo>
                  <a:pt x="1595" y="3583186"/>
                </a:lnTo>
                <a:lnTo>
                  <a:pt x="5905" y="3577399"/>
                </a:lnTo>
                <a:lnTo>
                  <a:pt x="12215" y="3573613"/>
                </a:lnTo>
                <a:lnTo>
                  <a:pt x="19812" y="3572255"/>
                </a:lnTo>
                <a:lnTo>
                  <a:pt x="27170" y="3573613"/>
                </a:lnTo>
                <a:lnTo>
                  <a:pt x="32956" y="3577399"/>
                </a:lnTo>
                <a:lnTo>
                  <a:pt x="36742" y="3583186"/>
                </a:lnTo>
                <a:lnTo>
                  <a:pt x="38100" y="3590544"/>
                </a:lnTo>
                <a:lnTo>
                  <a:pt x="36742" y="3598140"/>
                </a:lnTo>
                <a:lnTo>
                  <a:pt x="32956" y="3604450"/>
                </a:lnTo>
                <a:lnTo>
                  <a:pt x="27170" y="3608760"/>
                </a:lnTo>
                <a:lnTo>
                  <a:pt x="19812" y="3610355"/>
                </a:lnTo>
                <a:close/>
              </a:path>
              <a:path w="1574800" h="5706109">
                <a:moveTo>
                  <a:pt x="19812" y="3534155"/>
                </a:moveTo>
                <a:lnTo>
                  <a:pt x="12215" y="3532560"/>
                </a:lnTo>
                <a:lnTo>
                  <a:pt x="5905" y="3528250"/>
                </a:lnTo>
                <a:lnTo>
                  <a:pt x="1595" y="3521940"/>
                </a:lnTo>
                <a:lnTo>
                  <a:pt x="0" y="3514344"/>
                </a:lnTo>
                <a:lnTo>
                  <a:pt x="1595" y="3506986"/>
                </a:lnTo>
                <a:lnTo>
                  <a:pt x="5905" y="3501199"/>
                </a:lnTo>
                <a:lnTo>
                  <a:pt x="12215" y="3497413"/>
                </a:lnTo>
                <a:lnTo>
                  <a:pt x="19812" y="3496055"/>
                </a:lnTo>
                <a:lnTo>
                  <a:pt x="27170" y="3497413"/>
                </a:lnTo>
                <a:lnTo>
                  <a:pt x="32956" y="3501199"/>
                </a:lnTo>
                <a:lnTo>
                  <a:pt x="36742" y="3506986"/>
                </a:lnTo>
                <a:lnTo>
                  <a:pt x="38100" y="3514344"/>
                </a:lnTo>
                <a:lnTo>
                  <a:pt x="36742" y="3521940"/>
                </a:lnTo>
                <a:lnTo>
                  <a:pt x="32956" y="3528250"/>
                </a:lnTo>
                <a:lnTo>
                  <a:pt x="27170" y="3532560"/>
                </a:lnTo>
                <a:lnTo>
                  <a:pt x="19812" y="3534155"/>
                </a:lnTo>
                <a:close/>
              </a:path>
              <a:path w="1574800" h="5706109">
                <a:moveTo>
                  <a:pt x="19812" y="3457956"/>
                </a:moveTo>
                <a:lnTo>
                  <a:pt x="12215" y="3456360"/>
                </a:lnTo>
                <a:lnTo>
                  <a:pt x="5905" y="3452050"/>
                </a:lnTo>
                <a:lnTo>
                  <a:pt x="1595" y="3445740"/>
                </a:lnTo>
                <a:lnTo>
                  <a:pt x="0" y="3438143"/>
                </a:lnTo>
                <a:lnTo>
                  <a:pt x="1595" y="3430785"/>
                </a:lnTo>
                <a:lnTo>
                  <a:pt x="5905" y="3424999"/>
                </a:lnTo>
                <a:lnTo>
                  <a:pt x="12215" y="3421213"/>
                </a:lnTo>
                <a:lnTo>
                  <a:pt x="19812" y="3419856"/>
                </a:lnTo>
                <a:lnTo>
                  <a:pt x="27170" y="3421213"/>
                </a:lnTo>
                <a:lnTo>
                  <a:pt x="32956" y="3424999"/>
                </a:lnTo>
                <a:lnTo>
                  <a:pt x="36742" y="3430785"/>
                </a:lnTo>
                <a:lnTo>
                  <a:pt x="38100" y="3438143"/>
                </a:lnTo>
                <a:lnTo>
                  <a:pt x="36742" y="3445740"/>
                </a:lnTo>
                <a:lnTo>
                  <a:pt x="32956" y="3452050"/>
                </a:lnTo>
                <a:lnTo>
                  <a:pt x="27170" y="3456360"/>
                </a:lnTo>
                <a:lnTo>
                  <a:pt x="19812" y="3457956"/>
                </a:lnTo>
                <a:close/>
              </a:path>
              <a:path w="1574800" h="5706109">
                <a:moveTo>
                  <a:pt x="19812" y="3381756"/>
                </a:moveTo>
                <a:lnTo>
                  <a:pt x="12215" y="3380160"/>
                </a:lnTo>
                <a:lnTo>
                  <a:pt x="5905" y="3375850"/>
                </a:lnTo>
                <a:lnTo>
                  <a:pt x="1595" y="3369540"/>
                </a:lnTo>
                <a:lnTo>
                  <a:pt x="0" y="3361943"/>
                </a:lnTo>
                <a:lnTo>
                  <a:pt x="1595" y="3354585"/>
                </a:lnTo>
                <a:lnTo>
                  <a:pt x="5905" y="3348799"/>
                </a:lnTo>
                <a:lnTo>
                  <a:pt x="12215" y="3345013"/>
                </a:lnTo>
                <a:lnTo>
                  <a:pt x="19812" y="3343656"/>
                </a:lnTo>
                <a:lnTo>
                  <a:pt x="27170" y="3345013"/>
                </a:lnTo>
                <a:lnTo>
                  <a:pt x="32956" y="3348799"/>
                </a:lnTo>
                <a:lnTo>
                  <a:pt x="36742" y="3354585"/>
                </a:lnTo>
                <a:lnTo>
                  <a:pt x="38100" y="3361943"/>
                </a:lnTo>
                <a:lnTo>
                  <a:pt x="36742" y="3369540"/>
                </a:lnTo>
                <a:lnTo>
                  <a:pt x="32956" y="3375850"/>
                </a:lnTo>
                <a:lnTo>
                  <a:pt x="27170" y="3380160"/>
                </a:lnTo>
                <a:lnTo>
                  <a:pt x="19812" y="3381756"/>
                </a:lnTo>
                <a:close/>
              </a:path>
              <a:path w="1574800" h="5706109">
                <a:moveTo>
                  <a:pt x="19812" y="3305556"/>
                </a:moveTo>
                <a:lnTo>
                  <a:pt x="12215" y="3303960"/>
                </a:lnTo>
                <a:lnTo>
                  <a:pt x="5905" y="3299650"/>
                </a:lnTo>
                <a:lnTo>
                  <a:pt x="1595" y="3293340"/>
                </a:lnTo>
                <a:lnTo>
                  <a:pt x="0" y="3285743"/>
                </a:lnTo>
                <a:lnTo>
                  <a:pt x="1595" y="3278385"/>
                </a:lnTo>
                <a:lnTo>
                  <a:pt x="5905" y="3272599"/>
                </a:lnTo>
                <a:lnTo>
                  <a:pt x="12215" y="3268813"/>
                </a:lnTo>
                <a:lnTo>
                  <a:pt x="19812" y="3267456"/>
                </a:lnTo>
                <a:lnTo>
                  <a:pt x="27170" y="3268813"/>
                </a:lnTo>
                <a:lnTo>
                  <a:pt x="32956" y="3272599"/>
                </a:lnTo>
                <a:lnTo>
                  <a:pt x="36742" y="3278385"/>
                </a:lnTo>
                <a:lnTo>
                  <a:pt x="38100" y="3285743"/>
                </a:lnTo>
                <a:lnTo>
                  <a:pt x="36742" y="3293340"/>
                </a:lnTo>
                <a:lnTo>
                  <a:pt x="32956" y="3299650"/>
                </a:lnTo>
                <a:lnTo>
                  <a:pt x="27170" y="3303960"/>
                </a:lnTo>
                <a:lnTo>
                  <a:pt x="19812" y="3305556"/>
                </a:lnTo>
                <a:close/>
              </a:path>
              <a:path w="1574800" h="5706109">
                <a:moveTo>
                  <a:pt x="19812" y="3229356"/>
                </a:moveTo>
                <a:lnTo>
                  <a:pt x="12215" y="3227760"/>
                </a:lnTo>
                <a:lnTo>
                  <a:pt x="5905" y="3223450"/>
                </a:lnTo>
                <a:lnTo>
                  <a:pt x="1595" y="3217140"/>
                </a:lnTo>
                <a:lnTo>
                  <a:pt x="0" y="3209543"/>
                </a:lnTo>
                <a:lnTo>
                  <a:pt x="1595" y="3202185"/>
                </a:lnTo>
                <a:lnTo>
                  <a:pt x="5905" y="3196399"/>
                </a:lnTo>
                <a:lnTo>
                  <a:pt x="12215" y="3192613"/>
                </a:lnTo>
                <a:lnTo>
                  <a:pt x="19812" y="3191256"/>
                </a:lnTo>
                <a:lnTo>
                  <a:pt x="27170" y="3192613"/>
                </a:lnTo>
                <a:lnTo>
                  <a:pt x="32956" y="3196399"/>
                </a:lnTo>
                <a:lnTo>
                  <a:pt x="36742" y="3202185"/>
                </a:lnTo>
                <a:lnTo>
                  <a:pt x="38100" y="3209543"/>
                </a:lnTo>
                <a:lnTo>
                  <a:pt x="36742" y="3217140"/>
                </a:lnTo>
                <a:lnTo>
                  <a:pt x="32956" y="3223450"/>
                </a:lnTo>
                <a:lnTo>
                  <a:pt x="27170" y="3227760"/>
                </a:lnTo>
                <a:lnTo>
                  <a:pt x="19812" y="3229356"/>
                </a:lnTo>
                <a:close/>
              </a:path>
              <a:path w="1574800" h="5706109">
                <a:moveTo>
                  <a:pt x="19812" y="3153156"/>
                </a:moveTo>
                <a:lnTo>
                  <a:pt x="12215" y="3151560"/>
                </a:lnTo>
                <a:lnTo>
                  <a:pt x="5905" y="3147250"/>
                </a:lnTo>
                <a:lnTo>
                  <a:pt x="1595" y="3140940"/>
                </a:lnTo>
                <a:lnTo>
                  <a:pt x="0" y="3133343"/>
                </a:lnTo>
                <a:lnTo>
                  <a:pt x="1595" y="3125985"/>
                </a:lnTo>
                <a:lnTo>
                  <a:pt x="5905" y="3120199"/>
                </a:lnTo>
                <a:lnTo>
                  <a:pt x="12215" y="3116413"/>
                </a:lnTo>
                <a:lnTo>
                  <a:pt x="19812" y="3115056"/>
                </a:lnTo>
                <a:lnTo>
                  <a:pt x="27170" y="3116413"/>
                </a:lnTo>
                <a:lnTo>
                  <a:pt x="32956" y="3120199"/>
                </a:lnTo>
                <a:lnTo>
                  <a:pt x="36742" y="3125985"/>
                </a:lnTo>
                <a:lnTo>
                  <a:pt x="38100" y="3133343"/>
                </a:lnTo>
                <a:lnTo>
                  <a:pt x="36742" y="3140940"/>
                </a:lnTo>
                <a:lnTo>
                  <a:pt x="32956" y="3147250"/>
                </a:lnTo>
                <a:lnTo>
                  <a:pt x="27170" y="3151560"/>
                </a:lnTo>
                <a:lnTo>
                  <a:pt x="19812" y="3153156"/>
                </a:lnTo>
                <a:close/>
              </a:path>
              <a:path w="1574800" h="5706109">
                <a:moveTo>
                  <a:pt x="19812" y="3076956"/>
                </a:moveTo>
                <a:lnTo>
                  <a:pt x="12215" y="3075360"/>
                </a:lnTo>
                <a:lnTo>
                  <a:pt x="5905" y="3071050"/>
                </a:lnTo>
                <a:lnTo>
                  <a:pt x="1595" y="3064740"/>
                </a:lnTo>
                <a:lnTo>
                  <a:pt x="0" y="3057143"/>
                </a:lnTo>
                <a:lnTo>
                  <a:pt x="1595" y="3049785"/>
                </a:lnTo>
                <a:lnTo>
                  <a:pt x="5905" y="3043999"/>
                </a:lnTo>
                <a:lnTo>
                  <a:pt x="12215" y="3040213"/>
                </a:lnTo>
                <a:lnTo>
                  <a:pt x="19812" y="3038856"/>
                </a:lnTo>
                <a:lnTo>
                  <a:pt x="27170" y="3040213"/>
                </a:lnTo>
                <a:lnTo>
                  <a:pt x="32956" y="3043999"/>
                </a:lnTo>
                <a:lnTo>
                  <a:pt x="36742" y="3049785"/>
                </a:lnTo>
                <a:lnTo>
                  <a:pt x="38100" y="3057143"/>
                </a:lnTo>
                <a:lnTo>
                  <a:pt x="36742" y="3064740"/>
                </a:lnTo>
                <a:lnTo>
                  <a:pt x="32956" y="3071050"/>
                </a:lnTo>
                <a:lnTo>
                  <a:pt x="27170" y="3075360"/>
                </a:lnTo>
                <a:lnTo>
                  <a:pt x="19812" y="3076956"/>
                </a:lnTo>
                <a:close/>
              </a:path>
              <a:path w="1574800" h="5706109">
                <a:moveTo>
                  <a:pt x="19812" y="3000756"/>
                </a:moveTo>
                <a:lnTo>
                  <a:pt x="12215" y="2999160"/>
                </a:lnTo>
                <a:lnTo>
                  <a:pt x="5905" y="2994850"/>
                </a:lnTo>
                <a:lnTo>
                  <a:pt x="1595" y="2988540"/>
                </a:lnTo>
                <a:lnTo>
                  <a:pt x="0" y="2980943"/>
                </a:lnTo>
                <a:lnTo>
                  <a:pt x="1595" y="2973347"/>
                </a:lnTo>
                <a:lnTo>
                  <a:pt x="5905" y="2967037"/>
                </a:lnTo>
                <a:lnTo>
                  <a:pt x="12215" y="2962727"/>
                </a:lnTo>
                <a:lnTo>
                  <a:pt x="19812" y="2961132"/>
                </a:lnTo>
                <a:lnTo>
                  <a:pt x="27170" y="2962727"/>
                </a:lnTo>
                <a:lnTo>
                  <a:pt x="32956" y="2967037"/>
                </a:lnTo>
                <a:lnTo>
                  <a:pt x="36742" y="2973347"/>
                </a:lnTo>
                <a:lnTo>
                  <a:pt x="38100" y="2980943"/>
                </a:lnTo>
                <a:lnTo>
                  <a:pt x="36742" y="2988540"/>
                </a:lnTo>
                <a:lnTo>
                  <a:pt x="32956" y="2994850"/>
                </a:lnTo>
                <a:lnTo>
                  <a:pt x="27170" y="2999160"/>
                </a:lnTo>
                <a:lnTo>
                  <a:pt x="19812" y="3000756"/>
                </a:lnTo>
                <a:close/>
              </a:path>
              <a:path w="1574800" h="5706109">
                <a:moveTo>
                  <a:pt x="19812" y="2923032"/>
                </a:moveTo>
                <a:lnTo>
                  <a:pt x="12215" y="2921674"/>
                </a:lnTo>
                <a:lnTo>
                  <a:pt x="5905" y="2917888"/>
                </a:lnTo>
                <a:lnTo>
                  <a:pt x="1595" y="2912101"/>
                </a:lnTo>
                <a:lnTo>
                  <a:pt x="0" y="2904743"/>
                </a:lnTo>
                <a:lnTo>
                  <a:pt x="1595" y="2897147"/>
                </a:lnTo>
                <a:lnTo>
                  <a:pt x="5905" y="2890837"/>
                </a:lnTo>
                <a:lnTo>
                  <a:pt x="12215" y="2886527"/>
                </a:lnTo>
                <a:lnTo>
                  <a:pt x="19812" y="2884932"/>
                </a:lnTo>
                <a:lnTo>
                  <a:pt x="27170" y="2886527"/>
                </a:lnTo>
                <a:lnTo>
                  <a:pt x="32956" y="2890837"/>
                </a:lnTo>
                <a:lnTo>
                  <a:pt x="36742" y="2897147"/>
                </a:lnTo>
                <a:lnTo>
                  <a:pt x="38100" y="2904743"/>
                </a:lnTo>
                <a:lnTo>
                  <a:pt x="36742" y="2912101"/>
                </a:lnTo>
                <a:lnTo>
                  <a:pt x="32956" y="2917888"/>
                </a:lnTo>
                <a:lnTo>
                  <a:pt x="27170" y="2921674"/>
                </a:lnTo>
                <a:lnTo>
                  <a:pt x="19812" y="2923032"/>
                </a:lnTo>
                <a:close/>
              </a:path>
              <a:path w="1574800" h="5706109">
                <a:moveTo>
                  <a:pt x="19812" y="2846832"/>
                </a:moveTo>
                <a:lnTo>
                  <a:pt x="12215" y="2845474"/>
                </a:lnTo>
                <a:lnTo>
                  <a:pt x="5905" y="2841688"/>
                </a:lnTo>
                <a:lnTo>
                  <a:pt x="1595" y="2835901"/>
                </a:lnTo>
                <a:lnTo>
                  <a:pt x="0" y="2828543"/>
                </a:lnTo>
                <a:lnTo>
                  <a:pt x="1595" y="2820947"/>
                </a:lnTo>
                <a:lnTo>
                  <a:pt x="5905" y="2814637"/>
                </a:lnTo>
                <a:lnTo>
                  <a:pt x="12215" y="2810327"/>
                </a:lnTo>
                <a:lnTo>
                  <a:pt x="19812" y="2808732"/>
                </a:lnTo>
                <a:lnTo>
                  <a:pt x="27170" y="2810327"/>
                </a:lnTo>
                <a:lnTo>
                  <a:pt x="32956" y="2814637"/>
                </a:lnTo>
                <a:lnTo>
                  <a:pt x="36742" y="2820947"/>
                </a:lnTo>
                <a:lnTo>
                  <a:pt x="38100" y="2828543"/>
                </a:lnTo>
                <a:lnTo>
                  <a:pt x="36742" y="2835901"/>
                </a:lnTo>
                <a:lnTo>
                  <a:pt x="32956" y="2841688"/>
                </a:lnTo>
                <a:lnTo>
                  <a:pt x="27170" y="2845474"/>
                </a:lnTo>
                <a:lnTo>
                  <a:pt x="19812" y="2846832"/>
                </a:lnTo>
                <a:close/>
              </a:path>
              <a:path w="1574800" h="5706109">
                <a:moveTo>
                  <a:pt x="19812" y="2770632"/>
                </a:moveTo>
                <a:lnTo>
                  <a:pt x="12215" y="2769274"/>
                </a:lnTo>
                <a:lnTo>
                  <a:pt x="5905" y="2765488"/>
                </a:lnTo>
                <a:lnTo>
                  <a:pt x="1595" y="2759701"/>
                </a:lnTo>
                <a:lnTo>
                  <a:pt x="0" y="2752343"/>
                </a:lnTo>
                <a:lnTo>
                  <a:pt x="1595" y="2744747"/>
                </a:lnTo>
                <a:lnTo>
                  <a:pt x="5905" y="2738437"/>
                </a:lnTo>
                <a:lnTo>
                  <a:pt x="12215" y="2734127"/>
                </a:lnTo>
                <a:lnTo>
                  <a:pt x="19812" y="2732532"/>
                </a:lnTo>
                <a:lnTo>
                  <a:pt x="27170" y="2734127"/>
                </a:lnTo>
                <a:lnTo>
                  <a:pt x="32956" y="2738437"/>
                </a:lnTo>
                <a:lnTo>
                  <a:pt x="36742" y="2744747"/>
                </a:lnTo>
                <a:lnTo>
                  <a:pt x="38100" y="2752343"/>
                </a:lnTo>
                <a:lnTo>
                  <a:pt x="36742" y="2759701"/>
                </a:lnTo>
                <a:lnTo>
                  <a:pt x="32956" y="2765488"/>
                </a:lnTo>
                <a:lnTo>
                  <a:pt x="27170" y="2769274"/>
                </a:lnTo>
                <a:lnTo>
                  <a:pt x="19812" y="2770632"/>
                </a:lnTo>
                <a:close/>
              </a:path>
              <a:path w="1574800" h="5706109">
                <a:moveTo>
                  <a:pt x="19812" y="2694432"/>
                </a:moveTo>
                <a:lnTo>
                  <a:pt x="12215" y="2693074"/>
                </a:lnTo>
                <a:lnTo>
                  <a:pt x="5905" y="2689288"/>
                </a:lnTo>
                <a:lnTo>
                  <a:pt x="1595" y="2683501"/>
                </a:lnTo>
                <a:lnTo>
                  <a:pt x="0" y="2676143"/>
                </a:lnTo>
                <a:lnTo>
                  <a:pt x="1595" y="2668547"/>
                </a:lnTo>
                <a:lnTo>
                  <a:pt x="5905" y="2662237"/>
                </a:lnTo>
                <a:lnTo>
                  <a:pt x="12215" y="2657927"/>
                </a:lnTo>
                <a:lnTo>
                  <a:pt x="19812" y="2656332"/>
                </a:lnTo>
                <a:lnTo>
                  <a:pt x="27170" y="2657927"/>
                </a:lnTo>
                <a:lnTo>
                  <a:pt x="32956" y="2662237"/>
                </a:lnTo>
                <a:lnTo>
                  <a:pt x="36742" y="2668547"/>
                </a:lnTo>
                <a:lnTo>
                  <a:pt x="38100" y="2676143"/>
                </a:lnTo>
                <a:lnTo>
                  <a:pt x="36742" y="2683501"/>
                </a:lnTo>
                <a:lnTo>
                  <a:pt x="32956" y="2689288"/>
                </a:lnTo>
                <a:lnTo>
                  <a:pt x="27170" y="2693074"/>
                </a:lnTo>
                <a:lnTo>
                  <a:pt x="19812" y="2694432"/>
                </a:lnTo>
                <a:close/>
              </a:path>
              <a:path w="1574800" h="5706109">
                <a:moveTo>
                  <a:pt x="19812" y="2618232"/>
                </a:moveTo>
                <a:lnTo>
                  <a:pt x="12215" y="2616874"/>
                </a:lnTo>
                <a:lnTo>
                  <a:pt x="5905" y="2613088"/>
                </a:lnTo>
                <a:lnTo>
                  <a:pt x="1595" y="2607301"/>
                </a:lnTo>
                <a:lnTo>
                  <a:pt x="0" y="2599943"/>
                </a:lnTo>
                <a:lnTo>
                  <a:pt x="1595" y="2592347"/>
                </a:lnTo>
                <a:lnTo>
                  <a:pt x="5905" y="2586037"/>
                </a:lnTo>
                <a:lnTo>
                  <a:pt x="12215" y="2581727"/>
                </a:lnTo>
                <a:lnTo>
                  <a:pt x="19812" y="2580132"/>
                </a:lnTo>
                <a:lnTo>
                  <a:pt x="27170" y="2581727"/>
                </a:lnTo>
                <a:lnTo>
                  <a:pt x="32956" y="2586037"/>
                </a:lnTo>
                <a:lnTo>
                  <a:pt x="36742" y="2592347"/>
                </a:lnTo>
                <a:lnTo>
                  <a:pt x="38100" y="2599943"/>
                </a:lnTo>
                <a:lnTo>
                  <a:pt x="36742" y="2607301"/>
                </a:lnTo>
                <a:lnTo>
                  <a:pt x="32956" y="2613088"/>
                </a:lnTo>
                <a:lnTo>
                  <a:pt x="27170" y="2616874"/>
                </a:lnTo>
                <a:lnTo>
                  <a:pt x="19812" y="2618232"/>
                </a:lnTo>
                <a:close/>
              </a:path>
              <a:path w="1574800" h="5706109">
                <a:moveTo>
                  <a:pt x="19812" y="2542032"/>
                </a:moveTo>
                <a:lnTo>
                  <a:pt x="12215" y="2540674"/>
                </a:lnTo>
                <a:lnTo>
                  <a:pt x="5905" y="2536888"/>
                </a:lnTo>
                <a:lnTo>
                  <a:pt x="1595" y="2531101"/>
                </a:lnTo>
                <a:lnTo>
                  <a:pt x="0" y="2523743"/>
                </a:lnTo>
                <a:lnTo>
                  <a:pt x="1595" y="2516147"/>
                </a:lnTo>
                <a:lnTo>
                  <a:pt x="5905" y="2509837"/>
                </a:lnTo>
                <a:lnTo>
                  <a:pt x="12215" y="2505527"/>
                </a:lnTo>
                <a:lnTo>
                  <a:pt x="19812" y="2503932"/>
                </a:lnTo>
                <a:lnTo>
                  <a:pt x="27170" y="2505527"/>
                </a:lnTo>
                <a:lnTo>
                  <a:pt x="32956" y="2509837"/>
                </a:lnTo>
                <a:lnTo>
                  <a:pt x="36742" y="2516147"/>
                </a:lnTo>
                <a:lnTo>
                  <a:pt x="38100" y="2523743"/>
                </a:lnTo>
                <a:lnTo>
                  <a:pt x="36742" y="2531101"/>
                </a:lnTo>
                <a:lnTo>
                  <a:pt x="32956" y="2536888"/>
                </a:lnTo>
                <a:lnTo>
                  <a:pt x="27170" y="2540674"/>
                </a:lnTo>
                <a:lnTo>
                  <a:pt x="19812" y="2542032"/>
                </a:lnTo>
                <a:close/>
              </a:path>
              <a:path w="1574800" h="5706109">
                <a:moveTo>
                  <a:pt x="19812" y="2465832"/>
                </a:moveTo>
                <a:lnTo>
                  <a:pt x="12215" y="2464474"/>
                </a:lnTo>
                <a:lnTo>
                  <a:pt x="5905" y="2460688"/>
                </a:lnTo>
                <a:lnTo>
                  <a:pt x="1595" y="2454901"/>
                </a:lnTo>
                <a:lnTo>
                  <a:pt x="0" y="2447543"/>
                </a:lnTo>
                <a:lnTo>
                  <a:pt x="1595" y="2439947"/>
                </a:lnTo>
                <a:lnTo>
                  <a:pt x="5905" y="2433637"/>
                </a:lnTo>
                <a:lnTo>
                  <a:pt x="12215" y="2429327"/>
                </a:lnTo>
                <a:lnTo>
                  <a:pt x="19812" y="2427732"/>
                </a:lnTo>
                <a:lnTo>
                  <a:pt x="27170" y="2429327"/>
                </a:lnTo>
                <a:lnTo>
                  <a:pt x="32956" y="2433637"/>
                </a:lnTo>
                <a:lnTo>
                  <a:pt x="36742" y="2439947"/>
                </a:lnTo>
                <a:lnTo>
                  <a:pt x="38100" y="2447543"/>
                </a:lnTo>
                <a:lnTo>
                  <a:pt x="36742" y="2454901"/>
                </a:lnTo>
                <a:lnTo>
                  <a:pt x="32956" y="2460688"/>
                </a:lnTo>
                <a:lnTo>
                  <a:pt x="27170" y="2464474"/>
                </a:lnTo>
                <a:lnTo>
                  <a:pt x="19812" y="2465832"/>
                </a:lnTo>
                <a:close/>
              </a:path>
              <a:path w="1574800" h="5706109">
                <a:moveTo>
                  <a:pt x="19812" y="2389632"/>
                </a:moveTo>
                <a:lnTo>
                  <a:pt x="12215" y="2388274"/>
                </a:lnTo>
                <a:lnTo>
                  <a:pt x="5905" y="2384488"/>
                </a:lnTo>
                <a:lnTo>
                  <a:pt x="1595" y="2378701"/>
                </a:lnTo>
                <a:lnTo>
                  <a:pt x="0" y="2371343"/>
                </a:lnTo>
                <a:lnTo>
                  <a:pt x="1595" y="2363747"/>
                </a:lnTo>
                <a:lnTo>
                  <a:pt x="5905" y="2357437"/>
                </a:lnTo>
                <a:lnTo>
                  <a:pt x="12215" y="2353127"/>
                </a:lnTo>
                <a:lnTo>
                  <a:pt x="19812" y="2351532"/>
                </a:lnTo>
                <a:lnTo>
                  <a:pt x="27170" y="2353127"/>
                </a:lnTo>
                <a:lnTo>
                  <a:pt x="32956" y="2357437"/>
                </a:lnTo>
                <a:lnTo>
                  <a:pt x="36742" y="2363747"/>
                </a:lnTo>
                <a:lnTo>
                  <a:pt x="38100" y="2371343"/>
                </a:lnTo>
                <a:lnTo>
                  <a:pt x="36742" y="2378701"/>
                </a:lnTo>
                <a:lnTo>
                  <a:pt x="32956" y="2384488"/>
                </a:lnTo>
                <a:lnTo>
                  <a:pt x="27170" y="2388274"/>
                </a:lnTo>
                <a:lnTo>
                  <a:pt x="19812" y="2389632"/>
                </a:lnTo>
                <a:close/>
              </a:path>
              <a:path w="1574800" h="5706109">
                <a:moveTo>
                  <a:pt x="19812" y="2313432"/>
                </a:moveTo>
                <a:lnTo>
                  <a:pt x="12215" y="2312074"/>
                </a:lnTo>
                <a:lnTo>
                  <a:pt x="5905" y="2308288"/>
                </a:lnTo>
                <a:lnTo>
                  <a:pt x="1595" y="2302501"/>
                </a:lnTo>
                <a:lnTo>
                  <a:pt x="0" y="2295143"/>
                </a:lnTo>
                <a:lnTo>
                  <a:pt x="1595" y="2287547"/>
                </a:lnTo>
                <a:lnTo>
                  <a:pt x="5905" y="2281237"/>
                </a:lnTo>
                <a:lnTo>
                  <a:pt x="12215" y="2276927"/>
                </a:lnTo>
                <a:lnTo>
                  <a:pt x="19812" y="2275332"/>
                </a:lnTo>
                <a:lnTo>
                  <a:pt x="27170" y="2276927"/>
                </a:lnTo>
                <a:lnTo>
                  <a:pt x="32956" y="2281237"/>
                </a:lnTo>
                <a:lnTo>
                  <a:pt x="36742" y="2287547"/>
                </a:lnTo>
                <a:lnTo>
                  <a:pt x="38100" y="2295143"/>
                </a:lnTo>
                <a:lnTo>
                  <a:pt x="36742" y="2302501"/>
                </a:lnTo>
                <a:lnTo>
                  <a:pt x="32956" y="2308288"/>
                </a:lnTo>
                <a:lnTo>
                  <a:pt x="27170" y="2312074"/>
                </a:lnTo>
                <a:lnTo>
                  <a:pt x="19812" y="2313432"/>
                </a:lnTo>
                <a:close/>
              </a:path>
              <a:path w="1574800" h="5706109">
                <a:moveTo>
                  <a:pt x="19812" y="2237232"/>
                </a:moveTo>
                <a:lnTo>
                  <a:pt x="12215" y="2235874"/>
                </a:lnTo>
                <a:lnTo>
                  <a:pt x="5905" y="2232088"/>
                </a:lnTo>
                <a:lnTo>
                  <a:pt x="1595" y="2226301"/>
                </a:lnTo>
                <a:lnTo>
                  <a:pt x="0" y="2218943"/>
                </a:lnTo>
                <a:lnTo>
                  <a:pt x="1595" y="2211347"/>
                </a:lnTo>
                <a:lnTo>
                  <a:pt x="5905" y="2205037"/>
                </a:lnTo>
                <a:lnTo>
                  <a:pt x="12215" y="2200727"/>
                </a:lnTo>
                <a:lnTo>
                  <a:pt x="19812" y="2199132"/>
                </a:lnTo>
                <a:lnTo>
                  <a:pt x="27170" y="2200727"/>
                </a:lnTo>
                <a:lnTo>
                  <a:pt x="32956" y="2205037"/>
                </a:lnTo>
                <a:lnTo>
                  <a:pt x="36742" y="2211347"/>
                </a:lnTo>
                <a:lnTo>
                  <a:pt x="38100" y="2218943"/>
                </a:lnTo>
                <a:lnTo>
                  <a:pt x="36742" y="2226301"/>
                </a:lnTo>
                <a:lnTo>
                  <a:pt x="32956" y="2232088"/>
                </a:lnTo>
                <a:lnTo>
                  <a:pt x="27170" y="2235874"/>
                </a:lnTo>
                <a:lnTo>
                  <a:pt x="19812" y="2237232"/>
                </a:lnTo>
                <a:close/>
              </a:path>
              <a:path w="1574800" h="5706109">
                <a:moveTo>
                  <a:pt x="19812" y="2161032"/>
                </a:moveTo>
                <a:lnTo>
                  <a:pt x="12215" y="2159674"/>
                </a:lnTo>
                <a:lnTo>
                  <a:pt x="5905" y="2155888"/>
                </a:lnTo>
                <a:lnTo>
                  <a:pt x="1595" y="2150101"/>
                </a:lnTo>
                <a:lnTo>
                  <a:pt x="0" y="2142743"/>
                </a:lnTo>
                <a:lnTo>
                  <a:pt x="1595" y="2135147"/>
                </a:lnTo>
                <a:lnTo>
                  <a:pt x="5905" y="2128837"/>
                </a:lnTo>
                <a:lnTo>
                  <a:pt x="12215" y="2124527"/>
                </a:lnTo>
                <a:lnTo>
                  <a:pt x="19812" y="2122932"/>
                </a:lnTo>
                <a:lnTo>
                  <a:pt x="27170" y="2124527"/>
                </a:lnTo>
                <a:lnTo>
                  <a:pt x="32956" y="2128837"/>
                </a:lnTo>
                <a:lnTo>
                  <a:pt x="36742" y="2135147"/>
                </a:lnTo>
                <a:lnTo>
                  <a:pt x="38100" y="2142743"/>
                </a:lnTo>
                <a:lnTo>
                  <a:pt x="36742" y="2150101"/>
                </a:lnTo>
                <a:lnTo>
                  <a:pt x="32956" y="2155888"/>
                </a:lnTo>
                <a:lnTo>
                  <a:pt x="27170" y="2159674"/>
                </a:lnTo>
                <a:lnTo>
                  <a:pt x="19812" y="2161032"/>
                </a:lnTo>
                <a:close/>
              </a:path>
              <a:path w="1574800" h="5706109">
                <a:moveTo>
                  <a:pt x="19812" y="2084832"/>
                </a:moveTo>
                <a:lnTo>
                  <a:pt x="12215" y="2083474"/>
                </a:lnTo>
                <a:lnTo>
                  <a:pt x="5905" y="2079688"/>
                </a:lnTo>
                <a:lnTo>
                  <a:pt x="1595" y="2073901"/>
                </a:lnTo>
                <a:lnTo>
                  <a:pt x="0" y="2066543"/>
                </a:lnTo>
                <a:lnTo>
                  <a:pt x="1595" y="2058947"/>
                </a:lnTo>
                <a:lnTo>
                  <a:pt x="5905" y="2052637"/>
                </a:lnTo>
                <a:lnTo>
                  <a:pt x="12215" y="2048327"/>
                </a:lnTo>
                <a:lnTo>
                  <a:pt x="19812" y="2046732"/>
                </a:lnTo>
                <a:lnTo>
                  <a:pt x="27170" y="2048327"/>
                </a:lnTo>
                <a:lnTo>
                  <a:pt x="32956" y="2052637"/>
                </a:lnTo>
                <a:lnTo>
                  <a:pt x="36742" y="2058947"/>
                </a:lnTo>
                <a:lnTo>
                  <a:pt x="38100" y="2066543"/>
                </a:lnTo>
                <a:lnTo>
                  <a:pt x="36742" y="2073901"/>
                </a:lnTo>
                <a:lnTo>
                  <a:pt x="32956" y="2079688"/>
                </a:lnTo>
                <a:lnTo>
                  <a:pt x="27170" y="2083474"/>
                </a:lnTo>
                <a:lnTo>
                  <a:pt x="19812" y="2084832"/>
                </a:lnTo>
                <a:close/>
              </a:path>
              <a:path w="1574800" h="5706109">
                <a:moveTo>
                  <a:pt x="19812" y="2008632"/>
                </a:moveTo>
                <a:lnTo>
                  <a:pt x="12215" y="2007274"/>
                </a:lnTo>
                <a:lnTo>
                  <a:pt x="5905" y="2003488"/>
                </a:lnTo>
                <a:lnTo>
                  <a:pt x="1595" y="1997701"/>
                </a:lnTo>
                <a:lnTo>
                  <a:pt x="0" y="1990343"/>
                </a:lnTo>
                <a:lnTo>
                  <a:pt x="1595" y="1982747"/>
                </a:lnTo>
                <a:lnTo>
                  <a:pt x="5905" y="1976437"/>
                </a:lnTo>
                <a:lnTo>
                  <a:pt x="12215" y="1972127"/>
                </a:lnTo>
                <a:lnTo>
                  <a:pt x="19812" y="1970532"/>
                </a:lnTo>
                <a:lnTo>
                  <a:pt x="27170" y="1972127"/>
                </a:lnTo>
                <a:lnTo>
                  <a:pt x="32956" y="1976437"/>
                </a:lnTo>
                <a:lnTo>
                  <a:pt x="36742" y="1982747"/>
                </a:lnTo>
                <a:lnTo>
                  <a:pt x="38100" y="1990343"/>
                </a:lnTo>
                <a:lnTo>
                  <a:pt x="36742" y="1997701"/>
                </a:lnTo>
                <a:lnTo>
                  <a:pt x="32956" y="2003488"/>
                </a:lnTo>
                <a:lnTo>
                  <a:pt x="27170" y="2007274"/>
                </a:lnTo>
                <a:lnTo>
                  <a:pt x="19812" y="2008632"/>
                </a:lnTo>
                <a:close/>
              </a:path>
              <a:path w="1574800" h="5706109">
                <a:moveTo>
                  <a:pt x="19812" y="1932432"/>
                </a:moveTo>
                <a:lnTo>
                  <a:pt x="12215" y="1931074"/>
                </a:lnTo>
                <a:lnTo>
                  <a:pt x="5905" y="1927288"/>
                </a:lnTo>
                <a:lnTo>
                  <a:pt x="1595" y="1921501"/>
                </a:lnTo>
                <a:lnTo>
                  <a:pt x="0" y="1914143"/>
                </a:lnTo>
                <a:lnTo>
                  <a:pt x="1595" y="1906547"/>
                </a:lnTo>
                <a:lnTo>
                  <a:pt x="5905" y="1900237"/>
                </a:lnTo>
                <a:lnTo>
                  <a:pt x="12215" y="1895927"/>
                </a:lnTo>
                <a:lnTo>
                  <a:pt x="19812" y="1894332"/>
                </a:lnTo>
                <a:lnTo>
                  <a:pt x="27170" y="1895927"/>
                </a:lnTo>
                <a:lnTo>
                  <a:pt x="32956" y="1900237"/>
                </a:lnTo>
                <a:lnTo>
                  <a:pt x="36742" y="1906547"/>
                </a:lnTo>
                <a:lnTo>
                  <a:pt x="38100" y="1914143"/>
                </a:lnTo>
                <a:lnTo>
                  <a:pt x="36742" y="1921501"/>
                </a:lnTo>
                <a:lnTo>
                  <a:pt x="32956" y="1927288"/>
                </a:lnTo>
                <a:lnTo>
                  <a:pt x="27170" y="1931074"/>
                </a:lnTo>
                <a:lnTo>
                  <a:pt x="19812" y="1932432"/>
                </a:lnTo>
                <a:close/>
              </a:path>
              <a:path w="1574800" h="5706109">
                <a:moveTo>
                  <a:pt x="19812" y="1856232"/>
                </a:moveTo>
                <a:lnTo>
                  <a:pt x="12215" y="1854874"/>
                </a:lnTo>
                <a:lnTo>
                  <a:pt x="5905" y="1851088"/>
                </a:lnTo>
                <a:lnTo>
                  <a:pt x="1595" y="1845301"/>
                </a:lnTo>
                <a:lnTo>
                  <a:pt x="0" y="1837943"/>
                </a:lnTo>
                <a:lnTo>
                  <a:pt x="1595" y="1830347"/>
                </a:lnTo>
                <a:lnTo>
                  <a:pt x="5905" y="1824037"/>
                </a:lnTo>
                <a:lnTo>
                  <a:pt x="12215" y="1819727"/>
                </a:lnTo>
                <a:lnTo>
                  <a:pt x="19812" y="1818132"/>
                </a:lnTo>
                <a:lnTo>
                  <a:pt x="27170" y="1819727"/>
                </a:lnTo>
                <a:lnTo>
                  <a:pt x="32956" y="1824037"/>
                </a:lnTo>
                <a:lnTo>
                  <a:pt x="36742" y="1830347"/>
                </a:lnTo>
                <a:lnTo>
                  <a:pt x="38100" y="1837943"/>
                </a:lnTo>
                <a:lnTo>
                  <a:pt x="36742" y="1845301"/>
                </a:lnTo>
                <a:lnTo>
                  <a:pt x="32956" y="1851088"/>
                </a:lnTo>
                <a:lnTo>
                  <a:pt x="27170" y="1854874"/>
                </a:lnTo>
                <a:lnTo>
                  <a:pt x="19812" y="1856232"/>
                </a:lnTo>
                <a:close/>
              </a:path>
              <a:path w="1574800" h="5706109">
                <a:moveTo>
                  <a:pt x="19812" y="1780032"/>
                </a:moveTo>
                <a:lnTo>
                  <a:pt x="12215" y="1778674"/>
                </a:lnTo>
                <a:lnTo>
                  <a:pt x="5905" y="1774888"/>
                </a:lnTo>
                <a:lnTo>
                  <a:pt x="1595" y="1769101"/>
                </a:lnTo>
                <a:lnTo>
                  <a:pt x="0" y="1761743"/>
                </a:lnTo>
                <a:lnTo>
                  <a:pt x="1595" y="1754147"/>
                </a:lnTo>
                <a:lnTo>
                  <a:pt x="5905" y="1747837"/>
                </a:lnTo>
                <a:lnTo>
                  <a:pt x="12215" y="1743527"/>
                </a:lnTo>
                <a:lnTo>
                  <a:pt x="19812" y="1741932"/>
                </a:lnTo>
                <a:lnTo>
                  <a:pt x="27170" y="1743527"/>
                </a:lnTo>
                <a:lnTo>
                  <a:pt x="32956" y="1747837"/>
                </a:lnTo>
                <a:lnTo>
                  <a:pt x="36742" y="1754147"/>
                </a:lnTo>
                <a:lnTo>
                  <a:pt x="38100" y="1761743"/>
                </a:lnTo>
                <a:lnTo>
                  <a:pt x="36742" y="1769101"/>
                </a:lnTo>
                <a:lnTo>
                  <a:pt x="32956" y="1774888"/>
                </a:lnTo>
                <a:lnTo>
                  <a:pt x="27170" y="1778674"/>
                </a:lnTo>
                <a:lnTo>
                  <a:pt x="19812" y="1780032"/>
                </a:lnTo>
                <a:close/>
              </a:path>
              <a:path w="1574800" h="5706109">
                <a:moveTo>
                  <a:pt x="19812" y="1703832"/>
                </a:moveTo>
                <a:lnTo>
                  <a:pt x="12215" y="1702260"/>
                </a:lnTo>
                <a:lnTo>
                  <a:pt x="5905" y="1698116"/>
                </a:lnTo>
                <a:lnTo>
                  <a:pt x="1595" y="1692259"/>
                </a:lnTo>
                <a:lnTo>
                  <a:pt x="0" y="1685543"/>
                </a:lnTo>
                <a:lnTo>
                  <a:pt x="1595" y="1677947"/>
                </a:lnTo>
                <a:lnTo>
                  <a:pt x="5905" y="1671637"/>
                </a:lnTo>
                <a:lnTo>
                  <a:pt x="12215" y="1667327"/>
                </a:lnTo>
                <a:lnTo>
                  <a:pt x="19812" y="1665732"/>
                </a:lnTo>
                <a:lnTo>
                  <a:pt x="27170" y="1667327"/>
                </a:lnTo>
                <a:lnTo>
                  <a:pt x="32956" y="1671637"/>
                </a:lnTo>
                <a:lnTo>
                  <a:pt x="36742" y="1677947"/>
                </a:lnTo>
                <a:lnTo>
                  <a:pt x="38100" y="1685543"/>
                </a:lnTo>
                <a:lnTo>
                  <a:pt x="36742" y="1692259"/>
                </a:lnTo>
                <a:lnTo>
                  <a:pt x="32956" y="1698116"/>
                </a:lnTo>
                <a:lnTo>
                  <a:pt x="27170" y="1702260"/>
                </a:lnTo>
                <a:lnTo>
                  <a:pt x="19812" y="1703832"/>
                </a:lnTo>
                <a:close/>
              </a:path>
              <a:path w="1574800" h="5706109">
                <a:moveTo>
                  <a:pt x="19812" y="1627632"/>
                </a:moveTo>
                <a:lnTo>
                  <a:pt x="12215" y="1626060"/>
                </a:lnTo>
                <a:lnTo>
                  <a:pt x="5905" y="1621916"/>
                </a:lnTo>
                <a:lnTo>
                  <a:pt x="1595" y="1616059"/>
                </a:lnTo>
                <a:lnTo>
                  <a:pt x="0" y="1609343"/>
                </a:lnTo>
                <a:lnTo>
                  <a:pt x="1595" y="1601747"/>
                </a:lnTo>
                <a:lnTo>
                  <a:pt x="5905" y="1595437"/>
                </a:lnTo>
                <a:lnTo>
                  <a:pt x="12215" y="1591127"/>
                </a:lnTo>
                <a:lnTo>
                  <a:pt x="19812" y="1589532"/>
                </a:lnTo>
                <a:lnTo>
                  <a:pt x="27170" y="1591127"/>
                </a:lnTo>
                <a:lnTo>
                  <a:pt x="32956" y="1595437"/>
                </a:lnTo>
                <a:lnTo>
                  <a:pt x="36742" y="1601747"/>
                </a:lnTo>
                <a:lnTo>
                  <a:pt x="38100" y="1609343"/>
                </a:lnTo>
                <a:lnTo>
                  <a:pt x="36742" y="1616059"/>
                </a:lnTo>
                <a:lnTo>
                  <a:pt x="32956" y="1621916"/>
                </a:lnTo>
                <a:lnTo>
                  <a:pt x="27170" y="1626060"/>
                </a:lnTo>
                <a:lnTo>
                  <a:pt x="19812" y="1627632"/>
                </a:lnTo>
                <a:close/>
              </a:path>
              <a:path w="1574800" h="5706109">
                <a:moveTo>
                  <a:pt x="19812" y="1551432"/>
                </a:moveTo>
                <a:lnTo>
                  <a:pt x="12215" y="1549860"/>
                </a:lnTo>
                <a:lnTo>
                  <a:pt x="5905" y="1545716"/>
                </a:lnTo>
                <a:lnTo>
                  <a:pt x="1595" y="1539859"/>
                </a:lnTo>
                <a:lnTo>
                  <a:pt x="0" y="1533143"/>
                </a:lnTo>
                <a:lnTo>
                  <a:pt x="1595" y="1525547"/>
                </a:lnTo>
                <a:lnTo>
                  <a:pt x="5905" y="1519237"/>
                </a:lnTo>
                <a:lnTo>
                  <a:pt x="12215" y="1514927"/>
                </a:lnTo>
                <a:lnTo>
                  <a:pt x="19812" y="1513332"/>
                </a:lnTo>
                <a:lnTo>
                  <a:pt x="27170" y="1514927"/>
                </a:lnTo>
                <a:lnTo>
                  <a:pt x="32956" y="1519237"/>
                </a:lnTo>
                <a:lnTo>
                  <a:pt x="36742" y="1525547"/>
                </a:lnTo>
                <a:lnTo>
                  <a:pt x="38100" y="1533143"/>
                </a:lnTo>
                <a:lnTo>
                  <a:pt x="36742" y="1539859"/>
                </a:lnTo>
                <a:lnTo>
                  <a:pt x="32956" y="1545716"/>
                </a:lnTo>
                <a:lnTo>
                  <a:pt x="27170" y="1549860"/>
                </a:lnTo>
                <a:lnTo>
                  <a:pt x="19812" y="1551432"/>
                </a:lnTo>
                <a:close/>
              </a:path>
              <a:path w="1574800" h="5706109">
                <a:moveTo>
                  <a:pt x="19812" y="1475232"/>
                </a:moveTo>
                <a:lnTo>
                  <a:pt x="12215" y="1473660"/>
                </a:lnTo>
                <a:lnTo>
                  <a:pt x="5905" y="1469516"/>
                </a:lnTo>
                <a:lnTo>
                  <a:pt x="1595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595" y="1448704"/>
                </a:lnTo>
                <a:lnTo>
                  <a:pt x="5905" y="1442846"/>
                </a:lnTo>
                <a:lnTo>
                  <a:pt x="12215" y="1438703"/>
                </a:lnTo>
                <a:lnTo>
                  <a:pt x="19812" y="1437132"/>
                </a:lnTo>
                <a:lnTo>
                  <a:pt x="27170" y="1438703"/>
                </a:lnTo>
                <a:lnTo>
                  <a:pt x="32956" y="1442846"/>
                </a:lnTo>
                <a:lnTo>
                  <a:pt x="36742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742" y="1463659"/>
                </a:lnTo>
                <a:lnTo>
                  <a:pt x="32956" y="1469516"/>
                </a:lnTo>
                <a:lnTo>
                  <a:pt x="27170" y="1473660"/>
                </a:lnTo>
                <a:lnTo>
                  <a:pt x="19812" y="1475232"/>
                </a:lnTo>
                <a:close/>
              </a:path>
              <a:path w="1574800" h="5706109">
                <a:moveTo>
                  <a:pt x="19812" y="1399032"/>
                </a:moveTo>
                <a:lnTo>
                  <a:pt x="12215" y="1397436"/>
                </a:lnTo>
                <a:lnTo>
                  <a:pt x="5905" y="1393126"/>
                </a:lnTo>
                <a:lnTo>
                  <a:pt x="1595" y="1386816"/>
                </a:lnTo>
                <a:lnTo>
                  <a:pt x="0" y="1379219"/>
                </a:lnTo>
                <a:lnTo>
                  <a:pt x="1595" y="1372504"/>
                </a:lnTo>
                <a:lnTo>
                  <a:pt x="5905" y="1366646"/>
                </a:lnTo>
                <a:lnTo>
                  <a:pt x="12215" y="1362503"/>
                </a:lnTo>
                <a:lnTo>
                  <a:pt x="19812" y="1360932"/>
                </a:lnTo>
                <a:lnTo>
                  <a:pt x="27170" y="1362503"/>
                </a:lnTo>
                <a:lnTo>
                  <a:pt x="32956" y="1366646"/>
                </a:lnTo>
                <a:lnTo>
                  <a:pt x="36742" y="1372504"/>
                </a:lnTo>
                <a:lnTo>
                  <a:pt x="38100" y="1379219"/>
                </a:lnTo>
                <a:lnTo>
                  <a:pt x="36742" y="1386816"/>
                </a:lnTo>
                <a:lnTo>
                  <a:pt x="32956" y="1393126"/>
                </a:lnTo>
                <a:lnTo>
                  <a:pt x="27170" y="1397436"/>
                </a:lnTo>
                <a:lnTo>
                  <a:pt x="19812" y="1399032"/>
                </a:lnTo>
                <a:close/>
              </a:path>
              <a:path w="1574800" h="5706109">
                <a:moveTo>
                  <a:pt x="19812" y="1322832"/>
                </a:moveTo>
                <a:lnTo>
                  <a:pt x="12215" y="1321236"/>
                </a:lnTo>
                <a:lnTo>
                  <a:pt x="5905" y="1316926"/>
                </a:lnTo>
                <a:lnTo>
                  <a:pt x="1595" y="1310616"/>
                </a:lnTo>
                <a:lnTo>
                  <a:pt x="0" y="1303019"/>
                </a:lnTo>
                <a:lnTo>
                  <a:pt x="1595" y="1296304"/>
                </a:lnTo>
                <a:lnTo>
                  <a:pt x="5905" y="1290446"/>
                </a:lnTo>
                <a:lnTo>
                  <a:pt x="12215" y="1286303"/>
                </a:lnTo>
                <a:lnTo>
                  <a:pt x="19812" y="1284732"/>
                </a:lnTo>
                <a:lnTo>
                  <a:pt x="27170" y="1286303"/>
                </a:lnTo>
                <a:lnTo>
                  <a:pt x="32956" y="1290446"/>
                </a:lnTo>
                <a:lnTo>
                  <a:pt x="36742" y="1296304"/>
                </a:lnTo>
                <a:lnTo>
                  <a:pt x="38100" y="1303019"/>
                </a:lnTo>
                <a:lnTo>
                  <a:pt x="36742" y="1310616"/>
                </a:lnTo>
                <a:lnTo>
                  <a:pt x="32956" y="1316926"/>
                </a:lnTo>
                <a:lnTo>
                  <a:pt x="27170" y="1321236"/>
                </a:lnTo>
                <a:lnTo>
                  <a:pt x="19812" y="1322832"/>
                </a:lnTo>
                <a:close/>
              </a:path>
              <a:path w="1574800" h="5706109">
                <a:moveTo>
                  <a:pt x="19812" y="1246632"/>
                </a:moveTo>
                <a:lnTo>
                  <a:pt x="12215" y="1245036"/>
                </a:lnTo>
                <a:lnTo>
                  <a:pt x="5905" y="1240726"/>
                </a:lnTo>
                <a:lnTo>
                  <a:pt x="1595" y="1234416"/>
                </a:lnTo>
                <a:lnTo>
                  <a:pt x="0" y="1226819"/>
                </a:lnTo>
                <a:lnTo>
                  <a:pt x="1595" y="1220104"/>
                </a:lnTo>
                <a:lnTo>
                  <a:pt x="5905" y="1214246"/>
                </a:lnTo>
                <a:lnTo>
                  <a:pt x="12215" y="1210103"/>
                </a:lnTo>
                <a:lnTo>
                  <a:pt x="19812" y="1208532"/>
                </a:lnTo>
                <a:lnTo>
                  <a:pt x="27170" y="1210103"/>
                </a:lnTo>
                <a:lnTo>
                  <a:pt x="32956" y="1214246"/>
                </a:lnTo>
                <a:lnTo>
                  <a:pt x="36742" y="1220104"/>
                </a:lnTo>
                <a:lnTo>
                  <a:pt x="38100" y="1226819"/>
                </a:lnTo>
                <a:lnTo>
                  <a:pt x="36742" y="1234416"/>
                </a:lnTo>
                <a:lnTo>
                  <a:pt x="32956" y="1240726"/>
                </a:lnTo>
                <a:lnTo>
                  <a:pt x="27170" y="1245036"/>
                </a:lnTo>
                <a:lnTo>
                  <a:pt x="19812" y="1246632"/>
                </a:lnTo>
                <a:close/>
              </a:path>
              <a:path w="1574800" h="5706109">
                <a:moveTo>
                  <a:pt x="19812" y="1170432"/>
                </a:moveTo>
                <a:lnTo>
                  <a:pt x="12215" y="1168836"/>
                </a:lnTo>
                <a:lnTo>
                  <a:pt x="5905" y="1164526"/>
                </a:lnTo>
                <a:lnTo>
                  <a:pt x="1595" y="1158216"/>
                </a:lnTo>
                <a:lnTo>
                  <a:pt x="0" y="1150619"/>
                </a:lnTo>
                <a:lnTo>
                  <a:pt x="1595" y="1143261"/>
                </a:lnTo>
                <a:lnTo>
                  <a:pt x="5905" y="1137475"/>
                </a:lnTo>
                <a:lnTo>
                  <a:pt x="12215" y="1133689"/>
                </a:lnTo>
                <a:lnTo>
                  <a:pt x="19812" y="1132332"/>
                </a:lnTo>
                <a:lnTo>
                  <a:pt x="27170" y="1133689"/>
                </a:lnTo>
                <a:lnTo>
                  <a:pt x="32956" y="1137475"/>
                </a:lnTo>
                <a:lnTo>
                  <a:pt x="36742" y="1143261"/>
                </a:lnTo>
                <a:lnTo>
                  <a:pt x="38100" y="1150619"/>
                </a:lnTo>
                <a:lnTo>
                  <a:pt x="36742" y="1158216"/>
                </a:lnTo>
                <a:lnTo>
                  <a:pt x="32956" y="1164526"/>
                </a:lnTo>
                <a:lnTo>
                  <a:pt x="27170" y="1168836"/>
                </a:lnTo>
                <a:lnTo>
                  <a:pt x="19812" y="1170432"/>
                </a:lnTo>
                <a:close/>
              </a:path>
              <a:path w="1574800" h="5706109">
                <a:moveTo>
                  <a:pt x="19812" y="1094232"/>
                </a:moveTo>
                <a:lnTo>
                  <a:pt x="12215" y="1092636"/>
                </a:lnTo>
                <a:lnTo>
                  <a:pt x="5905" y="1088326"/>
                </a:lnTo>
                <a:lnTo>
                  <a:pt x="1595" y="1082016"/>
                </a:lnTo>
                <a:lnTo>
                  <a:pt x="0" y="1074419"/>
                </a:lnTo>
                <a:lnTo>
                  <a:pt x="1595" y="1067061"/>
                </a:lnTo>
                <a:lnTo>
                  <a:pt x="5905" y="1061275"/>
                </a:lnTo>
                <a:lnTo>
                  <a:pt x="12215" y="1057489"/>
                </a:lnTo>
                <a:lnTo>
                  <a:pt x="19812" y="1056132"/>
                </a:lnTo>
                <a:lnTo>
                  <a:pt x="27170" y="1057489"/>
                </a:lnTo>
                <a:lnTo>
                  <a:pt x="32956" y="1061275"/>
                </a:lnTo>
                <a:lnTo>
                  <a:pt x="36742" y="1067061"/>
                </a:lnTo>
                <a:lnTo>
                  <a:pt x="38100" y="1074419"/>
                </a:lnTo>
                <a:lnTo>
                  <a:pt x="36742" y="1082016"/>
                </a:lnTo>
                <a:lnTo>
                  <a:pt x="32956" y="1088326"/>
                </a:lnTo>
                <a:lnTo>
                  <a:pt x="27170" y="1092636"/>
                </a:lnTo>
                <a:lnTo>
                  <a:pt x="19812" y="1094232"/>
                </a:lnTo>
                <a:close/>
              </a:path>
              <a:path w="1574800" h="5706109">
                <a:moveTo>
                  <a:pt x="19812" y="1018032"/>
                </a:moveTo>
                <a:lnTo>
                  <a:pt x="12215" y="1016436"/>
                </a:lnTo>
                <a:lnTo>
                  <a:pt x="5905" y="1012126"/>
                </a:lnTo>
                <a:lnTo>
                  <a:pt x="1595" y="1005816"/>
                </a:lnTo>
                <a:lnTo>
                  <a:pt x="0" y="998220"/>
                </a:lnTo>
                <a:lnTo>
                  <a:pt x="1595" y="990861"/>
                </a:lnTo>
                <a:lnTo>
                  <a:pt x="5905" y="985075"/>
                </a:lnTo>
                <a:lnTo>
                  <a:pt x="12215" y="981289"/>
                </a:lnTo>
                <a:lnTo>
                  <a:pt x="19812" y="979932"/>
                </a:lnTo>
                <a:lnTo>
                  <a:pt x="27170" y="981289"/>
                </a:lnTo>
                <a:lnTo>
                  <a:pt x="32956" y="985075"/>
                </a:lnTo>
                <a:lnTo>
                  <a:pt x="36742" y="990861"/>
                </a:lnTo>
                <a:lnTo>
                  <a:pt x="38100" y="998220"/>
                </a:lnTo>
                <a:lnTo>
                  <a:pt x="36742" y="1005816"/>
                </a:lnTo>
                <a:lnTo>
                  <a:pt x="32956" y="1012126"/>
                </a:lnTo>
                <a:lnTo>
                  <a:pt x="27170" y="1016436"/>
                </a:lnTo>
                <a:lnTo>
                  <a:pt x="19812" y="1018032"/>
                </a:lnTo>
                <a:close/>
              </a:path>
              <a:path w="1574800" h="5706109">
                <a:moveTo>
                  <a:pt x="19812" y="941832"/>
                </a:moveTo>
                <a:lnTo>
                  <a:pt x="12215" y="940236"/>
                </a:lnTo>
                <a:lnTo>
                  <a:pt x="5905" y="935926"/>
                </a:lnTo>
                <a:lnTo>
                  <a:pt x="1595" y="929616"/>
                </a:lnTo>
                <a:lnTo>
                  <a:pt x="0" y="922020"/>
                </a:lnTo>
                <a:lnTo>
                  <a:pt x="1595" y="914661"/>
                </a:lnTo>
                <a:lnTo>
                  <a:pt x="5905" y="908875"/>
                </a:lnTo>
                <a:lnTo>
                  <a:pt x="12215" y="905089"/>
                </a:lnTo>
                <a:lnTo>
                  <a:pt x="19812" y="903732"/>
                </a:lnTo>
                <a:lnTo>
                  <a:pt x="27170" y="905089"/>
                </a:lnTo>
                <a:lnTo>
                  <a:pt x="32956" y="908875"/>
                </a:lnTo>
                <a:lnTo>
                  <a:pt x="36742" y="914661"/>
                </a:lnTo>
                <a:lnTo>
                  <a:pt x="38100" y="922020"/>
                </a:lnTo>
                <a:lnTo>
                  <a:pt x="36742" y="929616"/>
                </a:lnTo>
                <a:lnTo>
                  <a:pt x="32956" y="935926"/>
                </a:lnTo>
                <a:lnTo>
                  <a:pt x="27170" y="940236"/>
                </a:lnTo>
                <a:lnTo>
                  <a:pt x="19812" y="941832"/>
                </a:lnTo>
                <a:close/>
              </a:path>
              <a:path w="1574800" h="5706109">
                <a:moveTo>
                  <a:pt x="19812" y="865632"/>
                </a:moveTo>
                <a:lnTo>
                  <a:pt x="12215" y="864036"/>
                </a:lnTo>
                <a:lnTo>
                  <a:pt x="5905" y="859726"/>
                </a:lnTo>
                <a:lnTo>
                  <a:pt x="1595" y="853416"/>
                </a:lnTo>
                <a:lnTo>
                  <a:pt x="0" y="845820"/>
                </a:lnTo>
                <a:lnTo>
                  <a:pt x="1595" y="838461"/>
                </a:lnTo>
                <a:lnTo>
                  <a:pt x="5905" y="832675"/>
                </a:lnTo>
                <a:lnTo>
                  <a:pt x="12215" y="828889"/>
                </a:lnTo>
                <a:lnTo>
                  <a:pt x="19812" y="827532"/>
                </a:lnTo>
                <a:lnTo>
                  <a:pt x="27170" y="828889"/>
                </a:lnTo>
                <a:lnTo>
                  <a:pt x="32956" y="832675"/>
                </a:lnTo>
                <a:lnTo>
                  <a:pt x="36742" y="838461"/>
                </a:lnTo>
                <a:lnTo>
                  <a:pt x="38100" y="845820"/>
                </a:lnTo>
                <a:lnTo>
                  <a:pt x="36742" y="853416"/>
                </a:lnTo>
                <a:lnTo>
                  <a:pt x="32956" y="859726"/>
                </a:lnTo>
                <a:lnTo>
                  <a:pt x="27170" y="864036"/>
                </a:lnTo>
                <a:lnTo>
                  <a:pt x="19812" y="865632"/>
                </a:lnTo>
                <a:close/>
              </a:path>
              <a:path w="1574800" h="5706109">
                <a:moveTo>
                  <a:pt x="19812" y="789432"/>
                </a:moveTo>
                <a:lnTo>
                  <a:pt x="12215" y="787836"/>
                </a:lnTo>
                <a:lnTo>
                  <a:pt x="5905" y="783526"/>
                </a:lnTo>
                <a:lnTo>
                  <a:pt x="1595" y="777216"/>
                </a:lnTo>
                <a:lnTo>
                  <a:pt x="0" y="769620"/>
                </a:lnTo>
                <a:lnTo>
                  <a:pt x="1595" y="762261"/>
                </a:lnTo>
                <a:lnTo>
                  <a:pt x="5905" y="756475"/>
                </a:lnTo>
                <a:lnTo>
                  <a:pt x="12215" y="752689"/>
                </a:lnTo>
                <a:lnTo>
                  <a:pt x="19812" y="751332"/>
                </a:lnTo>
                <a:lnTo>
                  <a:pt x="27170" y="752689"/>
                </a:lnTo>
                <a:lnTo>
                  <a:pt x="32956" y="756475"/>
                </a:lnTo>
                <a:lnTo>
                  <a:pt x="36742" y="762261"/>
                </a:lnTo>
                <a:lnTo>
                  <a:pt x="38100" y="769620"/>
                </a:lnTo>
                <a:lnTo>
                  <a:pt x="36742" y="777216"/>
                </a:lnTo>
                <a:lnTo>
                  <a:pt x="32956" y="783526"/>
                </a:lnTo>
                <a:lnTo>
                  <a:pt x="27170" y="787836"/>
                </a:lnTo>
                <a:lnTo>
                  <a:pt x="19812" y="789432"/>
                </a:lnTo>
                <a:close/>
              </a:path>
              <a:path w="1574800" h="5706109">
                <a:moveTo>
                  <a:pt x="19812" y="713232"/>
                </a:moveTo>
                <a:lnTo>
                  <a:pt x="12215" y="711636"/>
                </a:lnTo>
                <a:lnTo>
                  <a:pt x="5905" y="707326"/>
                </a:lnTo>
                <a:lnTo>
                  <a:pt x="1595" y="701016"/>
                </a:lnTo>
                <a:lnTo>
                  <a:pt x="0" y="693420"/>
                </a:lnTo>
                <a:lnTo>
                  <a:pt x="1595" y="686061"/>
                </a:lnTo>
                <a:lnTo>
                  <a:pt x="5905" y="680275"/>
                </a:lnTo>
                <a:lnTo>
                  <a:pt x="12215" y="676489"/>
                </a:lnTo>
                <a:lnTo>
                  <a:pt x="19812" y="675132"/>
                </a:lnTo>
                <a:lnTo>
                  <a:pt x="27170" y="676489"/>
                </a:lnTo>
                <a:lnTo>
                  <a:pt x="32956" y="680275"/>
                </a:lnTo>
                <a:lnTo>
                  <a:pt x="36742" y="686061"/>
                </a:lnTo>
                <a:lnTo>
                  <a:pt x="38100" y="693420"/>
                </a:lnTo>
                <a:lnTo>
                  <a:pt x="36742" y="701016"/>
                </a:lnTo>
                <a:lnTo>
                  <a:pt x="32956" y="707326"/>
                </a:lnTo>
                <a:lnTo>
                  <a:pt x="27170" y="711636"/>
                </a:lnTo>
                <a:lnTo>
                  <a:pt x="19812" y="713232"/>
                </a:lnTo>
                <a:close/>
              </a:path>
              <a:path w="1574800" h="5706109">
                <a:moveTo>
                  <a:pt x="19812" y="637032"/>
                </a:moveTo>
                <a:lnTo>
                  <a:pt x="12215" y="635436"/>
                </a:lnTo>
                <a:lnTo>
                  <a:pt x="5905" y="631126"/>
                </a:lnTo>
                <a:lnTo>
                  <a:pt x="1595" y="624816"/>
                </a:lnTo>
                <a:lnTo>
                  <a:pt x="0" y="617220"/>
                </a:lnTo>
                <a:lnTo>
                  <a:pt x="1595" y="609861"/>
                </a:lnTo>
                <a:lnTo>
                  <a:pt x="5905" y="604075"/>
                </a:lnTo>
                <a:lnTo>
                  <a:pt x="12215" y="600289"/>
                </a:lnTo>
                <a:lnTo>
                  <a:pt x="19812" y="598932"/>
                </a:lnTo>
                <a:lnTo>
                  <a:pt x="27170" y="600289"/>
                </a:lnTo>
                <a:lnTo>
                  <a:pt x="32956" y="604075"/>
                </a:lnTo>
                <a:lnTo>
                  <a:pt x="36742" y="609861"/>
                </a:lnTo>
                <a:lnTo>
                  <a:pt x="38100" y="617220"/>
                </a:lnTo>
                <a:lnTo>
                  <a:pt x="36742" y="624816"/>
                </a:lnTo>
                <a:lnTo>
                  <a:pt x="32956" y="631126"/>
                </a:lnTo>
                <a:lnTo>
                  <a:pt x="27170" y="635436"/>
                </a:lnTo>
                <a:lnTo>
                  <a:pt x="19812" y="637032"/>
                </a:lnTo>
                <a:close/>
              </a:path>
              <a:path w="1574800" h="5706109">
                <a:moveTo>
                  <a:pt x="19812" y="560832"/>
                </a:moveTo>
                <a:lnTo>
                  <a:pt x="12215" y="559236"/>
                </a:lnTo>
                <a:lnTo>
                  <a:pt x="5905" y="554926"/>
                </a:lnTo>
                <a:lnTo>
                  <a:pt x="1595" y="548616"/>
                </a:lnTo>
                <a:lnTo>
                  <a:pt x="0" y="541020"/>
                </a:lnTo>
                <a:lnTo>
                  <a:pt x="1595" y="533661"/>
                </a:lnTo>
                <a:lnTo>
                  <a:pt x="5905" y="527875"/>
                </a:lnTo>
                <a:lnTo>
                  <a:pt x="12215" y="524089"/>
                </a:lnTo>
                <a:lnTo>
                  <a:pt x="19812" y="522732"/>
                </a:lnTo>
                <a:lnTo>
                  <a:pt x="27170" y="524089"/>
                </a:lnTo>
                <a:lnTo>
                  <a:pt x="32956" y="527875"/>
                </a:lnTo>
                <a:lnTo>
                  <a:pt x="36742" y="533661"/>
                </a:lnTo>
                <a:lnTo>
                  <a:pt x="38100" y="541020"/>
                </a:lnTo>
                <a:lnTo>
                  <a:pt x="36742" y="548616"/>
                </a:lnTo>
                <a:lnTo>
                  <a:pt x="32956" y="554926"/>
                </a:lnTo>
                <a:lnTo>
                  <a:pt x="27170" y="559236"/>
                </a:lnTo>
                <a:lnTo>
                  <a:pt x="19812" y="560832"/>
                </a:lnTo>
                <a:close/>
              </a:path>
              <a:path w="1574800" h="5706109">
                <a:moveTo>
                  <a:pt x="19812" y="484632"/>
                </a:moveTo>
                <a:lnTo>
                  <a:pt x="12215" y="483036"/>
                </a:lnTo>
                <a:lnTo>
                  <a:pt x="5905" y="478726"/>
                </a:lnTo>
                <a:lnTo>
                  <a:pt x="1595" y="472416"/>
                </a:lnTo>
                <a:lnTo>
                  <a:pt x="0" y="464820"/>
                </a:lnTo>
                <a:lnTo>
                  <a:pt x="1595" y="457461"/>
                </a:lnTo>
                <a:lnTo>
                  <a:pt x="5905" y="451675"/>
                </a:lnTo>
                <a:lnTo>
                  <a:pt x="12215" y="447889"/>
                </a:lnTo>
                <a:lnTo>
                  <a:pt x="19812" y="446532"/>
                </a:lnTo>
                <a:lnTo>
                  <a:pt x="27170" y="447889"/>
                </a:lnTo>
                <a:lnTo>
                  <a:pt x="32956" y="451675"/>
                </a:lnTo>
                <a:lnTo>
                  <a:pt x="36742" y="457461"/>
                </a:lnTo>
                <a:lnTo>
                  <a:pt x="38100" y="464820"/>
                </a:lnTo>
                <a:lnTo>
                  <a:pt x="36742" y="472416"/>
                </a:lnTo>
                <a:lnTo>
                  <a:pt x="32956" y="478726"/>
                </a:lnTo>
                <a:lnTo>
                  <a:pt x="27170" y="483036"/>
                </a:lnTo>
                <a:lnTo>
                  <a:pt x="19812" y="484632"/>
                </a:lnTo>
                <a:close/>
              </a:path>
              <a:path w="1574800" h="5706109">
                <a:moveTo>
                  <a:pt x="19812" y="408432"/>
                </a:moveTo>
                <a:lnTo>
                  <a:pt x="12215" y="406836"/>
                </a:lnTo>
                <a:lnTo>
                  <a:pt x="5905" y="402526"/>
                </a:lnTo>
                <a:lnTo>
                  <a:pt x="1595" y="396216"/>
                </a:lnTo>
                <a:lnTo>
                  <a:pt x="0" y="388620"/>
                </a:lnTo>
                <a:lnTo>
                  <a:pt x="1595" y="381261"/>
                </a:lnTo>
                <a:lnTo>
                  <a:pt x="5905" y="375475"/>
                </a:lnTo>
                <a:lnTo>
                  <a:pt x="12215" y="371689"/>
                </a:lnTo>
                <a:lnTo>
                  <a:pt x="19812" y="370332"/>
                </a:lnTo>
                <a:lnTo>
                  <a:pt x="27170" y="371689"/>
                </a:lnTo>
                <a:lnTo>
                  <a:pt x="32956" y="375475"/>
                </a:lnTo>
                <a:lnTo>
                  <a:pt x="36742" y="381261"/>
                </a:lnTo>
                <a:lnTo>
                  <a:pt x="38100" y="388620"/>
                </a:lnTo>
                <a:lnTo>
                  <a:pt x="36742" y="396216"/>
                </a:lnTo>
                <a:lnTo>
                  <a:pt x="32956" y="402526"/>
                </a:lnTo>
                <a:lnTo>
                  <a:pt x="27170" y="406836"/>
                </a:lnTo>
                <a:lnTo>
                  <a:pt x="19812" y="408432"/>
                </a:lnTo>
                <a:close/>
              </a:path>
              <a:path w="1574800" h="5706109">
                <a:moveTo>
                  <a:pt x="19812" y="332232"/>
                </a:moveTo>
                <a:lnTo>
                  <a:pt x="12215" y="330636"/>
                </a:lnTo>
                <a:lnTo>
                  <a:pt x="5905" y="326326"/>
                </a:lnTo>
                <a:lnTo>
                  <a:pt x="1595" y="320016"/>
                </a:lnTo>
                <a:lnTo>
                  <a:pt x="0" y="312420"/>
                </a:lnTo>
                <a:lnTo>
                  <a:pt x="1595" y="305061"/>
                </a:lnTo>
                <a:lnTo>
                  <a:pt x="5905" y="299275"/>
                </a:lnTo>
                <a:lnTo>
                  <a:pt x="12215" y="295489"/>
                </a:lnTo>
                <a:lnTo>
                  <a:pt x="19812" y="294132"/>
                </a:lnTo>
                <a:lnTo>
                  <a:pt x="27170" y="295489"/>
                </a:lnTo>
                <a:lnTo>
                  <a:pt x="32956" y="299275"/>
                </a:lnTo>
                <a:lnTo>
                  <a:pt x="36742" y="305061"/>
                </a:lnTo>
                <a:lnTo>
                  <a:pt x="38100" y="312420"/>
                </a:lnTo>
                <a:lnTo>
                  <a:pt x="36742" y="320016"/>
                </a:lnTo>
                <a:lnTo>
                  <a:pt x="32956" y="326326"/>
                </a:lnTo>
                <a:lnTo>
                  <a:pt x="27170" y="330636"/>
                </a:lnTo>
                <a:lnTo>
                  <a:pt x="19812" y="332232"/>
                </a:lnTo>
                <a:close/>
              </a:path>
              <a:path w="1574800" h="5706109">
                <a:moveTo>
                  <a:pt x="19812" y="256032"/>
                </a:moveTo>
                <a:lnTo>
                  <a:pt x="12215" y="254436"/>
                </a:lnTo>
                <a:lnTo>
                  <a:pt x="5905" y="250126"/>
                </a:lnTo>
                <a:lnTo>
                  <a:pt x="1595" y="243816"/>
                </a:lnTo>
                <a:lnTo>
                  <a:pt x="0" y="236220"/>
                </a:lnTo>
                <a:lnTo>
                  <a:pt x="1595" y="228861"/>
                </a:lnTo>
                <a:lnTo>
                  <a:pt x="5905" y="223075"/>
                </a:lnTo>
                <a:lnTo>
                  <a:pt x="12215" y="219289"/>
                </a:lnTo>
                <a:lnTo>
                  <a:pt x="19812" y="217932"/>
                </a:lnTo>
                <a:lnTo>
                  <a:pt x="27170" y="219289"/>
                </a:lnTo>
                <a:lnTo>
                  <a:pt x="32956" y="223075"/>
                </a:lnTo>
                <a:lnTo>
                  <a:pt x="36742" y="228861"/>
                </a:lnTo>
                <a:lnTo>
                  <a:pt x="38100" y="236220"/>
                </a:lnTo>
                <a:lnTo>
                  <a:pt x="36742" y="243816"/>
                </a:lnTo>
                <a:lnTo>
                  <a:pt x="32956" y="250126"/>
                </a:lnTo>
                <a:lnTo>
                  <a:pt x="27170" y="254436"/>
                </a:lnTo>
                <a:lnTo>
                  <a:pt x="19812" y="256032"/>
                </a:lnTo>
                <a:close/>
              </a:path>
              <a:path w="1574800" h="5706109">
                <a:moveTo>
                  <a:pt x="19812" y="179832"/>
                </a:moveTo>
                <a:lnTo>
                  <a:pt x="12215" y="178236"/>
                </a:lnTo>
                <a:lnTo>
                  <a:pt x="5905" y="173926"/>
                </a:lnTo>
                <a:lnTo>
                  <a:pt x="1595" y="167616"/>
                </a:lnTo>
                <a:lnTo>
                  <a:pt x="0" y="160020"/>
                </a:lnTo>
                <a:lnTo>
                  <a:pt x="1595" y="152661"/>
                </a:lnTo>
                <a:lnTo>
                  <a:pt x="5905" y="146875"/>
                </a:lnTo>
                <a:lnTo>
                  <a:pt x="12215" y="143089"/>
                </a:lnTo>
                <a:lnTo>
                  <a:pt x="19812" y="141732"/>
                </a:lnTo>
                <a:lnTo>
                  <a:pt x="27170" y="143089"/>
                </a:lnTo>
                <a:lnTo>
                  <a:pt x="32956" y="146875"/>
                </a:lnTo>
                <a:lnTo>
                  <a:pt x="36742" y="152661"/>
                </a:lnTo>
                <a:lnTo>
                  <a:pt x="38100" y="160020"/>
                </a:lnTo>
                <a:lnTo>
                  <a:pt x="36742" y="167616"/>
                </a:lnTo>
                <a:lnTo>
                  <a:pt x="32956" y="173926"/>
                </a:lnTo>
                <a:lnTo>
                  <a:pt x="27170" y="178236"/>
                </a:lnTo>
                <a:lnTo>
                  <a:pt x="19812" y="179832"/>
                </a:lnTo>
                <a:close/>
              </a:path>
              <a:path w="1574800" h="5706109">
                <a:moveTo>
                  <a:pt x="19812" y="103632"/>
                </a:moveTo>
                <a:lnTo>
                  <a:pt x="12215" y="102036"/>
                </a:lnTo>
                <a:lnTo>
                  <a:pt x="5905" y="97726"/>
                </a:lnTo>
                <a:lnTo>
                  <a:pt x="1595" y="91416"/>
                </a:lnTo>
                <a:lnTo>
                  <a:pt x="0" y="83820"/>
                </a:lnTo>
                <a:lnTo>
                  <a:pt x="1595" y="76461"/>
                </a:lnTo>
                <a:lnTo>
                  <a:pt x="5905" y="70675"/>
                </a:lnTo>
                <a:lnTo>
                  <a:pt x="12215" y="66889"/>
                </a:lnTo>
                <a:lnTo>
                  <a:pt x="19812" y="65532"/>
                </a:lnTo>
                <a:lnTo>
                  <a:pt x="27170" y="66889"/>
                </a:lnTo>
                <a:lnTo>
                  <a:pt x="32956" y="70675"/>
                </a:lnTo>
                <a:lnTo>
                  <a:pt x="36742" y="76461"/>
                </a:lnTo>
                <a:lnTo>
                  <a:pt x="38100" y="83820"/>
                </a:lnTo>
                <a:lnTo>
                  <a:pt x="36742" y="91416"/>
                </a:lnTo>
                <a:lnTo>
                  <a:pt x="32956" y="97726"/>
                </a:lnTo>
                <a:lnTo>
                  <a:pt x="27170" y="102036"/>
                </a:lnTo>
                <a:lnTo>
                  <a:pt x="19812" y="103632"/>
                </a:lnTo>
                <a:close/>
              </a:path>
              <a:path w="1574800" h="5706109">
                <a:moveTo>
                  <a:pt x="30480" y="38100"/>
                </a:moveTo>
                <a:lnTo>
                  <a:pt x="22883" y="36504"/>
                </a:lnTo>
                <a:lnTo>
                  <a:pt x="16573" y="32194"/>
                </a:lnTo>
                <a:lnTo>
                  <a:pt x="12263" y="25884"/>
                </a:lnTo>
                <a:lnTo>
                  <a:pt x="10667" y="18287"/>
                </a:lnTo>
                <a:lnTo>
                  <a:pt x="12263" y="10929"/>
                </a:lnTo>
                <a:lnTo>
                  <a:pt x="16573" y="5143"/>
                </a:lnTo>
                <a:lnTo>
                  <a:pt x="22883" y="1357"/>
                </a:lnTo>
                <a:lnTo>
                  <a:pt x="30480" y="0"/>
                </a:lnTo>
                <a:lnTo>
                  <a:pt x="38076" y="1357"/>
                </a:lnTo>
                <a:lnTo>
                  <a:pt x="44386" y="5143"/>
                </a:lnTo>
                <a:lnTo>
                  <a:pt x="48696" y="10929"/>
                </a:lnTo>
                <a:lnTo>
                  <a:pt x="50292" y="18287"/>
                </a:lnTo>
                <a:lnTo>
                  <a:pt x="48696" y="25884"/>
                </a:lnTo>
                <a:lnTo>
                  <a:pt x="44386" y="32194"/>
                </a:lnTo>
                <a:lnTo>
                  <a:pt x="38076" y="36504"/>
                </a:lnTo>
                <a:lnTo>
                  <a:pt x="30480" y="38100"/>
                </a:lnTo>
                <a:close/>
              </a:path>
              <a:path w="1574800" h="5706109">
                <a:moveTo>
                  <a:pt x="106680" y="38100"/>
                </a:moveTo>
                <a:lnTo>
                  <a:pt x="99322" y="36504"/>
                </a:lnTo>
                <a:lnTo>
                  <a:pt x="93535" y="32194"/>
                </a:lnTo>
                <a:lnTo>
                  <a:pt x="89749" y="25884"/>
                </a:lnTo>
                <a:lnTo>
                  <a:pt x="88392" y="18287"/>
                </a:lnTo>
                <a:lnTo>
                  <a:pt x="89749" y="10929"/>
                </a:lnTo>
                <a:lnTo>
                  <a:pt x="93535" y="5143"/>
                </a:lnTo>
                <a:lnTo>
                  <a:pt x="99322" y="1357"/>
                </a:lnTo>
                <a:lnTo>
                  <a:pt x="106680" y="0"/>
                </a:lnTo>
                <a:lnTo>
                  <a:pt x="114276" y="1357"/>
                </a:lnTo>
                <a:lnTo>
                  <a:pt x="120586" y="5143"/>
                </a:lnTo>
                <a:lnTo>
                  <a:pt x="124896" y="10929"/>
                </a:lnTo>
                <a:lnTo>
                  <a:pt x="126492" y="18287"/>
                </a:lnTo>
                <a:lnTo>
                  <a:pt x="124896" y="25884"/>
                </a:lnTo>
                <a:lnTo>
                  <a:pt x="120586" y="32194"/>
                </a:lnTo>
                <a:lnTo>
                  <a:pt x="114276" y="36504"/>
                </a:lnTo>
                <a:lnTo>
                  <a:pt x="106680" y="38100"/>
                </a:lnTo>
                <a:close/>
              </a:path>
              <a:path w="1574800" h="5706109">
                <a:moveTo>
                  <a:pt x="182880" y="38100"/>
                </a:moveTo>
                <a:lnTo>
                  <a:pt x="175522" y="36504"/>
                </a:lnTo>
                <a:lnTo>
                  <a:pt x="169735" y="32194"/>
                </a:lnTo>
                <a:lnTo>
                  <a:pt x="165949" y="25884"/>
                </a:lnTo>
                <a:lnTo>
                  <a:pt x="164592" y="18287"/>
                </a:lnTo>
                <a:lnTo>
                  <a:pt x="165949" y="10929"/>
                </a:lnTo>
                <a:lnTo>
                  <a:pt x="169735" y="5143"/>
                </a:lnTo>
                <a:lnTo>
                  <a:pt x="175522" y="1357"/>
                </a:lnTo>
                <a:lnTo>
                  <a:pt x="182880" y="0"/>
                </a:lnTo>
                <a:lnTo>
                  <a:pt x="190476" y="1357"/>
                </a:lnTo>
                <a:lnTo>
                  <a:pt x="196786" y="5143"/>
                </a:lnTo>
                <a:lnTo>
                  <a:pt x="201096" y="10929"/>
                </a:lnTo>
                <a:lnTo>
                  <a:pt x="202692" y="18287"/>
                </a:lnTo>
                <a:lnTo>
                  <a:pt x="201096" y="25884"/>
                </a:lnTo>
                <a:lnTo>
                  <a:pt x="196786" y="32194"/>
                </a:lnTo>
                <a:lnTo>
                  <a:pt x="190476" y="36504"/>
                </a:lnTo>
                <a:lnTo>
                  <a:pt x="182880" y="38100"/>
                </a:lnTo>
                <a:close/>
              </a:path>
              <a:path w="1574800" h="5706109">
                <a:moveTo>
                  <a:pt x="259080" y="38100"/>
                </a:moveTo>
                <a:lnTo>
                  <a:pt x="251722" y="36504"/>
                </a:lnTo>
                <a:lnTo>
                  <a:pt x="245935" y="32194"/>
                </a:lnTo>
                <a:lnTo>
                  <a:pt x="242149" y="25884"/>
                </a:lnTo>
                <a:lnTo>
                  <a:pt x="240792" y="18287"/>
                </a:lnTo>
                <a:lnTo>
                  <a:pt x="242149" y="10929"/>
                </a:lnTo>
                <a:lnTo>
                  <a:pt x="245935" y="5143"/>
                </a:lnTo>
                <a:lnTo>
                  <a:pt x="251722" y="1357"/>
                </a:lnTo>
                <a:lnTo>
                  <a:pt x="259080" y="0"/>
                </a:lnTo>
                <a:lnTo>
                  <a:pt x="266676" y="1357"/>
                </a:lnTo>
                <a:lnTo>
                  <a:pt x="272986" y="5143"/>
                </a:lnTo>
                <a:lnTo>
                  <a:pt x="277296" y="10929"/>
                </a:lnTo>
                <a:lnTo>
                  <a:pt x="278892" y="18287"/>
                </a:lnTo>
                <a:lnTo>
                  <a:pt x="277296" y="25884"/>
                </a:lnTo>
                <a:lnTo>
                  <a:pt x="272986" y="32194"/>
                </a:lnTo>
                <a:lnTo>
                  <a:pt x="266676" y="36504"/>
                </a:lnTo>
                <a:lnTo>
                  <a:pt x="259080" y="38100"/>
                </a:lnTo>
                <a:close/>
              </a:path>
              <a:path w="1574800" h="5706109">
                <a:moveTo>
                  <a:pt x="335280" y="38100"/>
                </a:moveTo>
                <a:lnTo>
                  <a:pt x="327922" y="36504"/>
                </a:lnTo>
                <a:lnTo>
                  <a:pt x="322135" y="32194"/>
                </a:lnTo>
                <a:lnTo>
                  <a:pt x="318349" y="25884"/>
                </a:lnTo>
                <a:lnTo>
                  <a:pt x="316992" y="18287"/>
                </a:lnTo>
                <a:lnTo>
                  <a:pt x="318349" y="10929"/>
                </a:lnTo>
                <a:lnTo>
                  <a:pt x="322135" y="5143"/>
                </a:lnTo>
                <a:lnTo>
                  <a:pt x="327922" y="1357"/>
                </a:lnTo>
                <a:lnTo>
                  <a:pt x="335280" y="0"/>
                </a:lnTo>
                <a:lnTo>
                  <a:pt x="342876" y="1357"/>
                </a:lnTo>
                <a:lnTo>
                  <a:pt x="349186" y="5143"/>
                </a:lnTo>
                <a:lnTo>
                  <a:pt x="353496" y="10929"/>
                </a:lnTo>
                <a:lnTo>
                  <a:pt x="355092" y="18287"/>
                </a:lnTo>
                <a:lnTo>
                  <a:pt x="353496" y="25884"/>
                </a:lnTo>
                <a:lnTo>
                  <a:pt x="349186" y="32194"/>
                </a:lnTo>
                <a:lnTo>
                  <a:pt x="342876" y="36504"/>
                </a:lnTo>
                <a:lnTo>
                  <a:pt x="335280" y="38100"/>
                </a:lnTo>
                <a:close/>
              </a:path>
              <a:path w="1574800" h="5706109">
                <a:moveTo>
                  <a:pt x="411480" y="38100"/>
                </a:moveTo>
                <a:lnTo>
                  <a:pt x="404122" y="36504"/>
                </a:lnTo>
                <a:lnTo>
                  <a:pt x="398335" y="32194"/>
                </a:lnTo>
                <a:lnTo>
                  <a:pt x="394549" y="25884"/>
                </a:lnTo>
                <a:lnTo>
                  <a:pt x="393192" y="18287"/>
                </a:lnTo>
                <a:lnTo>
                  <a:pt x="394549" y="10929"/>
                </a:lnTo>
                <a:lnTo>
                  <a:pt x="398335" y="5143"/>
                </a:lnTo>
                <a:lnTo>
                  <a:pt x="404122" y="1357"/>
                </a:lnTo>
                <a:lnTo>
                  <a:pt x="411480" y="0"/>
                </a:lnTo>
                <a:lnTo>
                  <a:pt x="419076" y="1357"/>
                </a:lnTo>
                <a:lnTo>
                  <a:pt x="425386" y="5143"/>
                </a:lnTo>
                <a:lnTo>
                  <a:pt x="429696" y="10929"/>
                </a:lnTo>
                <a:lnTo>
                  <a:pt x="431292" y="18287"/>
                </a:lnTo>
                <a:lnTo>
                  <a:pt x="429696" y="25884"/>
                </a:lnTo>
                <a:lnTo>
                  <a:pt x="425386" y="32194"/>
                </a:lnTo>
                <a:lnTo>
                  <a:pt x="419076" y="36504"/>
                </a:lnTo>
                <a:lnTo>
                  <a:pt x="411480" y="38100"/>
                </a:lnTo>
                <a:close/>
              </a:path>
              <a:path w="1574800" h="5706109">
                <a:moveTo>
                  <a:pt x="487680" y="38100"/>
                </a:moveTo>
                <a:lnTo>
                  <a:pt x="480322" y="36504"/>
                </a:lnTo>
                <a:lnTo>
                  <a:pt x="474535" y="32194"/>
                </a:lnTo>
                <a:lnTo>
                  <a:pt x="470749" y="25884"/>
                </a:lnTo>
                <a:lnTo>
                  <a:pt x="469392" y="18287"/>
                </a:lnTo>
                <a:lnTo>
                  <a:pt x="470749" y="10929"/>
                </a:lnTo>
                <a:lnTo>
                  <a:pt x="474535" y="5143"/>
                </a:lnTo>
                <a:lnTo>
                  <a:pt x="480322" y="1357"/>
                </a:lnTo>
                <a:lnTo>
                  <a:pt x="487680" y="0"/>
                </a:lnTo>
                <a:lnTo>
                  <a:pt x="495276" y="1357"/>
                </a:lnTo>
                <a:lnTo>
                  <a:pt x="501586" y="5143"/>
                </a:lnTo>
                <a:lnTo>
                  <a:pt x="505896" y="10929"/>
                </a:lnTo>
                <a:lnTo>
                  <a:pt x="507492" y="18287"/>
                </a:lnTo>
                <a:lnTo>
                  <a:pt x="505896" y="25884"/>
                </a:lnTo>
                <a:lnTo>
                  <a:pt x="501586" y="32194"/>
                </a:lnTo>
                <a:lnTo>
                  <a:pt x="495276" y="36504"/>
                </a:lnTo>
                <a:lnTo>
                  <a:pt x="487680" y="38100"/>
                </a:lnTo>
                <a:close/>
              </a:path>
              <a:path w="1574800" h="5706109">
                <a:moveTo>
                  <a:pt x="563880" y="38100"/>
                </a:moveTo>
                <a:lnTo>
                  <a:pt x="556522" y="36504"/>
                </a:lnTo>
                <a:lnTo>
                  <a:pt x="550735" y="32194"/>
                </a:lnTo>
                <a:lnTo>
                  <a:pt x="546949" y="25884"/>
                </a:lnTo>
                <a:lnTo>
                  <a:pt x="545592" y="18287"/>
                </a:lnTo>
                <a:lnTo>
                  <a:pt x="546949" y="10929"/>
                </a:lnTo>
                <a:lnTo>
                  <a:pt x="550735" y="5143"/>
                </a:lnTo>
                <a:lnTo>
                  <a:pt x="556522" y="1357"/>
                </a:lnTo>
                <a:lnTo>
                  <a:pt x="563880" y="0"/>
                </a:lnTo>
                <a:lnTo>
                  <a:pt x="571476" y="1357"/>
                </a:lnTo>
                <a:lnTo>
                  <a:pt x="577786" y="5143"/>
                </a:lnTo>
                <a:lnTo>
                  <a:pt x="582096" y="10929"/>
                </a:lnTo>
                <a:lnTo>
                  <a:pt x="583692" y="18287"/>
                </a:lnTo>
                <a:lnTo>
                  <a:pt x="582096" y="25884"/>
                </a:lnTo>
                <a:lnTo>
                  <a:pt x="577786" y="32194"/>
                </a:lnTo>
                <a:lnTo>
                  <a:pt x="571476" y="36504"/>
                </a:lnTo>
                <a:lnTo>
                  <a:pt x="563880" y="38100"/>
                </a:lnTo>
                <a:close/>
              </a:path>
              <a:path w="1574800" h="5706109">
                <a:moveTo>
                  <a:pt x="640080" y="38100"/>
                </a:moveTo>
                <a:lnTo>
                  <a:pt x="632722" y="36504"/>
                </a:lnTo>
                <a:lnTo>
                  <a:pt x="626935" y="32194"/>
                </a:lnTo>
                <a:lnTo>
                  <a:pt x="623149" y="25884"/>
                </a:lnTo>
                <a:lnTo>
                  <a:pt x="621792" y="18287"/>
                </a:lnTo>
                <a:lnTo>
                  <a:pt x="623149" y="10929"/>
                </a:lnTo>
                <a:lnTo>
                  <a:pt x="626935" y="5143"/>
                </a:lnTo>
                <a:lnTo>
                  <a:pt x="632722" y="1357"/>
                </a:lnTo>
                <a:lnTo>
                  <a:pt x="640080" y="0"/>
                </a:lnTo>
                <a:lnTo>
                  <a:pt x="647676" y="1357"/>
                </a:lnTo>
                <a:lnTo>
                  <a:pt x="653986" y="5143"/>
                </a:lnTo>
                <a:lnTo>
                  <a:pt x="658296" y="10929"/>
                </a:lnTo>
                <a:lnTo>
                  <a:pt x="659892" y="18287"/>
                </a:lnTo>
                <a:lnTo>
                  <a:pt x="658296" y="25884"/>
                </a:lnTo>
                <a:lnTo>
                  <a:pt x="653986" y="32194"/>
                </a:lnTo>
                <a:lnTo>
                  <a:pt x="647676" y="36504"/>
                </a:lnTo>
                <a:lnTo>
                  <a:pt x="640080" y="38100"/>
                </a:lnTo>
                <a:close/>
              </a:path>
              <a:path w="1574800" h="5706109">
                <a:moveTo>
                  <a:pt x="716280" y="38100"/>
                </a:moveTo>
                <a:lnTo>
                  <a:pt x="708922" y="36504"/>
                </a:lnTo>
                <a:lnTo>
                  <a:pt x="703135" y="32194"/>
                </a:lnTo>
                <a:lnTo>
                  <a:pt x="699349" y="25884"/>
                </a:lnTo>
                <a:lnTo>
                  <a:pt x="697992" y="18287"/>
                </a:lnTo>
                <a:lnTo>
                  <a:pt x="699349" y="10929"/>
                </a:lnTo>
                <a:lnTo>
                  <a:pt x="703135" y="5143"/>
                </a:lnTo>
                <a:lnTo>
                  <a:pt x="708922" y="1357"/>
                </a:lnTo>
                <a:lnTo>
                  <a:pt x="716280" y="0"/>
                </a:lnTo>
                <a:lnTo>
                  <a:pt x="723876" y="1357"/>
                </a:lnTo>
                <a:lnTo>
                  <a:pt x="730186" y="5143"/>
                </a:lnTo>
                <a:lnTo>
                  <a:pt x="734496" y="10929"/>
                </a:lnTo>
                <a:lnTo>
                  <a:pt x="736092" y="18287"/>
                </a:lnTo>
                <a:lnTo>
                  <a:pt x="734496" y="25884"/>
                </a:lnTo>
                <a:lnTo>
                  <a:pt x="730186" y="32194"/>
                </a:lnTo>
                <a:lnTo>
                  <a:pt x="723876" y="36504"/>
                </a:lnTo>
                <a:lnTo>
                  <a:pt x="716280" y="38100"/>
                </a:lnTo>
                <a:close/>
              </a:path>
              <a:path w="1574800" h="5706109">
                <a:moveTo>
                  <a:pt x="792480" y="38100"/>
                </a:moveTo>
                <a:lnTo>
                  <a:pt x="785122" y="36504"/>
                </a:lnTo>
                <a:lnTo>
                  <a:pt x="779335" y="32194"/>
                </a:lnTo>
                <a:lnTo>
                  <a:pt x="775549" y="25884"/>
                </a:lnTo>
                <a:lnTo>
                  <a:pt x="774192" y="18287"/>
                </a:lnTo>
                <a:lnTo>
                  <a:pt x="775549" y="10929"/>
                </a:lnTo>
                <a:lnTo>
                  <a:pt x="779335" y="5143"/>
                </a:lnTo>
                <a:lnTo>
                  <a:pt x="785122" y="1357"/>
                </a:lnTo>
                <a:lnTo>
                  <a:pt x="792480" y="0"/>
                </a:lnTo>
                <a:lnTo>
                  <a:pt x="800076" y="1357"/>
                </a:lnTo>
                <a:lnTo>
                  <a:pt x="806386" y="5143"/>
                </a:lnTo>
                <a:lnTo>
                  <a:pt x="810696" y="10929"/>
                </a:lnTo>
                <a:lnTo>
                  <a:pt x="812292" y="18287"/>
                </a:lnTo>
                <a:lnTo>
                  <a:pt x="810696" y="25884"/>
                </a:lnTo>
                <a:lnTo>
                  <a:pt x="806386" y="32194"/>
                </a:lnTo>
                <a:lnTo>
                  <a:pt x="800076" y="36504"/>
                </a:lnTo>
                <a:lnTo>
                  <a:pt x="792480" y="38100"/>
                </a:lnTo>
                <a:close/>
              </a:path>
              <a:path w="1574800" h="5706109">
                <a:moveTo>
                  <a:pt x="868680" y="38100"/>
                </a:moveTo>
                <a:lnTo>
                  <a:pt x="861322" y="36504"/>
                </a:lnTo>
                <a:lnTo>
                  <a:pt x="855535" y="32194"/>
                </a:lnTo>
                <a:lnTo>
                  <a:pt x="851749" y="25884"/>
                </a:lnTo>
                <a:lnTo>
                  <a:pt x="850392" y="18287"/>
                </a:lnTo>
                <a:lnTo>
                  <a:pt x="851749" y="10929"/>
                </a:lnTo>
                <a:lnTo>
                  <a:pt x="855535" y="5143"/>
                </a:lnTo>
                <a:lnTo>
                  <a:pt x="861322" y="1357"/>
                </a:lnTo>
                <a:lnTo>
                  <a:pt x="868680" y="0"/>
                </a:lnTo>
                <a:lnTo>
                  <a:pt x="876276" y="1357"/>
                </a:lnTo>
                <a:lnTo>
                  <a:pt x="882586" y="5143"/>
                </a:lnTo>
                <a:lnTo>
                  <a:pt x="886896" y="10929"/>
                </a:lnTo>
                <a:lnTo>
                  <a:pt x="888492" y="18287"/>
                </a:lnTo>
                <a:lnTo>
                  <a:pt x="886896" y="25884"/>
                </a:lnTo>
                <a:lnTo>
                  <a:pt x="882586" y="32194"/>
                </a:lnTo>
                <a:lnTo>
                  <a:pt x="876276" y="36504"/>
                </a:lnTo>
                <a:lnTo>
                  <a:pt x="868680" y="38100"/>
                </a:lnTo>
                <a:close/>
              </a:path>
              <a:path w="1574800" h="5706109">
                <a:moveTo>
                  <a:pt x="944880" y="38100"/>
                </a:moveTo>
                <a:lnTo>
                  <a:pt x="937522" y="36504"/>
                </a:lnTo>
                <a:lnTo>
                  <a:pt x="931735" y="32194"/>
                </a:lnTo>
                <a:lnTo>
                  <a:pt x="927949" y="25884"/>
                </a:lnTo>
                <a:lnTo>
                  <a:pt x="926592" y="18287"/>
                </a:lnTo>
                <a:lnTo>
                  <a:pt x="927949" y="10929"/>
                </a:lnTo>
                <a:lnTo>
                  <a:pt x="931735" y="5143"/>
                </a:lnTo>
                <a:lnTo>
                  <a:pt x="937522" y="1357"/>
                </a:lnTo>
                <a:lnTo>
                  <a:pt x="944880" y="0"/>
                </a:lnTo>
                <a:lnTo>
                  <a:pt x="952476" y="1357"/>
                </a:lnTo>
                <a:lnTo>
                  <a:pt x="958786" y="5143"/>
                </a:lnTo>
                <a:lnTo>
                  <a:pt x="963096" y="10929"/>
                </a:lnTo>
                <a:lnTo>
                  <a:pt x="964692" y="18287"/>
                </a:lnTo>
                <a:lnTo>
                  <a:pt x="963096" y="25884"/>
                </a:lnTo>
                <a:lnTo>
                  <a:pt x="958786" y="32194"/>
                </a:lnTo>
                <a:lnTo>
                  <a:pt x="952476" y="36504"/>
                </a:lnTo>
                <a:lnTo>
                  <a:pt x="944880" y="38100"/>
                </a:lnTo>
                <a:close/>
              </a:path>
              <a:path w="1574800" h="5706109">
                <a:moveTo>
                  <a:pt x="1021080" y="38100"/>
                </a:moveTo>
                <a:lnTo>
                  <a:pt x="1013722" y="36504"/>
                </a:lnTo>
                <a:lnTo>
                  <a:pt x="1007935" y="32194"/>
                </a:lnTo>
                <a:lnTo>
                  <a:pt x="1004149" y="25884"/>
                </a:lnTo>
                <a:lnTo>
                  <a:pt x="1002792" y="18287"/>
                </a:lnTo>
                <a:lnTo>
                  <a:pt x="1004149" y="10929"/>
                </a:lnTo>
                <a:lnTo>
                  <a:pt x="1007935" y="5143"/>
                </a:lnTo>
                <a:lnTo>
                  <a:pt x="1013722" y="1357"/>
                </a:lnTo>
                <a:lnTo>
                  <a:pt x="1021080" y="0"/>
                </a:lnTo>
                <a:lnTo>
                  <a:pt x="1028676" y="1357"/>
                </a:lnTo>
                <a:lnTo>
                  <a:pt x="1034986" y="5143"/>
                </a:lnTo>
                <a:lnTo>
                  <a:pt x="1039296" y="10929"/>
                </a:lnTo>
                <a:lnTo>
                  <a:pt x="1040892" y="18287"/>
                </a:lnTo>
                <a:lnTo>
                  <a:pt x="1039296" y="25884"/>
                </a:lnTo>
                <a:lnTo>
                  <a:pt x="1034986" y="32194"/>
                </a:lnTo>
                <a:lnTo>
                  <a:pt x="1028676" y="36504"/>
                </a:lnTo>
                <a:lnTo>
                  <a:pt x="1021080" y="38100"/>
                </a:lnTo>
                <a:close/>
              </a:path>
              <a:path w="1574800" h="5706109">
                <a:moveTo>
                  <a:pt x="1097280" y="38100"/>
                </a:moveTo>
                <a:lnTo>
                  <a:pt x="1089922" y="36504"/>
                </a:lnTo>
                <a:lnTo>
                  <a:pt x="1084135" y="32194"/>
                </a:lnTo>
                <a:lnTo>
                  <a:pt x="1080349" y="25884"/>
                </a:lnTo>
                <a:lnTo>
                  <a:pt x="1078992" y="18287"/>
                </a:lnTo>
                <a:lnTo>
                  <a:pt x="1080349" y="10929"/>
                </a:lnTo>
                <a:lnTo>
                  <a:pt x="1084135" y="5143"/>
                </a:lnTo>
                <a:lnTo>
                  <a:pt x="1089922" y="1357"/>
                </a:lnTo>
                <a:lnTo>
                  <a:pt x="1097280" y="0"/>
                </a:lnTo>
                <a:lnTo>
                  <a:pt x="1104876" y="1357"/>
                </a:lnTo>
                <a:lnTo>
                  <a:pt x="1111186" y="5143"/>
                </a:lnTo>
                <a:lnTo>
                  <a:pt x="1115496" y="10929"/>
                </a:lnTo>
                <a:lnTo>
                  <a:pt x="1117092" y="18287"/>
                </a:lnTo>
                <a:lnTo>
                  <a:pt x="1115496" y="25884"/>
                </a:lnTo>
                <a:lnTo>
                  <a:pt x="1111186" y="32194"/>
                </a:lnTo>
                <a:lnTo>
                  <a:pt x="1104876" y="36504"/>
                </a:lnTo>
                <a:lnTo>
                  <a:pt x="1097280" y="38100"/>
                </a:lnTo>
                <a:close/>
              </a:path>
              <a:path w="1574800" h="5706109">
                <a:moveTo>
                  <a:pt x="1173480" y="38100"/>
                </a:moveTo>
                <a:lnTo>
                  <a:pt x="1166122" y="36504"/>
                </a:lnTo>
                <a:lnTo>
                  <a:pt x="1160335" y="32194"/>
                </a:lnTo>
                <a:lnTo>
                  <a:pt x="1156549" y="25884"/>
                </a:lnTo>
                <a:lnTo>
                  <a:pt x="1155192" y="18287"/>
                </a:lnTo>
                <a:lnTo>
                  <a:pt x="1156549" y="10929"/>
                </a:lnTo>
                <a:lnTo>
                  <a:pt x="1160335" y="5143"/>
                </a:lnTo>
                <a:lnTo>
                  <a:pt x="1166122" y="1357"/>
                </a:lnTo>
                <a:lnTo>
                  <a:pt x="1173480" y="0"/>
                </a:lnTo>
                <a:lnTo>
                  <a:pt x="1181076" y="1357"/>
                </a:lnTo>
                <a:lnTo>
                  <a:pt x="1187386" y="5143"/>
                </a:lnTo>
                <a:lnTo>
                  <a:pt x="1191696" y="10929"/>
                </a:lnTo>
                <a:lnTo>
                  <a:pt x="1193292" y="18287"/>
                </a:lnTo>
                <a:lnTo>
                  <a:pt x="1191696" y="25884"/>
                </a:lnTo>
                <a:lnTo>
                  <a:pt x="1187386" y="32194"/>
                </a:lnTo>
                <a:lnTo>
                  <a:pt x="1181076" y="36504"/>
                </a:lnTo>
                <a:lnTo>
                  <a:pt x="1173480" y="38100"/>
                </a:lnTo>
                <a:close/>
              </a:path>
              <a:path w="1574800" h="5706109">
                <a:moveTo>
                  <a:pt x="1249680" y="38100"/>
                </a:moveTo>
                <a:lnTo>
                  <a:pt x="1242322" y="36504"/>
                </a:lnTo>
                <a:lnTo>
                  <a:pt x="1236535" y="32194"/>
                </a:lnTo>
                <a:lnTo>
                  <a:pt x="1232749" y="25884"/>
                </a:lnTo>
                <a:lnTo>
                  <a:pt x="1231392" y="18287"/>
                </a:lnTo>
                <a:lnTo>
                  <a:pt x="1232749" y="10929"/>
                </a:lnTo>
                <a:lnTo>
                  <a:pt x="1236535" y="5143"/>
                </a:lnTo>
                <a:lnTo>
                  <a:pt x="1242322" y="1357"/>
                </a:lnTo>
                <a:lnTo>
                  <a:pt x="1249680" y="0"/>
                </a:lnTo>
                <a:lnTo>
                  <a:pt x="1257276" y="1357"/>
                </a:lnTo>
                <a:lnTo>
                  <a:pt x="1263586" y="5143"/>
                </a:lnTo>
                <a:lnTo>
                  <a:pt x="1267896" y="10929"/>
                </a:lnTo>
                <a:lnTo>
                  <a:pt x="1269492" y="18287"/>
                </a:lnTo>
                <a:lnTo>
                  <a:pt x="1267896" y="25884"/>
                </a:lnTo>
                <a:lnTo>
                  <a:pt x="1263586" y="32194"/>
                </a:lnTo>
                <a:lnTo>
                  <a:pt x="1257276" y="36504"/>
                </a:lnTo>
                <a:lnTo>
                  <a:pt x="1249680" y="38100"/>
                </a:lnTo>
                <a:close/>
              </a:path>
              <a:path w="1574800" h="5706109">
                <a:moveTo>
                  <a:pt x="1325880" y="38100"/>
                </a:moveTo>
                <a:lnTo>
                  <a:pt x="1319164" y="36504"/>
                </a:lnTo>
                <a:lnTo>
                  <a:pt x="1313307" y="32194"/>
                </a:lnTo>
                <a:lnTo>
                  <a:pt x="1309163" y="25884"/>
                </a:lnTo>
                <a:lnTo>
                  <a:pt x="1307592" y="18287"/>
                </a:lnTo>
                <a:lnTo>
                  <a:pt x="1309163" y="10929"/>
                </a:lnTo>
                <a:lnTo>
                  <a:pt x="1313307" y="5143"/>
                </a:lnTo>
                <a:lnTo>
                  <a:pt x="1319164" y="1357"/>
                </a:lnTo>
                <a:lnTo>
                  <a:pt x="1325880" y="0"/>
                </a:lnTo>
                <a:lnTo>
                  <a:pt x="1333476" y="1357"/>
                </a:lnTo>
                <a:lnTo>
                  <a:pt x="1339786" y="5143"/>
                </a:lnTo>
                <a:lnTo>
                  <a:pt x="1344096" y="10929"/>
                </a:lnTo>
                <a:lnTo>
                  <a:pt x="1345692" y="18287"/>
                </a:lnTo>
                <a:lnTo>
                  <a:pt x="1344096" y="25884"/>
                </a:lnTo>
                <a:lnTo>
                  <a:pt x="1339786" y="32194"/>
                </a:lnTo>
                <a:lnTo>
                  <a:pt x="1333476" y="36504"/>
                </a:lnTo>
                <a:lnTo>
                  <a:pt x="1325880" y="38100"/>
                </a:lnTo>
                <a:close/>
              </a:path>
              <a:path w="1574800" h="5706109">
                <a:moveTo>
                  <a:pt x="1402080" y="38100"/>
                </a:moveTo>
                <a:lnTo>
                  <a:pt x="1395364" y="36504"/>
                </a:lnTo>
                <a:lnTo>
                  <a:pt x="1389507" y="32194"/>
                </a:lnTo>
                <a:lnTo>
                  <a:pt x="1385363" y="25884"/>
                </a:lnTo>
                <a:lnTo>
                  <a:pt x="1383792" y="18287"/>
                </a:lnTo>
                <a:lnTo>
                  <a:pt x="1385363" y="10929"/>
                </a:lnTo>
                <a:lnTo>
                  <a:pt x="1389507" y="5143"/>
                </a:lnTo>
                <a:lnTo>
                  <a:pt x="1395364" y="1357"/>
                </a:lnTo>
                <a:lnTo>
                  <a:pt x="1402080" y="0"/>
                </a:lnTo>
                <a:lnTo>
                  <a:pt x="1409676" y="1357"/>
                </a:lnTo>
                <a:lnTo>
                  <a:pt x="1415986" y="5143"/>
                </a:lnTo>
                <a:lnTo>
                  <a:pt x="1420296" y="10929"/>
                </a:lnTo>
                <a:lnTo>
                  <a:pt x="1421892" y="18287"/>
                </a:lnTo>
                <a:lnTo>
                  <a:pt x="1420296" y="25884"/>
                </a:lnTo>
                <a:lnTo>
                  <a:pt x="1415986" y="32194"/>
                </a:lnTo>
                <a:lnTo>
                  <a:pt x="1409676" y="36504"/>
                </a:lnTo>
                <a:lnTo>
                  <a:pt x="1402080" y="38100"/>
                </a:lnTo>
                <a:close/>
              </a:path>
              <a:path w="1574800" h="5706109">
                <a:moveTo>
                  <a:pt x="1478280" y="38100"/>
                </a:moveTo>
                <a:lnTo>
                  <a:pt x="1471564" y="36504"/>
                </a:lnTo>
                <a:lnTo>
                  <a:pt x="1465707" y="32194"/>
                </a:lnTo>
                <a:lnTo>
                  <a:pt x="1461563" y="25884"/>
                </a:lnTo>
                <a:lnTo>
                  <a:pt x="1459992" y="18287"/>
                </a:lnTo>
                <a:lnTo>
                  <a:pt x="1461563" y="10929"/>
                </a:lnTo>
                <a:lnTo>
                  <a:pt x="1465707" y="5143"/>
                </a:lnTo>
                <a:lnTo>
                  <a:pt x="1471564" y="1357"/>
                </a:lnTo>
                <a:lnTo>
                  <a:pt x="1478280" y="0"/>
                </a:lnTo>
                <a:lnTo>
                  <a:pt x="1485876" y="1357"/>
                </a:lnTo>
                <a:lnTo>
                  <a:pt x="1492186" y="5143"/>
                </a:lnTo>
                <a:lnTo>
                  <a:pt x="1496496" y="10929"/>
                </a:lnTo>
                <a:lnTo>
                  <a:pt x="1498092" y="18287"/>
                </a:lnTo>
                <a:lnTo>
                  <a:pt x="1496496" y="25884"/>
                </a:lnTo>
                <a:lnTo>
                  <a:pt x="1492186" y="32194"/>
                </a:lnTo>
                <a:lnTo>
                  <a:pt x="1485876" y="36504"/>
                </a:lnTo>
                <a:lnTo>
                  <a:pt x="1478280" y="38100"/>
                </a:lnTo>
                <a:close/>
              </a:path>
              <a:path w="1574800" h="5706109">
                <a:moveTo>
                  <a:pt x="1554480" y="38100"/>
                </a:moveTo>
                <a:lnTo>
                  <a:pt x="1547122" y="36504"/>
                </a:lnTo>
                <a:lnTo>
                  <a:pt x="1541335" y="32194"/>
                </a:lnTo>
                <a:lnTo>
                  <a:pt x="1537549" y="25884"/>
                </a:lnTo>
                <a:lnTo>
                  <a:pt x="1536192" y="18287"/>
                </a:lnTo>
                <a:lnTo>
                  <a:pt x="1537549" y="10929"/>
                </a:lnTo>
                <a:lnTo>
                  <a:pt x="1541335" y="5143"/>
                </a:lnTo>
                <a:lnTo>
                  <a:pt x="1547122" y="1357"/>
                </a:lnTo>
                <a:lnTo>
                  <a:pt x="1554480" y="0"/>
                </a:lnTo>
                <a:lnTo>
                  <a:pt x="1562076" y="1357"/>
                </a:lnTo>
                <a:lnTo>
                  <a:pt x="1568386" y="5143"/>
                </a:lnTo>
                <a:lnTo>
                  <a:pt x="1572696" y="10929"/>
                </a:lnTo>
                <a:lnTo>
                  <a:pt x="1574292" y="18287"/>
                </a:lnTo>
                <a:lnTo>
                  <a:pt x="1572696" y="25884"/>
                </a:lnTo>
                <a:lnTo>
                  <a:pt x="1568386" y="32194"/>
                </a:lnTo>
                <a:lnTo>
                  <a:pt x="1562076" y="36504"/>
                </a:lnTo>
                <a:lnTo>
                  <a:pt x="1554480" y="38100"/>
                </a:lnTo>
                <a:close/>
              </a:path>
              <a:path w="1574800" h="5706109">
                <a:moveTo>
                  <a:pt x="1554480" y="114300"/>
                </a:moveTo>
                <a:lnTo>
                  <a:pt x="1547122" y="112704"/>
                </a:lnTo>
                <a:lnTo>
                  <a:pt x="1541335" y="108394"/>
                </a:lnTo>
                <a:lnTo>
                  <a:pt x="1537549" y="102084"/>
                </a:lnTo>
                <a:lnTo>
                  <a:pt x="1536192" y="94487"/>
                </a:lnTo>
                <a:lnTo>
                  <a:pt x="1537549" y="87129"/>
                </a:lnTo>
                <a:lnTo>
                  <a:pt x="1541335" y="81343"/>
                </a:lnTo>
                <a:lnTo>
                  <a:pt x="1547122" y="77557"/>
                </a:lnTo>
                <a:lnTo>
                  <a:pt x="1554480" y="76200"/>
                </a:lnTo>
                <a:lnTo>
                  <a:pt x="1562076" y="77557"/>
                </a:lnTo>
                <a:lnTo>
                  <a:pt x="1568386" y="81343"/>
                </a:lnTo>
                <a:lnTo>
                  <a:pt x="1572696" y="87129"/>
                </a:lnTo>
                <a:lnTo>
                  <a:pt x="1574292" y="94487"/>
                </a:lnTo>
                <a:lnTo>
                  <a:pt x="1572696" y="102084"/>
                </a:lnTo>
                <a:lnTo>
                  <a:pt x="1568386" y="108394"/>
                </a:lnTo>
                <a:lnTo>
                  <a:pt x="1562076" y="112704"/>
                </a:lnTo>
                <a:lnTo>
                  <a:pt x="1554480" y="114300"/>
                </a:lnTo>
                <a:close/>
              </a:path>
              <a:path w="1574800" h="5706109">
                <a:moveTo>
                  <a:pt x="1554480" y="190500"/>
                </a:moveTo>
                <a:lnTo>
                  <a:pt x="1547122" y="188904"/>
                </a:lnTo>
                <a:lnTo>
                  <a:pt x="1541335" y="184594"/>
                </a:lnTo>
                <a:lnTo>
                  <a:pt x="1537549" y="178284"/>
                </a:lnTo>
                <a:lnTo>
                  <a:pt x="1536192" y="170687"/>
                </a:lnTo>
                <a:lnTo>
                  <a:pt x="1537549" y="163972"/>
                </a:lnTo>
                <a:lnTo>
                  <a:pt x="1541335" y="158114"/>
                </a:lnTo>
                <a:lnTo>
                  <a:pt x="1547122" y="153971"/>
                </a:lnTo>
                <a:lnTo>
                  <a:pt x="1554480" y="152400"/>
                </a:lnTo>
                <a:lnTo>
                  <a:pt x="1562076" y="153971"/>
                </a:lnTo>
                <a:lnTo>
                  <a:pt x="1568386" y="158114"/>
                </a:lnTo>
                <a:lnTo>
                  <a:pt x="1572696" y="163972"/>
                </a:lnTo>
                <a:lnTo>
                  <a:pt x="1574292" y="170687"/>
                </a:lnTo>
                <a:lnTo>
                  <a:pt x="1572696" y="178284"/>
                </a:lnTo>
                <a:lnTo>
                  <a:pt x="1568386" y="184594"/>
                </a:lnTo>
                <a:lnTo>
                  <a:pt x="1562076" y="188904"/>
                </a:lnTo>
                <a:lnTo>
                  <a:pt x="1554480" y="190500"/>
                </a:lnTo>
                <a:close/>
              </a:path>
              <a:path w="1574800" h="5706109">
                <a:moveTo>
                  <a:pt x="1554480" y="266700"/>
                </a:moveTo>
                <a:lnTo>
                  <a:pt x="1547122" y="265104"/>
                </a:lnTo>
                <a:lnTo>
                  <a:pt x="1541335" y="260794"/>
                </a:lnTo>
                <a:lnTo>
                  <a:pt x="1537549" y="254484"/>
                </a:lnTo>
                <a:lnTo>
                  <a:pt x="1536192" y="246887"/>
                </a:lnTo>
                <a:lnTo>
                  <a:pt x="1537549" y="240172"/>
                </a:lnTo>
                <a:lnTo>
                  <a:pt x="1541335" y="234314"/>
                </a:lnTo>
                <a:lnTo>
                  <a:pt x="1547122" y="230171"/>
                </a:lnTo>
                <a:lnTo>
                  <a:pt x="1554480" y="228600"/>
                </a:lnTo>
                <a:lnTo>
                  <a:pt x="1562076" y="230171"/>
                </a:lnTo>
                <a:lnTo>
                  <a:pt x="1568386" y="234314"/>
                </a:lnTo>
                <a:lnTo>
                  <a:pt x="1572696" y="240172"/>
                </a:lnTo>
                <a:lnTo>
                  <a:pt x="1574292" y="246887"/>
                </a:lnTo>
                <a:lnTo>
                  <a:pt x="1572696" y="254484"/>
                </a:lnTo>
                <a:lnTo>
                  <a:pt x="1568386" y="260794"/>
                </a:lnTo>
                <a:lnTo>
                  <a:pt x="1562076" y="265104"/>
                </a:lnTo>
                <a:lnTo>
                  <a:pt x="1554480" y="266700"/>
                </a:lnTo>
                <a:close/>
              </a:path>
              <a:path w="1574800" h="5706109">
                <a:moveTo>
                  <a:pt x="1554480" y="342900"/>
                </a:moveTo>
                <a:lnTo>
                  <a:pt x="1547122" y="341304"/>
                </a:lnTo>
                <a:lnTo>
                  <a:pt x="1541335" y="336994"/>
                </a:lnTo>
                <a:lnTo>
                  <a:pt x="1537549" y="330684"/>
                </a:lnTo>
                <a:lnTo>
                  <a:pt x="1536192" y="323087"/>
                </a:lnTo>
                <a:lnTo>
                  <a:pt x="1537549" y="316372"/>
                </a:lnTo>
                <a:lnTo>
                  <a:pt x="1541335" y="310514"/>
                </a:lnTo>
                <a:lnTo>
                  <a:pt x="1547122" y="306371"/>
                </a:lnTo>
                <a:lnTo>
                  <a:pt x="1554480" y="304800"/>
                </a:lnTo>
                <a:lnTo>
                  <a:pt x="1562076" y="306371"/>
                </a:lnTo>
                <a:lnTo>
                  <a:pt x="1568386" y="310514"/>
                </a:lnTo>
                <a:lnTo>
                  <a:pt x="1572696" y="316372"/>
                </a:lnTo>
                <a:lnTo>
                  <a:pt x="1574292" y="323087"/>
                </a:lnTo>
                <a:lnTo>
                  <a:pt x="1572696" y="330684"/>
                </a:lnTo>
                <a:lnTo>
                  <a:pt x="1568386" y="336994"/>
                </a:lnTo>
                <a:lnTo>
                  <a:pt x="1562076" y="341304"/>
                </a:lnTo>
                <a:lnTo>
                  <a:pt x="1554480" y="342900"/>
                </a:lnTo>
                <a:close/>
              </a:path>
              <a:path w="1574800" h="5706109">
                <a:moveTo>
                  <a:pt x="1554480" y="419100"/>
                </a:moveTo>
                <a:lnTo>
                  <a:pt x="1547122" y="417528"/>
                </a:lnTo>
                <a:lnTo>
                  <a:pt x="1541335" y="413384"/>
                </a:lnTo>
                <a:lnTo>
                  <a:pt x="1537549" y="407527"/>
                </a:lnTo>
                <a:lnTo>
                  <a:pt x="1536192" y="400812"/>
                </a:lnTo>
                <a:lnTo>
                  <a:pt x="1536192" y="399287"/>
                </a:lnTo>
                <a:lnTo>
                  <a:pt x="1537549" y="392572"/>
                </a:lnTo>
                <a:lnTo>
                  <a:pt x="1541335" y="386714"/>
                </a:lnTo>
                <a:lnTo>
                  <a:pt x="1547122" y="382571"/>
                </a:lnTo>
                <a:lnTo>
                  <a:pt x="1554480" y="381000"/>
                </a:lnTo>
                <a:lnTo>
                  <a:pt x="1562076" y="382571"/>
                </a:lnTo>
                <a:lnTo>
                  <a:pt x="1568386" y="386714"/>
                </a:lnTo>
                <a:lnTo>
                  <a:pt x="1572696" y="392572"/>
                </a:lnTo>
                <a:lnTo>
                  <a:pt x="1574292" y="399287"/>
                </a:lnTo>
                <a:lnTo>
                  <a:pt x="1574292" y="400812"/>
                </a:lnTo>
                <a:lnTo>
                  <a:pt x="1572696" y="407527"/>
                </a:lnTo>
                <a:lnTo>
                  <a:pt x="1568386" y="413384"/>
                </a:lnTo>
                <a:lnTo>
                  <a:pt x="1562076" y="417528"/>
                </a:lnTo>
                <a:lnTo>
                  <a:pt x="1554480" y="419100"/>
                </a:lnTo>
                <a:close/>
              </a:path>
              <a:path w="1574800" h="5706109">
                <a:moveTo>
                  <a:pt x="1554480" y="495300"/>
                </a:moveTo>
                <a:lnTo>
                  <a:pt x="1547122" y="493728"/>
                </a:lnTo>
                <a:lnTo>
                  <a:pt x="1541335" y="489584"/>
                </a:lnTo>
                <a:lnTo>
                  <a:pt x="1537549" y="483727"/>
                </a:lnTo>
                <a:lnTo>
                  <a:pt x="1536192" y="477012"/>
                </a:lnTo>
                <a:lnTo>
                  <a:pt x="1537549" y="469415"/>
                </a:lnTo>
                <a:lnTo>
                  <a:pt x="1541335" y="463105"/>
                </a:lnTo>
                <a:lnTo>
                  <a:pt x="1547122" y="458795"/>
                </a:lnTo>
                <a:lnTo>
                  <a:pt x="1554480" y="457200"/>
                </a:lnTo>
                <a:lnTo>
                  <a:pt x="1562076" y="458795"/>
                </a:lnTo>
                <a:lnTo>
                  <a:pt x="1568386" y="463105"/>
                </a:lnTo>
                <a:lnTo>
                  <a:pt x="1572696" y="469415"/>
                </a:lnTo>
                <a:lnTo>
                  <a:pt x="1574292" y="477012"/>
                </a:lnTo>
                <a:lnTo>
                  <a:pt x="1572696" y="483727"/>
                </a:lnTo>
                <a:lnTo>
                  <a:pt x="1568386" y="489584"/>
                </a:lnTo>
                <a:lnTo>
                  <a:pt x="1562076" y="493728"/>
                </a:lnTo>
                <a:lnTo>
                  <a:pt x="1554480" y="495300"/>
                </a:lnTo>
                <a:close/>
              </a:path>
              <a:path w="1574800" h="5706109">
                <a:moveTo>
                  <a:pt x="1554480" y="571500"/>
                </a:moveTo>
                <a:lnTo>
                  <a:pt x="1547122" y="569928"/>
                </a:lnTo>
                <a:lnTo>
                  <a:pt x="1541335" y="565784"/>
                </a:lnTo>
                <a:lnTo>
                  <a:pt x="1537549" y="559927"/>
                </a:lnTo>
                <a:lnTo>
                  <a:pt x="1536192" y="553212"/>
                </a:lnTo>
                <a:lnTo>
                  <a:pt x="1537549" y="545615"/>
                </a:lnTo>
                <a:lnTo>
                  <a:pt x="1541335" y="539305"/>
                </a:lnTo>
                <a:lnTo>
                  <a:pt x="1547122" y="534995"/>
                </a:lnTo>
                <a:lnTo>
                  <a:pt x="1554480" y="533400"/>
                </a:lnTo>
                <a:lnTo>
                  <a:pt x="1562076" y="534995"/>
                </a:lnTo>
                <a:lnTo>
                  <a:pt x="1568386" y="539305"/>
                </a:lnTo>
                <a:lnTo>
                  <a:pt x="1572696" y="545615"/>
                </a:lnTo>
                <a:lnTo>
                  <a:pt x="1574292" y="553212"/>
                </a:lnTo>
                <a:lnTo>
                  <a:pt x="1572696" y="559927"/>
                </a:lnTo>
                <a:lnTo>
                  <a:pt x="1568386" y="565784"/>
                </a:lnTo>
                <a:lnTo>
                  <a:pt x="1562076" y="569928"/>
                </a:lnTo>
                <a:lnTo>
                  <a:pt x="1554480" y="571500"/>
                </a:lnTo>
                <a:close/>
              </a:path>
              <a:path w="1574800" h="5706109">
                <a:moveTo>
                  <a:pt x="1554480" y="647700"/>
                </a:moveTo>
                <a:lnTo>
                  <a:pt x="1547122" y="646128"/>
                </a:lnTo>
                <a:lnTo>
                  <a:pt x="1541335" y="641984"/>
                </a:lnTo>
                <a:lnTo>
                  <a:pt x="1537549" y="636127"/>
                </a:lnTo>
                <a:lnTo>
                  <a:pt x="1536192" y="629412"/>
                </a:lnTo>
                <a:lnTo>
                  <a:pt x="1537549" y="621815"/>
                </a:lnTo>
                <a:lnTo>
                  <a:pt x="1541335" y="615505"/>
                </a:lnTo>
                <a:lnTo>
                  <a:pt x="1547122" y="611195"/>
                </a:lnTo>
                <a:lnTo>
                  <a:pt x="1554480" y="609600"/>
                </a:lnTo>
                <a:lnTo>
                  <a:pt x="1562076" y="611195"/>
                </a:lnTo>
                <a:lnTo>
                  <a:pt x="1568386" y="615505"/>
                </a:lnTo>
                <a:lnTo>
                  <a:pt x="1572696" y="621815"/>
                </a:lnTo>
                <a:lnTo>
                  <a:pt x="1574292" y="629412"/>
                </a:lnTo>
                <a:lnTo>
                  <a:pt x="1572696" y="636127"/>
                </a:lnTo>
                <a:lnTo>
                  <a:pt x="1568386" y="641984"/>
                </a:lnTo>
                <a:lnTo>
                  <a:pt x="1562076" y="646128"/>
                </a:lnTo>
                <a:lnTo>
                  <a:pt x="1554480" y="647700"/>
                </a:lnTo>
                <a:close/>
              </a:path>
              <a:path w="1574800" h="5706109">
                <a:moveTo>
                  <a:pt x="1554480" y="723900"/>
                </a:moveTo>
                <a:lnTo>
                  <a:pt x="1547122" y="722542"/>
                </a:lnTo>
                <a:lnTo>
                  <a:pt x="1541335" y="718756"/>
                </a:lnTo>
                <a:lnTo>
                  <a:pt x="1537549" y="712970"/>
                </a:lnTo>
                <a:lnTo>
                  <a:pt x="1536192" y="705612"/>
                </a:lnTo>
                <a:lnTo>
                  <a:pt x="1537549" y="698015"/>
                </a:lnTo>
                <a:lnTo>
                  <a:pt x="1541335" y="691705"/>
                </a:lnTo>
                <a:lnTo>
                  <a:pt x="1547122" y="687395"/>
                </a:lnTo>
                <a:lnTo>
                  <a:pt x="1554480" y="685800"/>
                </a:lnTo>
                <a:lnTo>
                  <a:pt x="1562076" y="687395"/>
                </a:lnTo>
                <a:lnTo>
                  <a:pt x="1568386" y="691705"/>
                </a:lnTo>
                <a:lnTo>
                  <a:pt x="1572696" y="698015"/>
                </a:lnTo>
                <a:lnTo>
                  <a:pt x="1574292" y="705612"/>
                </a:lnTo>
                <a:lnTo>
                  <a:pt x="1572696" y="712970"/>
                </a:lnTo>
                <a:lnTo>
                  <a:pt x="1568386" y="718756"/>
                </a:lnTo>
                <a:lnTo>
                  <a:pt x="1562076" y="722542"/>
                </a:lnTo>
                <a:lnTo>
                  <a:pt x="1554480" y="723900"/>
                </a:lnTo>
                <a:close/>
              </a:path>
              <a:path w="1574800" h="5706109">
                <a:moveTo>
                  <a:pt x="1554480" y="800100"/>
                </a:moveTo>
                <a:lnTo>
                  <a:pt x="1547122" y="798742"/>
                </a:lnTo>
                <a:lnTo>
                  <a:pt x="1541335" y="794956"/>
                </a:lnTo>
                <a:lnTo>
                  <a:pt x="1537549" y="789170"/>
                </a:lnTo>
                <a:lnTo>
                  <a:pt x="1536192" y="781812"/>
                </a:lnTo>
                <a:lnTo>
                  <a:pt x="1537549" y="774215"/>
                </a:lnTo>
                <a:lnTo>
                  <a:pt x="1541335" y="767905"/>
                </a:lnTo>
                <a:lnTo>
                  <a:pt x="1547122" y="763595"/>
                </a:lnTo>
                <a:lnTo>
                  <a:pt x="1554480" y="762000"/>
                </a:lnTo>
                <a:lnTo>
                  <a:pt x="1562076" y="763595"/>
                </a:lnTo>
                <a:lnTo>
                  <a:pt x="1568386" y="767905"/>
                </a:lnTo>
                <a:lnTo>
                  <a:pt x="1572696" y="774215"/>
                </a:lnTo>
                <a:lnTo>
                  <a:pt x="1574292" y="781812"/>
                </a:lnTo>
                <a:lnTo>
                  <a:pt x="1572696" y="789170"/>
                </a:lnTo>
                <a:lnTo>
                  <a:pt x="1568386" y="794956"/>
                </a:lnTo>
                <a:lnTo>
                  <a:pt x="1562076" y="798742"/>
                </a:lnTo>
                <a:lnTo>
                  <a:pt x="1554480" y="800100"/>
                </a:lnTo>
                <a:close/>
              </a:path>
              <a:path w="1574800" h="5706109">
                <a:moveTo>
                  <a:pt x="1554480" y="876300"/>
                </a:moveTo>
                <a:lnTo>
                  <a:pt x="1547122" y="874942"/>
                </a:lnTo>
                <a:lnTo>
                  <a:pt x="1541335" y="871156"/>
                </a:lnTo>
                <a:lnTo>
                  <a:pt x="1537549" y="865370"/>
                </a:lnTo>
                <a:lnTo>
                  <a:pt x="1536192" y="858012"/>
                </a:lnTo>
                <a:lnTo>
                  <a:pt x="1537549" y="850415"/>
                </a:lnTo>
                <a:lnTo>
                  <a:pt x="1541335" y="844105"/>
                </a:lnTo>
                <a:lnTo>
                  <a:pt x="1547122" y="839795"/>
                </a:lnTo>
                <a:lnTo>
                  <a:pt x="1554480" y="838200"/>
                </a:lnTo>
                <a:lnTo>
                  <a:pt x="1562076" y="839795"/>
                </a:lnTo>
                <a:lnTo>
                  <a:pt x="1568386" y="844105"/>
                </a:lnTo>
                <a:lnTo>
                  <a:pt x="1572696" y="850415"/>
                </a:lnTo>
                <a:lnTo>
                  <a:pt x="1574292" y="858012"/>
                </a:lnTo>
                <a:lnTo>
                  <a:pt x="1572696" y="865370"/>
                </a:lnTo>
                <a:lnTo>
                  <a:pt x="1568386" y="871156"/>
                </a:lnTo>
                <a:lnTo>
                  <a:pt x="1562076" y="874942"/>
                </a:lnTo>
                <a:lnTo>
                  <a:pt x="1554480" y="876300"/>
                </a:lnTo>
                <a:close/>
              </a:path>
              <a:path w="1574800" h="5706109">
                <a:moveTo>
                  <a:pt x="1554480" y="952500"/>
                </a:moveTo>
                <a:lnTo>
                  <a:pt x="1547122" y="951142"/>
                </a:lnTo>
                <a:lnTo>
                  <a:pt x="1541335" y="947356"/>
                </a:lnTo>
                <a:lnTo>
                  <a:pt x="1537549" y="941570"/>
                </a:lnTo>
                <a:lnTo>
                  <a:pt x="1536192" y="934212"/>
                </a:lnTo>
                <a:lnTo>
                  <a:pt x="1537549" y="926615"/>
                </a:lnTo>
                <a:lnTo>
                  <a:pt x="1541335" y="920305"/>
                </a:lnTo>
                <a:lnTo>
                  <a:pt x="1547122" y="915995"/>
                </a:lnTo>
                <a:lnTo>
                  <a:pt x="1554480" y="914400"/>
                </a:lnTo>
                <a:lnTo>
                  <a:pt x="1562076" y="915995"/>
                </a:lnTo>
                <a:lnTo>
                  <a:pt x="1568386" y="920305"/>
                </a:lnTo>
                <a:lnTo>
                  <a:pt x="1572696" y="926615"/>
                </a:lnTo>
                <a:lnTo>
                  <a:pt x="1574292" y="934212"/>
                </a:lnTo>
                <a:lnTo>
                  <a:pt x="1572696" y="941570"/>
                </a:lnTo>
                <a:lnTo>
                  <a:pt x="1568386" y="947356"/>
                </a:lnTo>
                <a:lnTo>
                  <a:pt x="1562076" y="951142"/>
                </a:lnTo>
                <a:lnTo>
                  <a:pt x="1554480" y="952500"/>
                </a:lnTo>
                <a:close/>
              </a:path>
              <a:path w="1574800" h="5706109">
                <a:moveTo>
                  <a:pt x="1554480" y="1028700"/>
                </a:moveTo>
                <a:lnTo>
                  <a:pt x="1547122" y="1027342"/>
                </a:lnTo>
                <a:lnTo>
                  <a:pt x="1541335" y="1023556"/>
                </a:lnTo>
                <a:lnTo>
                  <a:pt x="1537549" y="1017770"/>
                </a:lnTo>
                <a:lnTo>
                  <a:pt x="1536192" y="1010412"/>
                </a:lnTo>
                <a:lnTo>
                  <a:pt x="1537549" y="1002815"/>
                </a:lnTo>
                <a:lnTo>
                  <a:pt x="1541335" y="996505"/>
                </a:lnTo>
                <a:lnTo>
                  <a:pt x="1547122" y="992195"/>
                </a:lnTo>
                <a:lnTo>
                  <a:pt x="1554480" y="990600"/>
                </a:lnTo>
                <a:lnTo>
                  <a:pt x="1562076" y="992195"/>
                </a:lnTo>
                <a:lnTo>
                  <a:pt x="1568386" y="996505"/>
                </a:lnTo>
                <a:lnTo>
                  <a:pt x="1572696" y="1002815"/>
                </a:lnTo>
                <a:lnTo>
                  <a:pt x="1574292" y="1010412"/>
                </a:lnTo>
                <a:lnTo>
                  <a:pt x="1572696" y="1017770"/>
                </a:lnTo>
                <a:lnTo>
                  <a:pt x="1568386" y="1023556"/>
                </a:lnTo>
                <a:lnTo>
                  <a:pt x="1562076" y="1027342"/>
                </a:lnTo>
                <a:lnTo>
                  <a:pt x="1554480" y="1028700"/>
                </a:lnTo>
                <a:close/>
              </a:path>
              <a:path w="1574800" h="5706109">
                <a:moveTo>
                  <a:pt x="1554480" y="1104900"/>
                </a:moveTo>
                <a:lnTo>
                  <a:pt x="1547122" y="1103542"/>
                </a:lnTo>
                <a:lnTo>
                  <a:pt x="1541335" y="1099756"/>
                </a:lnTo>
                <a:lnTo>
                  <a:pt x="1537549" y="1093970"/>
                </a:lnTo>
                <a:lnTo>
                  <a:pt x="1536192" y="1086611"/>
                </a:lnTo>
                <a:lnTo>
                  <a:pt x="1537549" y="1079015"/>
                </a:lnTo>
                <a:lnTo>
                  <a:pt x="1541335" y="1072705"/>
                </a:lnTo>
                <a:lnTo>
                  <a:pt x="1547122" y="1068395"/>
                </a:lnTo>
                <a:lnTo>
                  <a:pt x="1554480" y="1066800"/>
                </a:lnTo>
                <a:lnTo>
                  <a:pt x="1562076" y="1068395"/>
                </a:lnTo>
                <a:lnTo>
                  <a:pt x="1568386" y="1072705"/>
                </a:lnTo>
                <a:lnTo>
                  <a:pt x="1572696" y="1079015"/>
                </a:lnTo>
                <a:lnTo>
                  <a:pt x="1574292" y="1086611"/>
                </a:lnTo>
                <a:lnTo>
                  <a:pt x="1572696" y="1093970"/>
                </a:lnTo>
                <a:lnTo>
                  <a:pt x="1568386" y="1099756"/>
                </a:lnTo>
                <a:lnTo>
                  <a:pt x="1562076" y="1103542"/>
                </a:lnTo>
                <a:lnTo>
                  <a:pt x="1554480" y="1104900"/>
                </a:lnTo>
                <a:close/>
              </a:path>
              <a:path w="1574800" h="5706109">
                <a:moveTo>
                  <a:pt x="1554480" y="1181100"/>
                </a:moveTo>
                <a:lnTo>
                  <a:pt x="1547122" y="1179742"/>
                </a:lnTo>
                <a:lnTo>
                  <a:pt x="1541335" y="1175956"/>
                </a:lnTo>
                <a:lnTo>
                  <a:pt x="1537549" y="1170170"/>
                </a:lnTo>
                <a:lnTo>
                  <a:pt x="1536192" y="1162811"/>
                </a:lnTo>
                <a:lnTo>
                  <a:pt x="1537549" y="1155215"/>
                </a:lnTo>
                <a:lnTo>
                  <a:pt x="1541335" y="1148905"/>
                </a:lnTo>
                <a:lnTo>
                  <a:pt x="1547122" y="1144595"/>
                </a:lnTo>
                <a:lnTo>
                  <a:pt x="1554480" y="1143000"/>
                </a:lnTo>
                <a:lnTo>
                  <a:pt x="1562076" y="1144595"/>
                </a:lnTo>
                <a:lnTo>
                  <a:pt x="1568386" y="1148905"/>
                </a:lnTo>
                <a:lnTo>
                  <a:pt x="1572696" y="1155215"/>
                </a:lnTo>
                <a:lnTo>
                  <a:pt x="1574292" y="1162811"/>
                </a:lnTo>
                <a:lnTo>
                  <a:pt x="1572696" y="1170170"/>
                </a:lnTo>
                <a:lnTo>
                  <a:pt x="1568386" y="1175956"/>
                </a:lnTo>
                <a:lnTo>
                  <a:pt x="1562076" y="1179742"/>
                </a:lnTo>
                <a:lnTo>
                  <a:pt x="1554480" y="1181100"/>
                </a:lnTo>
                <a:close/>
              </a:path>
              <a:path w="1574800" h="5706109">
                <a:moveTo>
                  <a:pt x="1554480" y="1257300"/>
                </a:moveTo>
                <a:lnTo>
                  <a:pt x="1547122" y="1255942"/>
                </a:lnTo>
                <a:lnTo>
                  <a:pt x="1541335" y="1252156"/>
                </a:lnTo>
                <a:lnTo>
                  <a:pt x="1537549" y="1246370"/>
                </a:lnTo>
                <a:lnTo>
                  <a:pt x="1536192" y="1239011"/>
                </a:lnTo>
                <a:lnTo>
                  <a:pt x="1537549" y="1231415"/>
                </a:lnTo>
                <a:lnTo>
                  <a:pt x="1541335" y="1225105"/>
                </a:lnTo>
                <a:lnTo>
                  <a:pt x="1547122" y="1220795"/>
                </a:lnTo>
                <a:lnTo>
                  <a:pt x="1554480" y="1219200"/>
                </a:lnTo>
                <a:lnTo>
                  <a:pt x="1562076" y="1220795"/>
                </a:lnTo>
                <a:lnTo>
                  <a:pt x="1568386" y="1225105"/>
                </a:lnTo>
                <a:lnTo>
                  <a:pt x="1572696" y="1231415"/>
                </a:lnTo>
                <a:lnTo>
                  <a:pt x="1574292" y="1239011"/>
                </a:lnTo>
                <a:lnTo>
                  <a:pt x="1572696" y="1246370"/>
                </a:lnTo>
                <a:lnTo>
                  <a:pt x="1568386" y="1252156"/>
                </a:lnTo>
                <a:lnTo>
                  <a:pt x="1562076" y="1255942"/>
                </a:lnTo>
                <a:lnTo>
                  <a:pt x="1554480" y="1257300"/>
                </a:lnTo>
                <a:close/>
              </a:path>
              <a:path w="1574800" h="5706109">
                <a:moveTo>
                  <a:pt x="1554480" y="1333500"/>
                </a:moveTo>
                <a:lnTo>
                  <a:pt x="1547122" y="1332142"/>
                </a:lnTo>
                <a:lnTo>
                  <a:pt x="1541335" y="1328356"/>
                </a:lnTo>
                <a:lnTo>
                  <a:pt x="1537549" y="1322570"/>
                </a:lnTo>
                <a:lnTo>
                  <a:pt x="1536192" y="1315211"/>
                </a:lnTo>
                <a:lnTo>
                  <a:pt x="1537549" y="1307615"/>
                </a:lnTo>
                <a:lnTo>
                  <a:pt x="1541335" y="1301305"/>
                </a:lnTo>
                <a:lnTo>
                  <a:pt x="1547122" y="1296995"/>
                </a:lnTo>
                <a:lnTo>
                  <a:pt x="1554480" y="1295400"/>
                </a:lnTo>
                <a:lnTo>
                  <a:pt x="1562076" y="1296995"/>
                </a:lnTo>
                <a:lnTo>
                  <a:pt x="1568386" y="1301305"/>
                </a:lnTo>
                <a:lnTo>
                  <a:pt x="1572696" y="1307615"/>
                </a:lnTo>
                <a:lnTo>
                  <a:pt x="1574292" y="1315211"/>
                </a:lnTo>
                <a:lnTo>
                  <a:pt x="1572696" y="1322570"/>
                </a:lnTo>
                <a:lnTo>
                  <a:pt x="1568386" y="1328356"/>
                </a:lnTo>
                <a:lnTo>
                  <a:pt x="1562076" y="1332142"/>
                </a:lnTo>
                <a:lnTo>
                  <a:pt x="1554480" y="1333500"/>
                </a:lnTo>
                <a:close/>
              </a:path>
              <a:path w="1574800" h="5706109">
                <a:moveTo>
                  <a:pt x="1554480" y="1409700"/>
                </a:moveTo>
                <a:lnTo>
                  <a:pt x="1547122" y="1408342"/>
                </a:lnTo>
                <a:lnTo>
                  <a:pt x="1541335" y="1404556"/>
                </a:lnTo>
                <a:lnTo>
                  <a:pt x="1537549" y="1398770"/>
                </a:lnTo>
                <a:lnTo>
                  <a:pt x="1536192" y="1391411"/>
                </a:lnTo>
                <a:lnTo>
                  <a:pt x="1537549" y="1383815"/>
                </a:lnTo>
                <a:lnTo>
                  <a:pt x="1541335" y="1377505"/>
                </a:lnTo>
                <a:lnTo>
                  <a:pt x="1547122" y="1373195"/>
                </a:lnTo>
                <a:lnTo>
                  <a:pt x="1554480" y="1371600"/>
                </a:lnTo>
                <a:lnTo>
                  <a:pt x="1562076" y="1373195"/>
                </a:lnTo>
                <a:lnTo>
                  <a:pt x="1568386" y="1377505"/>
                </a:lnTo>
                <a:lnTo>
                  <a:pt x="1572696" y="1383815"/>
                </a:lnTo>
                <a:lnTo>
                  <a:pt x="1574292" y="1391411"/>
                </a:lnTo>
                <a:lnTo>
                  <a:pt x="1572696" y="1398770"/>
                </a:lnTo>
                <a:lnTo>
                  <a:pt x="1568386" y="1404556"/>
                </a:lnTo>
                <a:lnTo>
                  <a:pt x="1562076" y="1408342"/>
                </a:lnTo>
                <a:lnTo>
                  <a:pt x="1554480" y="1409700"/>
                </a:lnTo>
                <a:close/>
              </a:path>
              <a:path w="1574800" h="5706109">
                <a:moveTo>
                  <a:pt x="1554480" y="1485900"/>
                </a:moveTo>
                <a:lnTo>
                  <a:pt x="1547122" y="1484542"/>
                </a:lnTo>
                <a:lnTo>
                  <a:pt x="1541335" y="1480756"/>
                </a:lnTo>
                <a:lnTo>
                  <a:pt x="1537549" y="1474970"/>
                </a:lnTo>
                <a:lnTo>
                  <a:pt x="1536192" y="1467611"/>
                </a:lnTo>
                <a:lnTo>
                  <a:pt x="1537549" y="1460015"/>
                </a:lnTo>
                <a:lnTo>
                  <a:pt x="1541335" y="1453705"/>
                </a:lnTo>
                <a:lnTo>
                  <a:pt x="1547122" y="1449395"/>
                </a:lnTo>
                <a:lnTo>
                  <a:pt x="1554480" y="1447800"/>
                </a:lnTo>
                <a:lnTo>
                  <a:pt x="1562076" y="1449395"/>
                </a:lnTo>
                <a:lnTo>
                  <a:pt x="1568386" y="1453705"/>
                </a:lnTo>
                <a:lnTo>
                  <a:pt x="1572696" y="1460015"/>
                </a:lnTo>
                <a:lnTo>
                  <a:pt x="1574292" y="1467611"/>
                </a:lnTo>
                <a:lnTo>
                  <a:pt x="1572696" y="1474970"/>
                </a:lnTo>
                <a:lnTo>
                  <a:pt x="1568386" y="1480756"/>
                </a:lnTo>
                <a:lnTo>
                  <a:pt x="1562076" y="1484542"/>
                </a:lnTo>
                <a:lnTo>
                  <a:pt x="1554480" y="1485900"/>
                </a:lnTo>
                <a:close/>
              </a:path>
              <a:path w="1574800" h="5706109">
                <a:moveTo>
                  <a:pt x="1554480" y="1562100"/>
                </a:moveTo>
                <a:lnTo>
                  <a:pt x="1547122" y="1560742"/>
                </a:lnTo>
                <a:lnTo>
                  <a:pt x="1541335" y="1556956"/>
                </a:lnTo>
                <a:lnTo>
                  <a:pt x="1537549" y="1551170"/>
                </a:lnTo>
                <a:lnTo>
                  <a:pt x="1536192" y="1543811"/>
                </a:lnTo>
                <a:lnTo>
                  <a:pt x="1537549" y="1536215"/>
                </a:lnTo>
                <a:lnTo>
                  <a:pt x="1541335" y="1529905"/>
                </a:lnTo>
                <a:lnTo>
                  <a:pt x="1547122" y="1525595"/>
                </a:lnTo>
                <a:lnTo>
                  <a:pt x="1554480" y="1524000"/>
                </a:lnTo>
                <a:lnTo>
                  <a:pt x="1562076" y="1525595"/>
                </a:lnTo>
                <a:lnTo>
                  <a:pt x="1568386" y="1529905"/>
                </a:lnTo>
                <a:lnTo>
                  <a:pt x="1572696" y="1536215"/>
                </a:lnTo>
                <a:lnTo>
                  <a:pt x="1574292" y="1543811"/>
                </a:lnTo>
                <a:lnTo>
                  <a:pt x="1572696" y="1551170"/>
                </a:lnTo>
                <a:lnTo>
                  <a:pt x="1568386" y="1556956"/>
                </a:lnTo>
                <a:lnTo>
                  <a:pt x="1562076" y="1560742"/>
                </a:lnTo>
                <a:lnTo>
                  <a:pt x="1554480" y="1562100"/>
                </a:lnTo>
                <a:close/>
              </a:path>
              <a:path w="1574800" h="5706109">
                <a:moveTo>
                  <a:pt x="1554480" y="1638300"/>
                </a:moveTo>
                <a:lnTo>
                  <a:pt x="1547122" y="1636942"/>
                </a:lnTo>
                <a:lnTo>
                  <a:pt x="1541335" y="1633156"/>
                </a:lnTo>
                <a:lnTo>
                  <a:pt x="1537549" y="1627370"/>
                </a:lnTo>
                <a:lnTo>
                  <a:pt x="1536192" y="1620011"/>
                </a:lnTo>
                <a:lnTo>
                  <a:pt x="1537549" y="1612415"/>
                </a:lnTo>
                <a:lnTo>
                  <a:pt x="1541335" y="1606105"/>
                </a:lnTo>
                <a:lnTo>
                  <a:pt x="1547122" y="1601795"/>
                </a:lnTo>
                <a:lnTo>
                  <a:pt x="1554480" y="1600200"/>
                </a:lnTo>
                <a:lnTo>
                  <a:pt x="1562076" y="1601795"/>
                </a:lnTo>
                <a:lnTo>
                  <a:pt x="1568386" y="1606105"/>
                </a:lnTo>
                <a:lnTo>
                  <a:pt x="1572696" y="1612415"/>
                </a:lnTo>
                <a:lnTo>
                  <a:pt x="1574292" y="1620011"/>
                </a:lnTo>
                <a:lnTo>
                  <a:pt x="1572696" y="1627370"/>
                </a:lnTo>
                <a:lnTo>
                  <a:pt x="1568386" y="1633156"/>
                </a:lnTo>
                <a:lnTo>
                  <a:pt x="1562076" y="1636942"/>
                </a:lnTo>
                <a:lnTo>
                  <a:pt x="1554480" y="1638300"/>
                </a:lnTo>
                <a:close/>
              </a:path>
              <a:path w="1574800" h="5706109">
                <a:moveTo>
                  <a:pt x="1554480" y="1714500"/>
                </a:moveTo>
                <a:lnTo>
                  <a:pt x="1547122" y="1713142"/>
                </a:lnTo>
                <a:lnTo>
                  <a:pt x="1541335" y="1709356"/>
                </a:lnTo>
                <a:lnTo>
                  <a:pt x="1537549" y="1703570"/>
                </a:lnTo>
                <a:lnTo>
                  <a:pt x="1536192" y="1696211"/>
                </a:lnTo>
                <a:lnTo>
                  <a:pt x="1537549" y="1688615"/>
                </a:lnTo>
                <a:lnTo>
                  <a:pt x="1541335" y="1682305"/>
                </a:lnTo>
                <a:lnTo>
                  <a:pt x="1547122" y="1677995"/>
                </a:lnTo>
                <a:lnTo>
                  <a:pt x="1554480" y="1676400"/>
                </a:lnTo>
                <a:lnTo>
                  <a:pt x="1562076" y="1677995"/>
                </a:lnTo>
                <a:lnTo>
                  <a:pt x="1568386" y="1682305"/>
                </a:lnTo>
                <a:lnTo>
                  <a:pt x="1572696" y="1688615"/>
                </a:lnTo>
                <a:lnTo>
                  <a:pt x="1574292" y="1696211"/>
                </a:lnTo>
                <a:lnTo>
                  <a:pt x="1572696" y="1703570"/>
                </a:lnTo>
                <a:lnTo>
                  <a:pt x="1568386" y="1709356"/>
                </a:lnTo>
                <a:lnTo>
                  <a:pt x="1562076" y="1713142"/>
                </a:lnTo>
                <a:lnTo>
                  <a:pt x="1554480" y="1714500"/>
                </a:lnTo>
                <a:close/>
              </a:path>
              <a:path w="1574800" h="5706109">
                <a:moveTo>
                  <a:pt x="1554480" y="1790700"/>
                </a:moveTo>
                <a:lnTo>
                  <a:pt x="1547122" y="1789342"/>
                </a:lnTo>
                <a:lnTo>
                  <a:pt x="1541335" y="1785556"/>
                </a:lnTo>
                <a:lnTo>
                  <a:pt x="1537549" y="1779770"/>
                </a:lnTo>
                <a:lnTo>
                  <a:pt x="1536192" y="1772411"/>
                </a:lnTo>
                <a:lnTo>
                  <a:pt x="1537549" y="1764815"/>
                </a:lnTo>
                <a:lnTo>
                  <a:pt x="1541335" y="1758505"/>
                </a:lnTo>
                <a:lnTo>
                  <a:pt x="1547122" y="1754195"/>
                </a:lnTo>
                <a:lnTo>
                  <a:pt x="1554480" y="1752600"/>
                </a:lnTo>
                <a:lnTo>
                  <a:pt x="1562076" y="1754195"/>
                </a:lnTo>
                <a:lnTo>
                  <a:pt x="1568386" y="1758505"/>
                </a:lnTo>
                <a:lnTo>
                  <a:pt x="1572696" y="1764815"/>
                </a:lnTo>
                <a:lnTo>
                  <a:pt x="1574292" y="1772411"/>
                </a:lnTo>
                <a:lnTo>
                  <a:pt x="1572696" y="1779770"/>
                </a:lnTo>
                <a:lnTo>
                  <a:pt x="1568386" y="1785556"/>
                </a:lnTo>
                <a:lnTo>
                  <a:pt x="1562076" y="1789342"/>
                </a:lnTo>
                <a:lnTo>
                  <a:pt x="1554480" y="1790700"/>
                </a:lnTo>
                <a:close/>
              </a:path>
              <a:path w="1574800" h="5706109">
                <a:moveTo>
                  <a:pt x="1554480" y="1866900"/>
                </a:moveTo>
                <a:lnTo>
                  <a:pt x="1547122" y="1865542"/>
                </a:lnTo>
                <a:lnTo>
                  <a:pt x="1541335" y="1861756"/>
                </a:lnTo>
                <a:lnTo>
                  <a:pt x="1537549" y="1855970"/>
                </a:lnTo>
                <a:lnTo>
                  <a:pt x="1536192" y="1848611"/>
                </a:lnTo>
                <a:lnTo>
                  <a:pt x="1537549" y="1841015"/>
                </a:lnTo>
                <a:lnTo>
                  <a:pt x="1541335" y="1834705"/>
                </a:lnTo>
                <a:lnTo>
                  <a:pt x="1547122" y="1830395"/>
                </a:lnTo>
                <a:lnTo>
                  <a:pt x="1554480" y="1828800"/>
                </a:lnTo>
                <a:lnTo>
                  <a:pt x="1562076" y="1830395"/>
                </a:lnTo>
                <a:lnTo>
                  <a:pt x="1568386" y="1834705"/>
                </a:lnTo>
                <a:lnTo>
                  <a:pt x="1572696" y="1841015"/>
                </a:lnTo>
                <a:lnTo>
                  <a:pt x="1574292" y="1848611"/>
                </a:lnTo>
                <a:lnTo>
                  <a:pt x="1572696" y="1855970"/>
                </a:lnTo>
                <a:lnTo>
                  <a:pt x="1568386" y="1861756"/>
                </a:lnTo>
                <a:lnTo>
                  <a:pt x="1562076" y="1865542"/>
                </a:lnTo>
                <a:lnTo>
                  <a:pt x="1554480" y="1866900"/>
                </a:lnTo>
                <a:close/>
              </a:path>
              <a:path w="1574800" h="5706109">
                <a:moveTo>
                  <a:pt x="1554480" y="1944624"/>
                </a:moveTo>
                <a:lnTo>
                  <a:pt x="1547122" y="1943028"/>
                </a:lnTo>
                <a:lnTo>
                  <a:pt x="1541335" y="1938718"/>
                </a:lnTo>
                <a:lnTo>
                  <a:pt x="1537549" y="1932408"/>
                </a:lnTo>
                <a:lnTo>
                  <a:pt x="1536192" y="1924811"/>
                </a:lnTo>
                <a:lnTo>
                  <a:pt x="1537549" y="1917215"/>
                </a:lnTo>
                <a:lnTo>
                  <a:pt x="1541335" y="1910905"/>
                </a:lnTo>
                <a:lnTo>
                  <a:pt x="1547122" y="1906595"/>
                </a:lnTo>
                <a:lnTo>
                  <a:pt x="1554480" y="1905000"/>
                </a:lnTo>
                <a:lnTo>
                  <a:pt x="1562076" y="1906595"/>
                </a:lnTo>
                <a:lnTo>
                  <a:pt x="1568386" y="1910905"/>
                </a:lnTo>
                <a:lnTo>
                  <a:pt x="1572696" y="1917215"/>
                </a:lnTo>
                <a:lnTo>
                  <a:pt x="1574292" y="1924811"/>
                </a:lnTo>
                <a:lnTo>
                  <a:pt x="1572696" y="1932408"/>
                </a:lnTo>
                <a:lnTo>
                  <a:pt x="1568386" y="1938718"/>
                </a:lnTo>
                <a:lnTo>
                  <a:pt x="1562076" y="1943028"/>
                </a:lnTo>
                <a:lnTo>
                  <a:pt x="1554480" y="1944624"/>
                </a:lnTo>
                <a:close/>
              </a:path>
              <a:path w="1574800" h="5706109">
                <a:moveTo>
                  <a:pt x="1554480" y="2020824"/>
                </a:moveTo>
                <a:lnTo>
                  <a:pt x="1547122" y="2019228"/>
                </a:lnTo>
                <a:lnTo>
                  <a:pt x="1541335" y="2014918"/>
                </a:lnTo>
                <a:lnTo>
                  <a:pt x="1537549" y="2008608"/>
                </a:lnTo>
                <a:lnTo>
                  <a:pt x="1536192" y="2001011"/>
                </a:lnTo>
                <a:lnTo>
                  <a:pt x="1537549" y="1993653"/>
                </a:lnTo>
                <a:lnTo>
                  <a:pt x="1541335" y="1987867"/>
                </a:lnTo>
                <a:lnTo>
                  <a:pt x="1547122" y="1984081"/>
                </a:lnTo>
                <a:lnTo>
                  <a:pt x="1554480" y="1982724"/>
                </a:lnTo>
                <a:lnTo>
                  <a:pt x="1562076" y="1984081"/>
                </a:lnTo>
                <a:lnTo>
                  <a:pt x="1568386" y="1987867"/>
                </a:lnTo>
                <a:lnTo>
                  <a:pt x="1572696" y="1993653"/>
                </a:lnTo>
                <a:lnTo>
                  <a:pt x="1574292" y="2001011"/>
                </a:lnTo>
                <a:lnTo>
                  <a:pt x="1572696" y="2008608"/>
                </a:lnTo>
                <a:lnTo>
                  <a:pt x="1568386" y="2014918"/>
                </a:lnTo>
                <a:lnTo>
                  <a:pt x="1562076" y="2019228"/>
                </a:lnTo>
                <a:lnTo>
                  <a:pt x="1554480" y="2020824"/>
                </a:lnTo>
                <a:close/>
              </a:path>
              <a:path w="1574800" h="5706109">
                <a:moveTo>
                  <a:pt x="1554480" y="2097024"/>
                </a:moveTo>
                <a:lnTo>
                  <a:pt x="1547122" y="2095428"/>
                </a:lnTo>
                <a:lnTo>
                  <a:pt x="1541335" y="2091118"/>
                </a:lnTo>
                <a:lnTo>
                  <a:pt x="1537549" y="2084808"/>
                </a:lnTo>
                <a:lnTo>
                  <a:pt x="1536192" y="2077211"/>
                </a:lnTo>
                <a:lnTo>
                  <a:pt x="1537549" y="2069853"/>
                </a:lnTo>
                <a:lnTo>
                  <a:pt x="1541335" y="2064067"/>
                </a:lnTo>
                <a:lnTo>
                  <a:pt x="1547122" y="2060281"/>
                </a:lnTo>
                <a:lnTo>
                  <a:pt x="1554480" y="2058924"/>
                </a:lnTo>
                <a:lnTo>
                  <a:pt x="1562076" y="2060281"/>
                </a:lnTo>
                <a:lnTo>
                  <a:pt x="1568386" y="2064067"/>
                </a:lnTo>
                <a:lnTo>
                  <a:pt x="1572696" y="2069853"/>
                </a:lnTo>
                <a:lnTo>
                  <a:pt x="1574292" y="2077211"/>
                </a:lnTo>
                <a:lnTo>
                  <a:pt x="1572696" y="2084808"/>
                </a:lnTo>
                <a:lnTo>
                  <a:pt x="1568386" y="2091118"/>
                </a:lnTo>
                <a:lnTo>
                  <a:pt x="1562076" y="2095428"/>
                </a:lnTo>
                <a:lnTo>
                  <a:pt x="1554480" y="2097024"/>
                </a:lnTo>
                <a:close/>
              </a:path>
              <a:path w="1574800" h="5706109">
                <a:moveTo>
                  <a:pt x="1554480" y="2173224"/>
                </a:moveTo>
                <a:lnTo>
                  <a:pt x="1547122" y="2171628"/>
                </a:lnTo>
                <a:lnTo>
                  <a:pt x="1541335" y="2167318"/>
                </a:lnTo>
                <a:lnTo>
                  <a:pt x="1537549" y="2161008"/>
                </a:lnTo>
                <a:lnTo>
                  <a:pt x="1536192" y="2153411"/>
                </a:lnTo>
                <a:lnTo>
                  <a:pt x="1537549" y="2146053"/>
                </a:lnTo>
                <a:lnTo>
                  <a:pt x="1541335" y="2140267"/>
                </a:lnTo>
                <a:lnTo>
                  <a:pt x="1547122" y="2136481"/>
                </a:lnTo>
                <a:lnTo>
                  <a:pt x="1554480" y="2135124"/>
                </a:lnTo>
                <a:lnTo>
                  <a:pt x="1562076" y="2136481"/>
                </a:lnTo>
                <a:lnTo>
                  <a:pt x="1568386" y="2140267"/>
                </a:lnTo>
                <a:lnTo>
                  <a:pt x="1572696" y="2146053"/>
                </a:lnTo>
                <a:lnTo>
                  <a:pt x="1574292" y="2153411"/>
                </a:lnTo>
                <a:lnTo>
                  <a:pt x="1572696" y="2161008"/>
                </a:lnTo>
                <a:lnTo>
                  <a:pt x="1568386" y="2167318"/>
                </a:lnTo>
                <a:lnTo>
                  <a:pt x="1562076" y="2171628"/>
                </a:lnTo>
                <a:lnTo>
                  <a:pt x="1554480" y="2173224"/>
                </a:lnTo>
                <a:close/>
              </a:path>
              <a:path w="1574800" h="5706109">
                <a:moveTo>
                  <a:pt x="1554480" y="2249424"/>
                </a:moveTo>
                <a:lnTo>
                  <a:pt x="1547122" y="2247828"/>
                </a:lnTo>
                <a:lnTo>
                  <a:pt x="1541335" y="2243518"/>
                </a:lnTo>
                <a:lnTo>
                  <a:pt x="1537549" y="2237208"/>
                </a:lnTo>
                <a:lnTo>
                  <a:pt x="1536192" y="2229611"/>
                </a:lnTo>
                <a:lnTo>
                  <a:pt x="1537549" y="2222253"/>
                </a:lnTo>
                <a:lnTo>
                  <a:pt x="1541335" y="2216467"/>
                </a:lnTo>
                <a:lnTo>
                  <a:pt x="1547122" y="2212681"/>
                </a:lnTo>
                <a:lnTo>
                  <a:pt x="1554480" y="2211324"/>
                </a:lnTo>
                <a:lnTo>
                  <a:pt x="1562076" y="2212681"/>
                </a:lnTo>
                <a:lnTo>
                  <a:pt x="1568386" y="2216467"/>
                </a:lnTo>
                <a:lnTo>
                  <a:pt x="1572696" y="2222253"/>
                </a:lnTo>
                <a:lnTo>
                  <a:pt x="1574292" y="2229611"/>
                </a:lnTo>
                <a:lnTo>
                  <a:pt x="1572696" y="2237208"/>
                </a:lnTo>
                <a:lnTo>
                  <a:pt x="1568386" y="2243518"/>
                </a:lnTo>
                <a:lnTo>
                  <a:pt x="1562076" y="2247828"/>
                </a:lnTo>
                <a:lnTo>
                  <a:pt x="1554480" y="2249424"/>
                </a:lnTo>
                <a:close/>
              </a:path>
              <a:path w="1574800" h="5706109">
                <a:moveTo>
                  <a:pt x="1554480" y="2325624"/>
                </a:moveTo>
                <a:lnTo>
                  <a:pt x="1547122" y="2324028"/>
                </a:lnTo>
                <a:lnTo>
                  <a:pt x="1541335" y="2319718"/>
                </a:lnTo>
                <a:lnTo>
                  <a:pt x="1537549" y="2313408"/>
                </a:lnTo>
                <a:lnTo>
                  <a:pt x="1536192" y="2305811"/>
                </a:lnTo>
                <a:lnTo>
                  <a:pt x="1537549" y="2298453"/>
                </a:lnTo>
                <a:lnTo>
                  <a:pt x="1541335" y="2292667"/>
                </a:lnTo>
                <a:lnTo>
                  <a:pt x="1547122" y="2288881"/>
                </a:lnTo>
                <a:lnTo>
                  <a:pt x="1554480" y="2287524"/>
                </a:lnTo>
                <a:lnTo>
                  <a:pt x="1562076" y="2288881"/>
                </a:lnTo>
                <a:lnTo>
                  <a:pt x="1568386" y="2292667"/>
                </a:lnTo>
                <a:lnTo>
                  <a:pt x="1572696" y="2298453"/>
                </a:lnTo>
                <a:lnTo>
                  <a:pt x="1574292" y="2305811"/>
                </a:lnTo>
                <a:lnTo>
                  <a:pt x="1572696" y="2313408"/>
                </a:lnTo>
                <a:lnTo>
                  <a:pt x="1568386" y="2319718"/>
                </a:lnTo>
                <a:lnTo>
                  <a:pt x="1562076" y="2324028"/>
                </a:lnTo>
                <a:lnTo>
                  <a:pt x="1554480" y="2325624"/>
                </a:lnTo>
                <a:close/>
              </a:path>
              <a:path w="1574800" h="5706109">
                <a:moveTo>
                  <a:pt x="1554480" y="2401824"/>
                </a:moveTo>
                <a:lnTo>
                  <a:pt x="1547122" y="2400228"/>
                </a:lnTo>
                <a:lnTo>
                  <a:pt x="1541335" y="2395918"/>
                </a:lnTo>
                <a:lnTo>
                  <a:pt x="1537549" y="2389608"/>
                </a:lnTo>
                <a:lnTo>
                  <a:pt x="1536192" y="2382011"/>
                </a:lnTo>
                <a:lnTo>
                  <a:pt x="1537549" y="2374653"/>
                </a:lnTo>
                <a:lnTo>
                  <a:pt x="1541335" y="2368867"/>
                </a:lnTo>
                <a:lnTo>
                  <a:pt x="1547122" y="2365081"/>
                </a:lnTo>
                <a:lnTo>
                  <a:pt x="1554480" y="2363724"/>
                </a:lnTo>
                <a:lnTo>
                  <a:pt x="1562076" y="2365081"/>
                </a:lnTo>
                <a:lnTo>
                  <a:pt x="1568386" y="2368867"/>
                </a:lnTo>
                <a:lnTo>
                  <a:pt x="1572696" y="2374653"/>
                </a:lnTo>
                <a:lnTo>
                  <a:pt x="1574292" y="2382011"/>
                </a:lnTo>
                <a:lnTo>
                  <a:pt x="1572696" y="2389608"/>
                </a:lnTo>
                <a:lnTo>
                  <a:pt x="1568386" y="2395918"/>
                </a:lnTo>
                <a:lnTo>
                  <a:pt x="1562076" y="2400228"/>
                </a:lnTo>
                <a:lnTo>
                  <a:pt x="1554480" y="2401824"/>
                </a:lnTo>
                <a:close/>
              </a:path>
              <a:path w="1574800" h="5706109">
                <a:moveTo>
                  <a:pt x="1554480" y="2478024"/>
                </a:moveTo>
                <a:lnTo>
                  <a:pt x="1547122" y="2476428"/>
                </a:lnTo>
                <a:lnTo>
                  <a:pt x="1541335" y="2472118"/>
                </a:lnTo>
                <a:lnTo>
                  <a:pt x="1537549" y="2465808"/>
                </a:lnTo>
                <a:lnTo>
                  <a:pt x="1536192" y="2458211"/>
                </a:lnTo>
                <a:lnTo>
                  <a:pt x="1537549" y="2450853"/>
                </a:lnTo>
                <a:lnTo>
                  <a:pt x="1541335" y="2445067"/>
                </a:lnTo>
                <a:lnTo>
                  <a:pt x="1547122" y="2441281"/>
                </a:lnTo>
                <a:lnTo>
                  <a:pt x="1554480" y="2439924"/>
                </a:lnTo>
                <a:lnTo>
                  <a:pt x="1562076" y="2441281"/>
                </a:lnTo>
                <a:lnTo>
                  <a:pt x="1568386" y="2445067"/>
                </a:lnTo>
                <a:lnTo>
                  <a:pt x="1572696" y="2450853"/>
                </a:lnTo>
                <a:lnTo>
                  <a:pt x="1574292" y="2458211"/>
                </a:lnTo>
                <a:lnTo>
                  <a:pt x="1572696" y="2465808"/>
                </a:lnTo>
                <a:lnTo>
                  <a:pt x="1568386" y="2472118"/>
                </a:lnTo>
                <a:lnTo>
                  <a:pt x="1562076" y="2476428"/>
                </a:lnTo>
                <a:lnTo>
                  <a:pt x="1554480" y="2478024"/>
                </a:lnTo>
                <a:close/>
              </a:path>
              <a:path w="1574800" h="5706109">
                <a:moveTo>
                  <a:pt x="1554480" y="2554224"/>
                </a:moveTo>
                <a:lnTo>
                  <a:pt x="1547122" y="2552628"/>
                </a:lnTo>
                <a:lnTo>
                  <a:pt x="1541335" y="2548318"/>
                </a:lnTo>
                <a:lnTo>
                  <a:pt x="1537549" y="2542008"/>
                </a:lnTo>
                <a:lnTo>
                  <a:pt x="1536192" y="2534411"/>
                </a:lnTo>
                <a:lnTo>
                  <a:pt x="1537549" y="2527053"/>
                </a:lnTo>
                <a:lnTo>
                  <a:pt x="1541335" y="2521267"/>
                </a:lnTo>
                <a:lnTo>
                  <a:pt x="1547122" y="2517481"/>
                </a:lnTo>
                <a:lnTo>
                  <a:pt x="1554480" y="2516124"/>
                </a:lnTo>
                <a:lnTo>
                  <a:pt x="1562076" y="2517481"/>
                </a:lnTo>
                <a:lnTo>
                  <a:pt x="1568386" y="2521267"/>
                </a:lnTo>
                <a:lnTo>
                  <a:pt x="1572696" y="2527053"/>
                </a:lnTo>
                <a:lnTo>
                  <a:pt x="1574292" y="2534411"/>
                </a:lnTo>
                <a:lnTo>
                  <a:pt x="1572696" y="2542008"/>
                </a:lnTo>
                <a:lnTo>
                  <a:pt x="1568386" y="2548318"/>
                </a:lnTo>
                <a:lnTo>
                  <a:pt x="1562076" y="2552628"/>
                </a:lnTo>
                <a:lnTo>
                  <a:pt x="1554480" y="2554224"/>
                </a:lnTo>
                <a:close/>
              </a:path>
              <a:path w="1574800" h="5706109">
                <a:moveTo>
                  <a:pt x="1554480" y="2630424"/>
                </a:moveTo>
                <a:lnTo>
                  <a:pt x="1547122" y="2628828"/>
                </a:lnTo>
                <a:lnTo>
                  <a:pt x="1541335" y="2624518"/>
                </a:lnTo>
                <a:lnTo>
                  <a:pt x="1537549" y="2618208"/>
                </a:lnTo>
                <a:lnTo>
                  <a:pt x="1536192" y="2610611"/>
                </a:lnTo>
                <a:lnTo>
                  <a:pt x="1537549" y="2603253"/>
                </a:lnTo>
                <a:lnTo>
                  <a:pt x="1541335" y="2597467"/>
                </a:lnTo>
                <a:lnTo>
                  <a:pt x="1547122" y="2593681"/>
                </a:lnTo>
                <a:lnTo>
                  <a:pt x="1554480" y="2592324"/>
                </a:lnTo>
                <a:lnTo>
                  <a:pt x="1562076" y="2593681"/>
                </a:lnTo>
                <a:lnTo>
                  <a:pt x="1568386" y="2597467"/>
                </a:lnTo>
                <a:lnTo>
                  <a:pt x="1572696" y="2603253"/>
                </a:lnTo>
                <a:lnTo>
                  <a:pt x="1574292" y="2610611"/>
                </a:lnTo>
                <a:lnTo>
                  <a:pt x="1572696" y="2618208"/>
                </a:lnTo>
                <a:lnTo>
                  <a:pt x="1568386" y="2624518"/>
                </a:lnTo>
                <a:lnTo>
                  <a:pt x="1562076" y="2628828"/>
                </a:lnTo>
                <a:lnTo>
                  <a:pt x="1554480" y="2630424"/>
                </a:lnTo>
                <a:close/>
              </a:path>
              <a:path w="1574800" h="5706109">
                <a:moveTo>
                  <a:pt x="1554480" y="2706624"/>
                </a:moveTo>
                <a:lnTo>
                  <a:pt x="1547122" y="2705028"/>
                </a:lnTo>
                <a:lnTo>
                  <a:pt x="1541335" y="2700718"/>
                </a:lnTo>
                <a:lnTo>
                  <a:pt x="1537549" y="2694408"/>
                </a:lnTo>
                <a:lnTo>
                  <a:pt x="1536192" y="2686811"/>
                </a:lnTo>
                <a:lnTo>
                  <a:pt x="1537549" y="2679453"/>
                </a:lnTo>
                <a:lnTo>
                  <a:pt x="1541335" y="2673667"/>
                </a:lnTo>
                <a:lnTo>
                  <a:pt x="1547122" y="2669881"/>
                </a:lnTo>
                <a:lnTo>
                  <a:pt x="1554480" y="2668524"/>
                </a:lnTo>
                <a:lnTo>
                  <a:pt x="1562076" y="2669881"/>
                </a:lnTo>
                <a:lnTo>
                  <a:pt x="1568386" y="2673667"/>
                </a:lnTo>
                <a:lnTo>
                  <a:pt x="1572696" y="2679453"/>
                </a:lnTo>
                <a:lnTo>
                  <a:pt x="1574292" y="2686811"/>
                </a:lnTo>
                <a:lnTo>
                  <a:pt x="1572696" y="2694408"/>
                </a:lnTo>
                <a:lnTo>
                  <a:pt x="1568386" y="2700718"/>
                </a:lnTo>
                <a:lnTo>
                  <a:pt x="1562076" y="2705028"/>
                </a:lnTo>
                <a:lnTo>
                  <a:pt x="1554480" y="2706624"/>
                </a:lnTo>
                <a:close/>
              </a:path>
              <a:path w="1574800" h="5706109">
                <a:moveTo>
                  <a:pt x="1554480" y="2782824"/>
                </a:moveTo>
                <a:lnTo>
                  <a:pt x="1547122" y="2781228"/>
                </a:lnTo>
                <a:lnTo>
                  <a:pt x="1541335" y="2776918"/>
                </a:lnTo>
                <a:lnTo>
                  <a:pt x="1537549" y="2770608"/>
                </a:lnTo>
                <a:lnTo>
                  <a:pt x="1536192" y="2763011"/>
                </a:lnTo>
                <a:lnTo>
                  <a:pt x="1537549" y="2755653"/>
                </a:lnTo>
                <a:lnTo>
                  <a:pt x="1541335" y="2749867"/>
                </a:lnTo>
                <a:lnTo>
                  <a:pt x="1547122" y="2746081"/>
                </a:lnTo>
                <a:lnTo>
                  <a:pt x="1554480" y="2744724"/>
                </a:lnTo>
                <a:lnTo>
                  <a:pt x="1562076" y="2746081"/>
                </a:lnTo>
                <a:lnTo>
                  <a:pt x="1568386" y="2749867"/>
                </a:lnTo>
                <a:lnTo>
                  <a:pt x="1572696" y="2755653"/>
                </a:lnTo>
                <a:lnTo>
                  <a:pt x="1574292" y="2763011"/>
                </a:lnTo>
                <a:lnTo>
                  <a:pt x="1572696" y="2770608"/>
                </a:lnTo>
                <a:lnTo>
                  <a:pt x="1568386" y="2776918"/>
                </a:lnTo>
                <a:lnTo>
                  <a:pt x="1562076" y="2781228"/>
                </a:lnTo>
                <a:lnTo>
                  <a:pt x="1554480" y="2782824"/>
                </a:lnTo>
                <a:close/>
              </a:path>
              <a:path w="1574800" h="5706109">
                <a:moveTo>
                  <a:pt x="1554480" y="2859024"/>
                </a:moveTo>
                <a:lnTo>
                  <a:pt x="1547122" y="2857428"/>
                </a:lnTo>
                <a:lnTo>
                  <a:pt x="1541335" y="2853118"/>
                </a:lnTo>
                <a:lnTo>
                  <a:pt x="1537549" y="2846808"/>
                </a:lnTo>
                <a:lnTo>
                  <a:pt x="1536192" y="2839211"/>
                </a:lnTo>
                <a:lnTo>
                  <a:pt x="1537549" y="2831853"/>
                </a:lnTo>
                <a:lnTo>
                  <a:pt x="1541335" y="2826067"/>
                </a:lnTo>
                <a:lnTo>
                  <a:pt x="1547122" y="2822281"/>
                </a:lnTo>
                <a:lnTo>
                  <a:pt x="1554480" y="2820924"/>
                </a:lnTo>
                <a:lnTo>
                  <a:pt x="1562076" y="2822281"/>
                </a:lnTo>
                <a:lnTo>
                  <a:pt x="1568386" y="2826067"/>
                </a:lnTo>
                <a:lnTo>
                  <a:pt x="1572696" y="2831853"/>
                </a:lnTo>
                <a:lnTo>
                  <a:pt x="1574292" y="2839211"/>
                </a:lnTo>
                <a:lnTo>
                  <a:pt x="1572696" y="2846808"/>
                </a:lnTo>
                <a:lnTo>
                  <a:pt x="1568386" y="2853118"/>
                </a:lnTo>
                <a:lnTo>
                  <a:pt x="1562076" y="2857428"/>
                </a:lnTo>
                <a:lnTo>
                  <a:pt x="1554480" y="2859024"/>
                </a:lnTo>
                <a:close/>
              </a:path>
              <a:path w="1574800" h="5706109">
                <a:moveTo>
                  <a:pt x="1554480" y="2935224"/>
                </a:moveTo>
                <a:lnTo>
                  <a:pt x="1547122" y="2933628"/>
                </a:lnTo>
                <a:lnTo>
                  <a:pt x="1541335" y="2929318"/>
                </a:lnTo>
                <a:lnTo>
                  <a:pt x="1537549" y="2923008"/>
                </a:lnTo>
                <a:lnTo>
                  <a:pt x="1536192" y="2915411"/>
                </a:lnTo>
                <a:lnTo>
                  <a:pt x="1537549" y="2908053"/>
                </a:lnTo>
                <a:lnTo>
                  <a:pt x="1541335" y="2902267"/>
                </a:lnTo>
                <a:lnTo>
                  <a:pt x="1547122" y="2898481"/>
                </a:lnTo>
                <a:lnTo>
                  <a:pt x="1554480" y="2897124"/>
                </a:lnTo>
                <a:lnTo>
                  <a:pt x="1562076" y="2898481"/>
                </a:lnTo>
                <a:lnTo>
                  <a:pt x="1568386" y="2902267"/>
                </a:lnTo>
                <a:lnTo>
                  <a:pt x="1572696" y="2908053"/>
                </a:lnTo>
                <a:lnTo>
                  <a:pt x="1574292" y="2915411"/>
                </a:lnTo>
                <a:lnTo>
                  <a:pt x="1572696" y="2923008"/>
                </a:lnTo>
                <a:lnTo>
                  <a:pt x="1568386" y="2929318"/>
                </a:lnTo>
                <a:lnTo>
                  <a:pt x="1562076" y="2933628"/>
                </a:lnTo>
                <a:lnTo>
                  <a:pt x="1554480" y="2935224"/>
                </a:lnTo>
                <a:close/>
              </a:path>
              <a:path w="1574800" h="5706109">
                <a:moveTo>
                  <a:pt x="1554480" y="3011424"/>
                </a:moveTo>
                <a:lnTo>
                  <a:pt x="1547122" y="3009828"/>
                </a:lnTo>
                <a:lnTo>
                  <a:pt x="1541335" y="3005518"/>
                </a:lnTo>
                <a:lnTo>
                  <a:pt x="1537549" y="2999208"/>
                </a:lnTo>
                <a:lnTo>
                  <a:pt x="1536192" y="2991611"/>
                </a:lnTo>
                <a:lnTo>
                  <a:pt x="1537549" y="2984253"/>
                </a:lnTo>
                <a:lnTo>
                  <a:pt x="1541335" y="2978467"/>
                </a:lnTo>
                <a:lnTo>
                  <a:pt x="1547122" y="2974681"/>
                </a:lnTo>
                <a:lnTo>
                  <a:pt x="1554480" y="2973324"/>
                </a:lnTo>
                <a:lnTo>
                  <a:pt x="1562076" y="2974681"/>
                </a:lnTo>
                <a:lnTo>
                  <a:pt x="1568386" y="2978467"/>
                </a:lnTo>
                <a:lnTo>
                  <a:pt x="1572696" y="2984253"/>
                </a:lnTo>
                <a:lnTo>
                  <a:pt x="1574292" y="2991611"/>
                </a:lnTo>
                <a:lnTo>
                  <a:pt x="1572696" y="2999208"/>
                </a:lnTo>
                <a:lnTo>
                  <a:pt x="1568386" y="3005518"/>
                </a:lnTo>
                <a:lnTo>
                  <a:pt x="1562076" y="3009828"/>
                </a:lnTo>
                <a:lnTo>
                  <a:pt x="1554480" y="3011424"/>
                </a:lnTo>
                <a:close/>
              </a:path>
              <a:path w="1574800" h="5706109">
                <a:moveTo>
                  <a:pt x="1554480" y="3087624"/>
                </a:moveTo>
                <a:lnTo>
                  <a:pt x="1547122" y="3086028"/>
                </a:lnTo>
                <a:lnTo>
                  <a:pt x="1541335" y="3081718"/>
                </a:lnTo>
                <a:lnTo>
                  <a:pt x="1537549" y="3075408"/>
                </a:lnTo>
                <a:lnTo>
                  <a:pt x="1536192" y="3067811"/>
                </a:lnTo>
                <a:lnTo>
                  <a:pt x="1537549" y="3060453"/>
                </a:lnTo>
                <a:lnTo>
                  <a:pt x="1541335" y="3054667"/>
                </a:lnTo>
                <a:lnTo>
                  <a:pt x="1547122" y="3050881"/>
                </a:lnTo>
                <a:lnTo>
                  <a:pt x="1554480" y="3049524"/>
                </a:lnTo>
                <a:lnTo>
                  <a:pt x="1562076" y="3050881"/>
                </a:lnTo>
                <a:lnTo>
                  <a:pt x="1568386" y="3054667"/>
                </a:lnTo>
                <a:lnTo>
                  <a:pt x="1572696" y="3060453"/>
                </a:lnTo>
                <a:lnTo>
                  <a:pt x="1574292" y="3067811"/>
                </a:lnTo>
                <a:lnTo>
                  <a:pt x="1572696" y="3075408"/>
                </a:lnTo>
                <a:lnTo>
                  <a:pt x="1568386" y="3081718"/>
                </a:lnTo>
                <a:lnTo>
                  <a:pt x="1562076" y="3086028"/>
                </a:lnTo>
                <a:lnTo>
                  <a:pt x="1554480" y="3087624"/>
                </a:lnTo>
                <a:close/>
              </a:path>
              <a:path w="1574800" h="5706109">
                <a:moveTo>
                  <a:pt x="1554480" y="3163824"/>
                </a:moveTo>
                <a:lnTo>
                  <a:pt x="1547122" y="3162228"/>
                </a:lnTo>
                <a:lnTo>
                  <a:pt x="1541335" y="3157918"/>
                </a:lnTo>
                <a:lnTo>
                  <a:pt x="1537549" y="3151608"/>
                </a:lnTo>
                <a:lnTo>
                  <a:pt x="1536192" y="3144011"/>
                </a:lnTo>
                <a:lnTo>
                  <a:pt x="1537549" y="3136653"/>
                </a:lnTo>
                <a:lnTo>
                  <a:pt x="1541335" y="3130867"/>
                </a:lnTo>
                <a:lnTo>
                  <a:pt x="1547122" y="3127081"/>
                </a:lnTo>
                <a:lnTo>
                  <a:pt x="1554480" y="3125724"/>
                </a:lnTo>
                <a:lnTo>
                  <a:pt x="1562076" y="3127081"/>
                </a:lnTo>
                <a:lnTo>
                  <a:pt x="1568386" y="3130867"/>
                </a:lnTo>
                <a:lnTo>
                  <a:pt x="1572696" y="3136653"/>
                </a:lnTo>
                <a:lnTo>
                  <a:pt x="1574292" y="3144011"/>
                </a:lnTo>
                <a:lnTo>
                  <a:pt x="1572696" y="3151608"/>
                </a:lnTo>
                <a:lnTo>
                  <a:pt x="1568386" y="3157918"/>
                </a:lnTo>
                <a:lnTo>
                  <a:pt x="1562076" y="3162228"/>
                </a:lnTo>
                <a:lnTo>
                  <a:pt x="1554480" y="3163824"/>
                </a:lnTo>
                <a:close/>
              </a:path>
              <a:path w="1574800" h="5706109">
                <a:moveTo>
                  <a:pt x="1554480" y="3240024"/>
                </a:moveTo>
                <a:lnTo>
                  <a:pt x="1547122" y="3238428"/>
                </a:lnTo>
                <a:lnTo>
                  <a:pt x="1541335" y="3234118"/>
                </a:lnTo>
                <a:lnTo>
                  <a:pt x="1537549" y="3227808"/>
                </a:lnTo>
                <a:lnTo>
                  <a:pt x="1536192" y="3220211"/>
                </a:lnTo>
                <a:lnTo>
                  <a:pt x="1537549" y="3213496"/>
                </a:lnTo>
                <a:lnTo>
                  <a:pt x="1541335" y="3207638"/>
                </a:lnTo>
                <a:lnTo>
                  <a:pt x="1547122" y="3203495"/>
                </a:lnTo>
                <a:lnTo>
                  <a:pt x="1554480" y="3201924"/>
                </a:lnTo>
                <a:lnTo>
                  <a:pt x="1562076" y="3203495"/>
                </a:lnTo>
                <a:lnTo>
                  <a:pt x="1568386" y="3207638"/>
                </a:lnTo>
                <a:lnTo>
                  <a:pt x="1572696" y="3213496"/>
                </a:lnTo>
                <a:lnTo>
                  <a:pt x="1574292" y="3220211"/>
                </a:lnTo>
                <a:lnTo>
                  <a:pt x="1572696" y="3227808"/>
                </a:lnTo>
                <a:lnTo>
                  <a:pt x="1568386" y="3234118"/>
                </a:lnTo>
                <a:lnTo>
                  <a:pt x="1562076" y="3238428"/>
                </a:lnTo>
                <a:lnTo>
                  <a:pt x="1554480" y="3240024"/>
                </a:lnTo>
                <a:close/>
              </a:path>
              <a:path w="1574800" h="5706109">
                <a:moveTo>
                  <a:pt x="1554480" y="3316224"/>
                </a:moveTo>
                <a:lnTo>
                  <a:pt x="1547122" y="3314628"/>
                </a:lnTo>
                <a:lnTo>
                  <a:pt x="1541335" y="3310318"/>
                </a:lnTo>
                <a:lnTo>
                  <a:pt x="1537549" y="3304008"/>
                </a:lnTo>
                <a:lnTo>
                  <a:pt x="1536192" y="3296411"/>
                </a:lnTo>
                <a:lnTo>
                  <a:pt x="1537549" y="3289696"/>
                </a:lnTo>
                <a:lnTo>
                  <a:pt x="1541335" y="3283838"/>
                </a:lnTo>
                <a:lnTo>
                  <a:pt x="1547122" y="3279695"/>
                </a:lnTo>
                <a:lnTo>
                  <a:pt x="1554480" y="3278124"/>
                </a:lnTo>
                <a:lnTo>
                  <a:pt x="1562076" y="3279695"/>
                </a:lnTo>
                <a:lnTo>
                  <a:pt x="1568386" y="3283838"/>
                </a:lnTo>
                <a:lnTo>
                  <a:pt x="1572696" y="3289696"/>
                </a:lnTo>
                <a:lnTo>
                  <a:pt x="1574292" y="3296411"/>
                </a:lnTo>
                <a:lnTo>
                  <a:pt x="1572696" y="3304008"/>
                </a:lnTo>
                <a:lnTo>
                  <a:pt x="1568386" y="3310318"/>
                </a:lnTo>
                <a:lnTo>
                  <a:pt x="1562076" y="3314628"/>
                </a:lnTo>
                <a:lnTo>
                  <a:pt x="1554480" y="3316224"/>
                </a:lnTo>
                <a:close/>
              </a:path>
              <a:path w="1574800" h="5706109">
                <a:moveTo>
                  <a:pt x="1554480" y="3392424"/>
                </a:moveTo>
                <a:lnTo>
                  <a:pt x="1547122" y="3390828"/>
                </a:lnTo>
                <a:lnTo>
                  <a:pt x="1541335" y="3386518"/>
                </a:lnTo>
                <a:lnTo>
                  <a:pt x="1537549" y="3380208"/>
                </a:lnTo>
                <a:lnTo>
                  <a:pt x="1536192" y="3372611"/>
                </a:lnTo>
                <a:lnTo>
                  <a:pt x="1537549" y="3365896"/>
                </a:lnTo>
                <a:lnTo>
                  <a:pt x="1541335" y="3360038"/>
                </a:lnTo>
                <a:lnTo>
                  <a:pt x="1547122" y="3355895"/>
                </a:lnTo>
                <a:lnTo>
                  <a:pt x="1554480" y="3354324"/>
                </a:lnTo>
                <a:lnTo>
                  <a:pt x="1562076" y="3355895"/>
                </a:lnTo>
                <a:lnTo>
                  <a:pt x="1568386" y="3360038"/>
                </a:lnTo>
                <a:lnTo>
                  <a:pt x="1572696" y="3365896"/>
                </a:lnTo>
                <a:lnTo>
                  <a:pt x="1574292" y="3372611"/>
                </a:lnTo>
                <a:lnTo>
                  <a:pt x="1572696" y="3380208"/>
                </a:lnTo>
                <a:lnTo>
                  <a:pt x="1568386" y="3386518"/>
                </a:lnTo>
                <a:lnTo>
                  <a:pt x="1562076" y="3390828"/>
                </a:lnTo>
                <a:lnTo>
                  <a:pt x="1554480" y="3392424"/>
                </a:lnTo>
                <a:close/>
              </a:path>
              <a:path w="1574800" h="5706109">
                <a:moveTo>
                  <a:pt x="1554480" y="3468624"/>
                </a:moveTo>
                <a:lnTo>
                  <a:pt x="1547122" y="3467052"/>
                </a:lnTo>
                <a:lnTo>
                  <a:pt x="1541335" y="3462909"/>
                </a:lnTo>
                <a:lnTo>
                  <a:pt x="1537549" y="3457051"/>
                </a:lnTo>
                <a:lnTo>
                  <a:pt x="1536192" y="3450335"/>
                </a:lnTo>
                <a:lnTo>
                  <a:pt x="1536192" y="3448811"/>
                </a:lnTo>
                <a:lnTo>
                  <a:pt x="1537549" y="3442096"/>
                </a:lnTo>
                <a:lnTo>
                  <a:pt x="1541335" y="3436238"/>
                </a:lnTo>
                <a:lnTo>
                  <a:pt x="1547122" y="3432095"/>
                </a:lnTo>
                <a:lnTo>
                  <a:pt x="1554480" y="3430524"/>
                </a:lnTo>
                <a:lnTo>
                  <a:pt x="1562076" y="3432095"/>
                </a:lnTo>
                <a:lnTo>
                  <a:pt x="1568386" y="3436238"/>
                </a:lnTo>
                <a:lnTo>
                  <a:pt x="1572696" y="3442096"/>
                </a:lnTo>
                <a:lnTo>
                  <a:pt x="1574292" y="3448811"/>
                </a:lnTo>
                <a:lnTo>
                  <a:pt x="1574292" y="3450335"/>
                </a:lnTo>
                <a:lnTo>
                  <a:pt x="1572696" y="3457051"/>
                </a:lnTo>
                <a:lnTo>
                  <a:pt x="1568386" y="3462909"/>
                </a:lnTo>
                <a:lnTo>
                  <a:pt x="1562076" y="3467052"/>
                </a:lnTo>
                <a:lnTo>
                  <a:pt x="1554480" y="3468624"/>
                </a:lnTo>
                <a:close/>
              </a:path>
              <a:path w="1574800" h="5706109">
                <a:moveTo>
                  <a:pt x="1554480" y="3544823"/>
                </a:moveTo>
                <a:lnTo>
                  <a:pt x="1547122" y="3543252"/>
                </a:lnTo>
                <a:lnTo>
                  <a:pt x="1541335" y="3539108"/>
                </a:lnTo>
                <a:lnTo>
                  <a:pt x="1537549" y="3533251"/>
                </a:lnTo>
                <a:lnTo>
                  <a:pt x="1536192" y="3526535"/>
                </a:lnTo>
                <a:lnTo>
                  <a:pt x="1537549" y="3518939"/>
                </a:lnTo>
                <a:lnTo>
                  <a:pt x="1541335" y="3512629"/>
                </a:lnTo>
                <a:lnTo>
                  <a:pt x="1547122" y="3508319"/>
                </a:lnTo>
                <a:lnTo>
                  <a:pt x="1554480" y="3506723"/>
                </a:lnTo>
                <a:lnTo>
                  <a:pt x="1562076" y="3508319"/>
                </a:lnTo>
                <a:lnTo>
                  <a:pt x="1568386" y="3512629"/>
                </a:lnTo>
                <a:lnTo>
                  <a:pt x="1572696" y="3518939"/>
                </a:lnTo>
                <a:lnTo>
                  <a:pt x="1574292" y="3526535"/>
                </a:lnTo>
                <a:lnTo>
                  <a:pt x="1572696" y="3533251"/>
                </a:lnTo>
                <a:lnTo>
                  <a:pt x="1568386" y="3539108"/>
                </a:lnTo>
                <a:lnTo>
                  <a:pt x="1562076" y="3543252"/>
                </a:lnTo>
                <a:lnTo>
                  <a:pt x="1554480" y="3544823"/>
                </a:lnTo>
                <a:close/>
              </a:path>
              <a:path w="1574800" h="5706109">
                <a:moveTo>
                  <a:pt x="1554480" y="3621023"/>
                </a:moveTo>
                <a:lnTo>
                  <a:pt x="1547122" y="3619452"/>
                </a:lnTo>
                <a:lnTo>
                  <a:pt x="1541335" y="3615308"/>
                </a:lnTo>
                <a:lnTo>
                  <a:pt x="1537549" y="3609451"/>
                </a:lnTo>
                <a:lnTo>
                  <a:pt x="1536192" y="3602735"/>
                </a:lnTo>
                <a:lnTo>
                  <a:pt x="1537549" y="3595139"/>
                </a:lnTo>
                <a:lnTo>
                  <a:pt x="1541335" y="3588829"/>
                </a:lnTo>
                <a:lnTo>
                  <a:pt x="1547122" y="3584519"/>
                </a:lnTo>
                <a:lnTo>
                  <a:pt x="1554480" y="3582923"/>
                </a:lnTo>
                <a:lnTo>
                  <a:pt x="1562076" y="3584519"/>
                </a:lnTo>
                <a:lnTo>
                  <a:pt x="1568386" y="3588829"/>
                </a:lnTo>
                <a:lnTo>
                  <a:pt x="1572696" y="3595139"/>
                </a:lnTo>
                <a:lnTo>
                  <a:pt x="1574292" y="3602735"/>
                </a:lnTo>
                <a:lnTo>
                  <a:pt x="1572696" y="3609451"/>
                </a:lnTo>
                <a:lnTo>
                  <a:pt x="1568386" y="3615308"/>
                </a:lnTo>
                <a:lnTo>
                  <a:pt x="1562076" y="3619452"/>
                </a:lnTo>
                <a:lnTo>
                  <a:pt x="1554480" y="3621023"/>
                </a:lnTo>
                <a:close/>
              </a:path>
              <a:path w="1574800" h="5706109">
                <a:moveTo>
                  <a:pt x="1554480" y="3697223"/>
                </a:moveTo>
                <a:lnTo>
                  <a:pt x="1547122" y="3695652"/>
                </a:lnTo>
                <a:lnTo>
                  <a:pt x="1541335" y="3691508"/>
                </a:lnTo>
                <a:lnTo>
                  <a:pt x="1537549" y="3685651"/>
                </a:lnTo>
                <a:lnTo>
                  <a:pt x="1536192" y="3678935"/>
                </a:lnTo>
                <a:lnTo>
                  <a:pt x="1537549" y="3671339"/>
                </a:lnTo>
                <a:lnTo>
                  <a:pt x="1541335" y="3665029"/>
                </a:lnTo>
                <a:lnTo>
                  <a:pt x="1547122" y="3660719"/>
                </a:lnTo>
                <a:lnTo>
                  <a:pt x="1554480" y="3659123"/>
                </a:lnTo>
                <a:lnTo>
                  <a:pt x="1562076" y="3660719"/>
                </a:lnTo>
                <a:lnTo>
                  <a:pt x="1568386" y="3665029"/>
                </a:lnTo>
                <a:lnTo>
                  <a:pt x="1572696" y="3671339"/>
                </a:lnTo>
                <a:lnTo>
                  <a:pt x="1574292" y="3678935"/>
                </a:lnTo>
                <a:lnTo>
                  <a:pt x="1572696" y="3685651"/>
                </a:lnTo>
                <a:lnTo>
                  <a:pt x="1568386" y="3691508"/>
                </a:lnTo>
                <a:lnTo>
                  <a:pt x="1562076" y="3695652"/>
                </a:lnTo>
                <a:lnTo>
                  <a:pt x="1554480" y="3697223"/>
                </a:lnTo>
                <a:close/>
              </a:path>
              <a:path w="1574800" h="5706109">
                <a:moveTo>
                  <a:pt x="1554480" y="3773423"/>
                </a:moveTo>
                <a:lnTo>
                  <a:pt x="1547122" y="3772066"/>
                </a:lnTo>
                <a:lnTo>
                  <a:pt x="1541335" y="3768280"/>
                </a:lnTo>
                <a:lnTo>
                  <a:pt x="1537549" y="3762493"/>
                </a:lnTo>
                <a:lnTo>
                  <a:pt x="1536192" y="3755135"/>
                </a:lnTo>
                <a:lnTo>
                  <a:pt x="1537549" y="3747539"/>
                </a:lnTo>
                <a:lnTo>
                  <a:pt x="1541335" y="3741229"/>
                </a:lnTo>
                <a:lnTo>
                  <a:pt x="1547122" y="3736919"/>
                </a:lnTo>
                <a:lnTo>
                  <a:pt x="1554480" y="3735323"/>
                </a:lnTo>
                <a:lnTo>
                  <a:pt x="1562076" y="3736919"/>
                </a:lnTo>
                <a:lnTo>
                  <a:pt x="1568386" y="3741229"/>
                </a:lnTo>
                <a:lnTo>
                  <a:pt x="1572696" y="3747539"/>
                </a:lnTo>
                <a:lnTo>
                  <a:pt x="1574292" y="3755135"/>
                </a:lnTo>
                <a:lnTo>
                  <a:pt x="1572696" y="3762493"/>
                </a:lnTo>
                <a:lnTo>
                  <a:pt x="1568386" y="3768280"/>
                </a:lnTo>
                <a:lnTo>
                  <a:pt x="1562076" y="3772066"/>
                </a:lnTo>
                <a:lnTo>
                  <a:pt x="1554480" y="3773423"/>
                </a:lnTo>
                <a:close/>
              </a:path>
              <a:path w="1574800" h="5706109">
                <a:moveTo>
                  <a:pt x="1554480" y="3849623"/>
                </a:moveTo>
                <a:lnTo>
                  <a:pt x="1547122" y="3848266"/>
                </a:lnTo>
                <a:lnTo>
                  <a:pt x="1541335" y="3844480"/>
                </a:lnTo>
                <a:lnTo>
                  <a:pt x="1537549" y="3838693"/>
                </a:lnTo>
                <a:lnTo>
                  <a:pt x="1536192" y="3831335"/>
                </a:lnTo>
                <a:lnTo>
                  <a:pt x="1537549" y="3823739"/>
                </a:lnTo>
                <a:lnTo>
                  <a:pt x="1541335" y="3817429"/>
                </a:lnTo>
                <a:lnTo>
                  <a:pt x="1547122" y="3813119"/>
                </a:lnTo>
                <a:lnTo>
                  <a:pt x="1554480" y="3811523"/>
                </a:lnTo>
                <a:lnTo>
                  <a:pt x="1562076" y="3813119"/>
                </a:lnTo>
                <a:lnTo>
                  <a:pt x="1568386" y="3817429"/>
                </a:lnTo>
                <a:lnTo>
                  <a:pt x="1572696" y="3823739"/>
                </a:lnTo>
                <a:lnTo>
                  <a:pt x="1574292" y="3831335"/>
                </a:lnTo>
                <a:lnTo>
                  <a:pt x="1572696" y="3838693"/>
                </a:lnTo>
                <a:lnTo>
                  <a:pt x="1568386" y="3844480"/>
                </a:lnTo>
                <a:lnTo>
                  <a:pt x="1562076" y="3848266"/>
                </a:lnTo>
                <a:lnTo>
                  <a:pt x="1554480" y="3849623"/>
                </a:lnTo>
                <a:close/>
              </a:path>
              <a:path w="1574800" h="5706109">
                <a:moveTo>
                  <a:pt x="1554480" y="3925823"/>
                </a:moveTo>
                <a:lnTo>
                  <a:pt x="1547122" y="3924466"/>
                </a:lnTo>
                <a:lnTo>
                  <a:pt x="1541335" y="3920680"/>
                </a:lnTo>
                <a:lnTo>
                  <a:pt x="1537549" y="3914893"/>
                </a:lnTo>
                <a:lnTo>
                  <a:pt x="1536192" y="3907535"/>
                </a:lnTo>
                <a:lnTo>
                  <a:pt x="1537549" y="3899939"/>
                </a:lnTo>
                <a:lnTo>
                  <a:pt x="1541335" y="3893629"/>
                </a:lnTo>
                <a:lnTo>
                  <a:pt x="1547122" y="3889319"/>
                </a:lnTo>
                <a:lnTo>
                  <a:pt x="1554480" y="3887723"/>
                </a:lnTo>
                <a:lnTo>
                  <a:pt x="1562076" y="3889319"/>
                </a:lnTo>
                <a:lnTo>
                  <a:pt x="1568386" y="3893629"/>
                </a:lnTo>
                <a:lnTo>
                  <a:pt x="1572696" y="3899939"/>
                </a:lnTo>
                <a:lnTo>
                  <a:pt x="1574292" y="3907535"/>
                </a:lnTo>
                <a:lnTo>
                  <a:pt x="1572696" y="3914893"/>
                </a:lnTo>
                <a:lnTo>
                  <a:pt x="1568386" y="3920680"/>
                </a:lnTo>
                <a:lnTo>
                  <a:pt x="1562076" y="3924466"/>
                </a:lnTo>
                <a:lnTo>
                  <a:pt x="1554480" y="3925823"/>
                </a:lnTo>
                <a:close/>
              </a:path>
              <a:path w="1574800" h="5706109">
                <a:moveTo>
                  <a:pt x="1554480" y="4002023"/>
                </a:moveTo>
                <a:lnTo>
                  <a:pt x="1547122" y="4000666"/>
                </a:lnTo>
                <a:lnTo>
                  <a:pt x="1541335" y="3996880"/>
                </a:lnTo>
                <a:lnTo>
                  <a:pt x="1537549" y="3991093"/>
                </a:lnTo>
                <a:lnTo>
                  <a:pt x="1536192" y="3983735"/>
                </a:lnTo>
                <a:lnTo>
                  <a:pt x="1537549" y="3976139"/>
                </a:lnTo>
                <a:lnTo>
                  <a:pt x="1541335" y="3969829"/>
                </a:lnTo>
                <a:lnTo>
                  <a:pt x="1547122" y="3965519"/>
                </a:lnTo>
                <a:lnTo>
                  <a:pt x="1554480" y="3963923"/>
                </a:lnTo>
                <a:lnTo>
                  <a:pt x="1562076" y="3965519"/>
                </a:lnTo>
                <a:lnTo>
                  <a:pt x="1568386" y="3969829"/>
                </a:lnTo>
                <a:lnTo>
                  <a:pt x="1572696" y="3976139"/>
                </a:lnTo>
                <a:lnTo>
                  <a:pt x="1574292" y="3983735"/>
                </a:lnTo>
                <a:lnTo>
                  <a:pt x="1572696" y="3991093"/>
                </a:lnTo>
                <a:lnTo>
                  <a:pt x="1568386" y="3996880"/>
                </a:lnTo>
                <a:lnTo>
                  <a:pt x="1562076" y="4000666"/>
                </a:lnTo>
                <a:lnTo>
                  <a:pt x="1554480" y="4002023"/>
                </a:lnTo>
                <a:close/>
              </a:path>
              <a:path w="1574800" h="5706109">
                <a:moveTo>
                  <a:pt x="1554480" y="4078223"/>
                </a:moveTo>
                <a:lnTo>
                  <a:pt x="1547122" y="4076866"/>
                </a:lnTo>
                <a:lnTo>
                  <a:pt x="1541335" y="4073080"/>
                </a:lnTo>
                <a:lnTo>
                  <a:pt x="1537549" y="4067293"/>
                </a:lnTo>
                <a:lnTo>
                  <a:pt x="1536192" y="4059935"/>
                </a:lnTo>
                <a:lnTo>
                  <a:pt x="1537549" y="4052339"/>
                </a:lnTo>
                <a:lnTo>
                  <a:pt x="1541335" y="4046029"/>
                </a:lnTo>
                <a:lnTo>
                  <a:pt x="1547122" y="4041719"/>
                </a:lnTo>
                <a:lnTo>
                  <a:pt x="1554480" y="4040123"/>
                </a:lnTo>
                <a:lnTo>
                  <a:pt x="1562076" y="4041719"/>
                </a:lnTo>
                <a:lnTo>
                  <a:pt x="1568386" y="4046029"/>
                </a:lnTo>
                <a:lnTo>
                  <a:pt x="1572696" y="4052339"/>
                </a:lnTo>
                <a:lnTo>
                  <a:pt x="1574292" y="4059935"/>
                </a:lnTo>
                <a:lnTo>
                  <a:pt x="1572696" y="4067293"/>
                </a:lnTo>
                <a:lnTo>
                  <a:pt x="1568386" y="4073080"/>
                </a:lnTo>
                <a:lnTo>
                  <a:pt x="1562076" y="4076866"/>
                </a:lnTo>
                <a:lnTo>
                  <a:pt x="1554480" y="4078223"/>
                </a:lnTo>
                <a:close/>
              </a:path>
              <a:path w="1574800" h="5706109">
                <a:moveTo>
                  <a:pt x="1554480" y="4154423"/>
                </a:moveTo>
                <a:lnTo>
                  <a:pt x="1547122" y="4153066"/>
                </a:lnTo>
                <a:lnTo>
                  <a:pt x="1541335" y="4149280"/>
                </a:lnTo>
                <a:lnTo>
                  <a:pt x="1537549" y="4143493"/>
                </a:lnTo>
                <a:lnTo>
                  <a:pt x="1536192" y="4136135"/>
                </a:lnTo>
                <a:lnTo>
                  <a:pt x="1537549" y="4128539"/>
                </a:lnTo>
                <a:lnTo>
                  <a:pt x="1541335" y="4122229"/>
                </a:lnTo>
                <a:lnTo>
                  <a:pt x="1547122" y="4117919"/>
                </a:lnTo>
                <a:lnTo>
                  <a:pt x="1554480" y="4116323"/>
                </a:lnTo>
                <a:lnTo>
                  <a:pt x="1562076" y="4117919"/>
                </a:lnTo>
                <a:lnTo>
                  <a:pt x="1568386" y="4122229"/>
                </a:lnTo>
                <a:lnTo>
                  <a:pt x="1572696" y="4128539"/>
                </a:lnTo>
                <a:lnTo>
                  <a:pt x="1574292" y="4136135"/>
                </a:lnTo>
                <a:lnTo>
                  <a:pt x="1572696" y="4143493"/>
                </a:lnTo>
                <a:lnTo>
                  <a:pt x="1568386" y="4149280"/>
                </a:lnTo>
                <a:lnTo>
                  <a:pt x="1562076" y="4153066"/>
                </a:lnTo>
                <a:lnTo>
                  <a:pt x="1554480" y="4154423"/>
                </a:lnTo>
                <a:close/>
              </a:path>
              <a:path w="1574800" h="5706109">
                <a:moveTo>
                  <a:pt x="1554480" y="4230623"/>
                </a:moveTo>
                <a:lnTo>
                  <a:pt x="1547122" y="4229266"/>
                </a:lnTo>
                <a:lnTo>
                  <a:pt x="1541335" y="4225480"/>
                </a:lnTo>
                <a:lnTo>
                  <a:pt x="1537549" y="4219693"/>
                </a:lnTo>
                <a:lnTo>
                  <a:pt x="1536192" y="4212335"/>
                </a:lnTo>
                <a:lnTo>
                  <a:pt x="1537549" y="4204739"/>
                </a:lnTo>
                <a:lnTo>
                  <a:pt x="1541335" y="4198429"/>
                </a:lnTo>
                <a:lnTo>
                  <a:pt x="1547122" y="4194119"/>
                </a:lnTo>
                <a:lnTo>
                  <a:pt x="1554480" y="4192523"/>
                </a:lnTo>
                <a:lnTo>
                  <a:pt x="1562076" y="4194119"/>
                </a:lnTo>
                <a:lnTo>
                  <a:pt x="1568386" y="4198429"/>
                </a:lnTo>
                <a:lnTo>
                  <a:pt x="1572696" y="4204739"/>
                </a:lnTo>
                <a:lnTo>
                  <a:pt x="1574292" y="4212335"/>
                </a:lnTo>
                <a:lnTo>
                  <a:pt x="1572696" y="4219693"/>
                </a:lnTo>
                <a:lnTo>
                  <a:pt x="1568386" y="4225480"/>
                </a:lnTo>
                <a:lnTo>
                  <a:pt x="1562076" y="4229266"/>
                </a:lnTo>
                <a:lnTo>
                  <a:pt x="1554480" y="4230623"/>
                </a:lnTo>
                <a:close/>
              </a:path>
              <a:path w="1574800" h="5706109">
                <a:moveTo>
                  <a:pt x="1554480" y="4306823"/>
                </a:moveTo>
                <a:lnTo>
                  <a:pt x="1547122" y="4305466"/>
                </a:lnTo>
                <a:lnTo>
                  <a:pt x="1541335" y="4301680"/>
                </a:lnTo>
                <a:lnTo>
                  <a:pt x="1537549" y="4295893"/>
                </a:lnTo>
                <a:lnTo>
                  <a:pt x="1536192" y="4288535"/>
                </a:lnTo>
                <a:lnTo>
                  <a:pt x="1537549" y="4280939"/>
                </a:lnTo>
                <a:lnTo>
                  <a:pt x="1541335" y="4274629"/>
                </a:lnTo>
                <a:lnTo>
                  <a:pt x="1547122" y="4270319"/>
                </a:lnTo>
                <a:lnTo>
                  <a:pt x="1554480" y="4268723"/>
                </a:lnTo>
                <a:lnTo>
                  <a:pt x="1562076" y="4270319"/>
                </a:lnTo>
                <a:lnTo>
                  <a:pt x="1568386" y="4274629"/>
                </a:lnTo>
                <a:lnTo>
                  <a:pt x="1572696" y="4280939"/>
                </a:lnTo>
                <a:lnTo>
                  <a:pt x="1574292" y="4288535"/>
                </a:lnTo>
                <a:lnTo>
                  <a:pt x="1572696" y="4295893"/>
                </a:lnTo>
                <a:lnTo>
                  <a:pt x="1568386" y="4301680"/>
                </a:lnTo>
                <a:lnTo>
                  <a:pt x="1562076" y="4305466"/>
                </a:lnTo>
                <a:lnTo>
                  <a:pt x="1554480" y="4306823"/>
                </a:lnTo>
                <a:close/>
              </a:path>
              <a:path w="1574800" h="5706109">
                <a:moveTo>
                  <a:pt x="1554480" y="4383023"/>
                </a:moveTo>
                <a:lnTo>
                  <a:pt x="1547122" y="4381666"/>
                </a:lnTo>
                <a:lnTo>
                  <a:pt x="1541335" y="4377880"/>
                </a:lnTo>
                <a:lnTo>
                  <a:pt x="1537549" y="4372093"/>
                </a:lnTo>
                <a:lnTo>
                  <a:pt x="1536192" y="4364735"/>
                </a:lnTo>
                <a:lnTo>
                  <a:pt x="1537549" y="4357139"/>
                </a:lnTo>
                <a:lnTo>
                  <a:pt x="1541335" y="4350829"/>
                </a:lnTo>
                <a:lnTo>
                  <a:pt x="1547122" y="4346519"/>
                </a:lnTo>
                <a:lnTo>
                  <a:pt x="1554480" y="4344923"/>
                </a:lnTo>
                <a:lnTo>
                  <a:pt x="1562076" y="4346519"/>
                </a:lnTo>
                <a:lnTo>
                  <a:pt x="1568386" y="4350829"/>
                </a:lnTo>
                <a:lnTo>
                  <a:pt x="1572696" y="4357139"/>
                </a:lnTo>
                <a:lnTo>
                  <a:pt x="1574292" y="4364735"/>
                </a:lnTo>
                <a:lnTo>
                  <a:pt x="1572696" y="4372093"/>
                </a:lnTo>
                <a:lnTo>
                  <a:pt x="1568386" y="4377880"/>
                </a:lnTo>
                <a:lnTo>
                  <a:pt x="1562076" y="4381666"/>
                </a:lnTo>
                <a:lnTo>
                  <a:pt x="1554480" y="4383023"/>
                </a:lnTo>
                <a:close/>
              </a:path>
              <a:path w="1574800" h="5706109">
                <a:moveTo>
                  <a:pt x="1554480" y="4459223"/>
                </a:moveTo>
                <a:lnTo>
                  <a:pt x="1547122" y="4457866"/>
                </a:lnTo>
                <a:lnTo>
                  <a:pt x="1541335" y="4454080"/>
                </a:lnTo>
                <a:lnTo>
                  <a:pt x="1537549" y="4448293"/>
                </a:lnTo>
                <a:lnTo>
                  <a:pt x="1536192" y="4440935"/>
                </a:lnTo>
                <a:lnTo>
                  <a:pt x="1537549" y="4433339"/>
                </a:lnTo>
                <a:lnTo>
                  <a:pt x="1541335" y="4427029"/>
                </a:lnTo>
                <a:lnTo>
                  <a:pt x="1547122" y="4422719"/>
                </a:lnTo>
                <a:lnTo>
                  <a:pt x="1554480" y="4421123"/>
                </a:lnTo>
                <a:lnTo>
                  <a:pt x="1562076" y="4422719"/>
                </a:lnTo>
                <a:lnTo>
                  <a:pt x="1568386" y="4427029"/>
                </a:lnTo>
                <a:lnTo>
                  <a:pt x="1572696" y="4433339"/>
                </a:lnTo>
                <a:lnTo>
                  <a:pt x="1574292" y="4440935"/>
                </a:lnTo>
                <a:lnTo>
                  <a:pt x="1572696" y="4448293"/>
                </a:lnTo>
                <a:lnTo>
                  <a:pt x="1568386" y="4454080"/>
                </a:lnTo>
                <a:lnTo>
                  <a:pt x="1562076" y="4457866"/>
                </a:lnTo>
                <a:lnTo>
                  <a:pt x="1554480" y="4459223"/>
                </a:lnTo>
                <a:close/>
              </a:path>
              <a:path w="1574800" h="5706109">
                <a:moveTo>
                  <a:pt x="1554480" y="4535423"/>
                </a:moveTo>
                <a:lnTo>
                  <a:pt x="1547122" y="4534066"/>
                </a:lnTo>
                <a:lnTo>
                  <a:pt x="1541335" y="4530280"/>
                </a:lnTo>
                <a:lnTo>
                  <a:pt x="1537549" y="4524493"/>
                </a:lnTo>
                <a:lnTo>
                  <a:pt x="1536192" y="4517135"/>
                </a:lnTo>
                <a:lnTo>
                  <a:pt x="1537549" y="4509539"/>
                </a:lnTo>
                <a:lnTo>
                  <a:pt x="1541335" y="4503229"/>
                </a:lnTo>
                <a:lnTo>
                  <a:pt x="1547122" y="4498919"/>
                </a:lnTo>
                <a:lnTo>
                  <a:pt x="1554480" y="4497323"/>
                </a:lnTo>
                <a:lnTo>
                  <a:pt x="1562076" y="4498919"/>
                </a:lnTo>
                <a:lnTo>
                  <a:pt x="1568386" y="4503229"/>
                </a:lnTo>
                <a:lnTo>
                  <a:pt x="1572696" y="4509539"/>
                </a:lnTo>
                <a:lnTo>
                  <a:pt x="1574292" y="4517135"/>
                </a:lnTo>
                <a:lnTo>
                  <a:pt x="1572696" y="4524493"/>
                </a:lnTo>
                <a:lnTo>
                  <a:pt x="1568386" y="4530280"/>
                </a:lnTo>
                <a:lnTo>
                  <a:pt x="1562076" y="4534066"/>
                </a:lnTo>
                <a:lnTo>
                  <a:pt x="1554480" y="4535423"/>
                </a:lnTo>
                <a:close/>
              </a:path>
              <a:path w="1574800" h="5706109">
                <a:moveTo>
                  <a:pt x="1554480" y="4611623"/>
                </a:moveTo>
                <a:lnTo>
                  <a:pt x="1547122" y="4610266"/>
                </a:lnTo>
                <a:lnTo>
                  <a:pt x="1541335" y="4606480"/>
                </a:lnTo>
                <a:lnTo>
                  <a:pt x="1537549" y="4600693"/>
                </a:lnTo>
                <a:lnTo>
                  <a:pt x="1536192" y="4593335"/>
                </a:lnTo>
                <a:lnTo>
                  <a:pt x="1537549" y="4585739"/>
                </a:lnTo>
                <a:lnTo>
                  <a:pt x="1541335" y="4579429"/>
                </a:lnTo>
                <a:lnTo>
                  <a:pt x="1547122" y="4575119"/>
                </a:lnTo>
                <a:lnTo>
                  <a:pt x="1554480" y="4573523"/>
                </a:lnTo>
                <a:lnTo>
                  <a:pt x="1562076" y="4575119"/>
                </a:lnTo>
                <a:lnTo>
                  <a:pt x="1568386" y="4579429"/>
                </a:lnTo>
                <a:lnTo>
                  <a:pt x="1572696" y="4585739"/>
                </a:lnTo>
                <a:lnTo>
                  <a:pt x="1574292" y="4593335"/>
                </a:lnTo>
                <a:lnTo>
                  <a:pt x="1572696" y="4600693"/>
                </a:lnTo>
                <a:lnTo>
                  <a:pt x="1568386" y="4606480"/>
                </a:lnTo>
                <a:lnTo>
                  <a:pt x="1562076" y="4610266"/>
                </a:lnTo>
                <a:lnTo>
                  <a:pt x="1554480" y="4611623"/>
                </a:lnTo>
                <a:close/>
              </a:path>
              <a:path w="1574800" h="5706109">
                <a:moveTo>
                  <a:pt x="1554480" y="4687823"/>
                </a:moveTo>
                <a:lnTo>
                  <a:pt x="1547122" y="4686466"/>
                </a:lnTo>
                <a:lnTo>
                  <a:pt x="1541335" y="4682680"/>
                </a:lnTo>
                <a:lnTo>
                  <a:pt x="1537549" y="4676893"/>
                </a:lnTo>
                <a:lnTo>
                  <a:pt x="1536192" y="4669535"/>
                </a:lnTo>
                <a:lnTo>
                  <a:pt x="1537549" y="4661939"/>
                </a:lnTo>
                <a:lnTo>
                  <a:pt x="1541335" y="4655629"/>
                </a:lnTo>
                <a:lnTo>
                  <a:pt x="1547122" y="4651319"/>
                </a:lnTo>
                <a:lnTo>
                  <a:pt x="1554480" y="4649723"/>
                </a:lnTo>
                <a:lnTo>
                  <a:pt x="1562076" y="4651319"/>
                </a:lnTo>
                <a:lnTo>
                  <a:pt x="1568386" y="4655629"/>
                </a:lnTo>
                <a:lnTo>
                  <a:pt x="1572696" y="4661939"/>
                </a:lnTo>
                <a:lnTo>
                  <a:pt x="1574292" y="4669535"/>
                </a:lnTo>
                <a:lnTo>
                  <a:pt x="1572696" y="4676893"/>
                </a:lnTo>
                <a:lnTo>
                  <a:pt x="1568386" y="4682680"/>
                </a:lnTo>
                <a:lnTo>
                  <a:pt x="1562076" y="4686466"/>
                </a:lnTo>
                <a:lnTo>
                  <a:pt x="1554480" y="4687823"/>
                </a:lnTo>
                <a:close/>
              </a:path>
              <a:path w="1574800" h="5706109">
                <a:moveTo>
                  <a:pt x="1554480" y="4764023"/>
                </a:moveTo>
                <a:lnTo>
                  <a:pt x="1547122" y="4762666"/>
                </a:lnTo>
                <a:lnTo>
                  <a:pt x="1541335" y="4758880"/>
                </a:lnTo>
                <a:lnTo>
                  <a:pt x="1537549" y="4753093"/>
                </a:lnTo>
                <a:lnTo>
                  <a:pt x="1536192" y="4745735"/>
                </a:lnTo>
                <a:lnTo>
                  <a:pt x="1537549" y="4738139"/>
                </a:lnTo>
                <a:lnTo>
                  <a:pt x="1541335" y="4731829"/>
                </a:lnTo>
                <a:lnTo>
                  <a:pt x="1547122" y="4727519"/>
                </a:lnTo>
                <a:lnTo>
                  <a:pt x="1554480" y="4725923"/>
                </a:lnTo>
                <a:lnTo>
                  <a:pt x="1562076" y="4727519"/>
                </a:lnTo>
                <a:lnTo>
                  <a:pt x="1568386" y="4731829"/>
                </a:lnTo>
                <a:lnTo>
                  <a:pt x="1572696" y="4738139"/>
                </a:lnTo>
                <a:lnTo>
                  <a:pt x="1574292" y="4745735"/>
                </a:lnTo>
                <a:lnTo>
                  <a:pt x="1572696" y="4753093"/>
                </a:lnTo>
                <a:lnTo>
                  <a:pt x="1568386" y="4758880"/>
                </a:lnTo>
                <a:lnTo>
                  <a:pt x="1562076" y="4762666"/>
                </a:lnTo>
                <a:lnTo>
                  <a:pt x="1554480" y="4764023"/>
                </a:lnTo>
                <a:close/>
              </a:path>
              <a:path w="1574800" h="5706109">
                <a:moveTo>
                  <a:pt x="1554480" y="4840223"/>
                </a:moveTo>
                <a:lnTo>
                  <a:pt x="1547122" y="4838866"/>
                </a:lnTo>
                <a:lnTo>
                  <a:pt x="1541335" y="4835080"/>
                </a:lnTo>
                <a:lnTo>
                  <a:pt x="1537549" y="4829293"/>
                </a:lnTo>
                <a:lnTo>
                  <a:pt x="1536192" y="4821935"/>
                </a:lnTo>
                <a:lnTo>
                  <a:pt x="1537549" y="4814339"/>
                </a:lnTo>
                <a:lnTo>
                  <a:pt x="1541335" y="4808029"/>
                </a:lnTo>
                <a:lnTo>
                  <a:pt x="1547122" y="4803719"/>
                </a:lnTo>
                <a:lnTo>
                  <a:pt x="1554480" y="4802123"/>
                </a:lnTo>
                <a:lnTo>
                  <a:pt x="1562076" y="4803719"/>
                </a:lnTo>
                <a:lnTo>
                  <a:pt x="1568386" y="4808029"/>
                </a:lnTo>
                <a:lnTo>
                  <a:pt x="1572696" y="4814339"/>
                </a:lnTo>
                <a:lnTo>
                  <a:pt x="1574292" y="4821935"/>
                </a:lnTo>
                <a:lnTo>
                  <a:pt x="1572696" y="4829293"/>
                </a:lnTo>
                <a:lnTo>
                  <a:pt x="1568386" y="4835080"/>
                </a:lnTo>
                <a:lnTo>
                  <a:pt x="1562076" y="4838866"/>
                </a:lnTo>
                <a:lnTo>
                  <a:pt x="1554480" y="4840223"/>
                </a:lnTo>
                <a:close/>
              </a:path>
              <a:path w="1574800" h="5706109">
                <a:moveTo>
                  <a:pt x="1554480" y="4916423"/>
                </a:moveTo>
                <a:lnTo>
                  <a:pt x="1547122" y="4915066"/>
                </a:lnTo>
                <a:lnTo>
                  <a:pt x="1541335" y="4911280"/>
                </a:lnTo>
                <a:lnTo>
                  <a:pt x="1537549" y="4905493"/>
                </a:lnTo>
                <a:lnTo>
                  <a:pt x="1536192" y="4898135"/>
                </a:lnTo>
                <a:lnTo>
                  <a:pt x="1537549" y="4890539"/>
                </a:lnTo>
                <a:lnTo>
                  <a:pt x="1541335" y="4884229"/>
                </a:lnTo>
                <a:lnTo>
                  <a:pt x="1547122" y="4879919"/>
                </a:lnTo>
                <a:lnTo>
                  <a:pt x="1554480" y="4878323"/>
                </a:lnTo>
                <a:lnTo>
                  <a:pt x="1562076" y="4879919"/>
                </a:lnTo>
                <a:lnTo>
                  <a:pt x="1568386" y="4884229"/>
                </a:lnTo>
                <a:lnTo>
                  <a:pt x="1572696" y="4890539"/>
                </a:lnTo>
                <a:lnTo>
                  <a:pt x="1574292" y="4898135"/>
                </a:lnTo>
                <a:lnTo>
                  <a:pt x="1572696" y="4905493"/>
                </a:lnTo>
                <a:lnTo>
                  <a:pt x="1568386" y="4911280"/>
                </a:lnTo>
                <a:lnTo>
                  <a:pt x="1562076" y="4915066"/>
                </a:lnTo>
                <a:lnTo>
                  <a:pt x="1554480" y="4916423"/>
                </a:lnTo>
                <a:close/>
              </a:path>
              <a:path w="1574800" h="5706109">
                <a:moveTo>
                  <a:pt x="1554480" y="4994148"/>
                </a:moveTo>
                <a:lnTo>
                  <a:pt x="1547122" y="4992552"/>
                </a:lnTo>
                <a:lnTo>
                  <a:pt x="1541335" y="4988242"/>
                </a:lnTo>
                <a:lnTo>
                  <a:pt x="1537549" y="4981932"/>
                </a:lnTo>
                <a:lnTo>
                  <a:pt x="1536192" y="4974335"/>
                </a:lnTo>
                <a:lnTo>
                  <a:pt x="1537549" y="4966739"/>
                </a:lnTo>
                <a:lnTo>
                  <a:pt x="1541335" y="4960429"/>
                </a:lnTo>
                <a:lnTo>
                  <a:pt x="1547122" y="4956119"/>
                </a:lnTo>
                <a:lnTo>
                  <a:pt x="1554480" y="4954523"/>
                </a:lnTo>
                <a:lnTo>
                  <a:pt x="1562076" y="4956119"/>
                </a:lnTo>
                <a:lnTo>
                  <a:pt x="1568386" y="4960429"/>
                </a:lnTo>
                <a:lnTo>
                  <a:pt x="1572696" y="4966739"/>
                </a:lnTo>
                <a:lnTo>
                  <a:pt x="1574292" y="4974335"/>
                </a:lnTo>
                <a:lnTo>
                  <a:pt x="1572696" y="4981932"/>
                </a:lnTo>
                <a:lnTo>
                  <a:pt x="1568386" y="4988242"/>
                </a:lnTo>
                <a:lnTo>
                  <a:pt x="1562076" y="4992552"/>
                </a:lnTo>
                <a:lnTo>
                  <a:pt x="1554480" y="4994148"/>
                </a:lnTo>
                <a:close/>
              </a:path>
              <a:path w="1574800" h="5706109">
                <a:moveTo>
                  <a:pt x="1554480" y="5070348"/>
                </a:moveTo>
                <a:lnTo>
                  <a:pt x="1547122" y="5068752"/>
                </a:lnTo>
                <a:lnTo>
                  <a:pt x="1541335" y="5064442"/>
                </a:lnTo>
                <a:lnTo>
                  <a:pt x="1537549" y="5058132"/>
                </a:lnTo>
                <a:lnTo>
                  <a:pt x="1536192" y="5050535"/>
                </a:lnTo>
                <a:lnTo>
                  <a:pt x="1537549" y="5043177"/>
                </a:lnTo>
                <a:lnTo>
                  <a:pt x="1541335" y="5037391"/>
                </a:lnTo>
                <a:lnTo>
                  <a:pt x="1547122" y="5033605"/>
                </a:lnTo>
                <a:lnTo>
                  <a:pt x="1554480" y="5032248"/>
                </a:lnTo>
                <a:lnTo>
                  <a:pt x="1562076" y="5033605"/>
                </a:lnTo>
                <a:lnTo>
                  <a:pt x="1568386" y="5037391"/>
                </a:lnTo>
                <a:lnTo>
                  <a:pt x="1572696" y="5043177"/>
                </a:lnTo>
                <a:lnTo>
                  <a:pt x="1574292" y="5050535"/>
                </a:lnTo>
                <a:lnTo>
                  <a:pt x="1572696" y="5058132"/>
                </a:lnTo>
                <a:lnTo>
                  <a:pt x="1568386" y="5064442"/>
                </a:lnTo>
                <a:lnTo>
                  <a:pt x="1562076" y="5068752"/>
                </a:lnTo>
                <a:lnTo>
                  <a:pt x="1554480" y="5070348"/>
                </a:lnTo>
                <a:close/>
              </a:path>
              <a:path w="1574800" h="5706109">
                <a:moveTo>
                  <a:pt x="1554480" y="5146548"/>
                </a:moveTo>
                <a:lnTo>
                  <a:pt x="1547122" y="5144952"/>
                </a:lnTo>
                <a:lnTo>
                  <a:pt x="1541335" y="5140642"/>
                </a:lnTo>
                <a:lnTo>
                  <a:pt x="1537549" y="5134332"/>
                </a:lnTo>
                <a:lnTo>
                  <a:pt x="1536192" y="5126735"/>
                </a:lnTo>
                <a:lnTo>
                  <a:pt x="1537549" y="5119377"/>
                </a:lnTo>
                <a:lnTo>
                  <a:pt x="1541335" y="5113591"/>
                </a:lnTo>
                <a:lnTo>
                  <a:pt x="1547122" y="5109805"/>
                </a:lnTo>
                <a:lnTo>
                  <a:pt x="1554480" y="5108448"/>
                </a:lnTo>
                <a:lnTo>
                  <a:pt x="1562076" y="5109805"/>
                </a:lnTo>
                <a:lnTo>
                  <a:pt x="1568386" y="5113591"/>
                </a:lnTo>
                <a:lnTo>
                  <a:pt x="1572696" y="5119377"/>
                </a:lnTo>
                <a:lnTo>
                  <a:pt x="1574292" y="5126735"/>
                </a:lnTo>
                <a:lnTo>
                  <a:pt x="1572696" y="5134332"/>
                </a:lnTo>
                <a:lnTo>
                  <a:pt x="1568386" y="5140642"/>
                </a:lnTo>
                <a:lnTo>
                  <a:pt x="1562076" y="5144952"/>
                </a:lnTo>
                <a:lnTo>
                  <a:pt x="1554480" y="5146548"/>
                </a:lnTo>
                <a:close/>
              </a:path>
              <a:path w="1574800" h="5706109">
                <a:moveTo>
                  <a:pt x="1554480" y="5222748"/>
                </a:moveTo>
                <a:lnTo>
                  <a:pt x="1547122" y="5221152"/>
                </a:lnTo>
                <a:lnTo>
                  <a:pt x="1541335" y="5216842"/>
                </a:lnTo>
                <a:lnTo>
                  <a:pt x="1537549" y="5210532"/>
                </a:lnTo>
                <a:lnTo>
                  <a:pt x="1536192" y="5202935"/>
                </a:lnTo>
                <a:lnTo>
                  <a:pt x="1537549" y="5195577"/>
                </a:lnTo>
                <a:lnTo>
                  <a:pt x="1541335" y="5189791"/>
                </a:lnTo>
                <a:lnTo>
                  <a:pt x="1547122" y="5186005"/>
                </a:lnTo>
                <a:lnTo>
                  <a:pt x="1554480" y="5184648"/>
                </a:lnTo>
                <a:lnTo>
                  <a:pt x="1562076" y="5186005"/>
                </a:lnTo>
                <a:lnTo>
                  <a:pt x="1568386" y="5189791"/>
                </a:lnTo>
                <a:lnTo>
                  <a:pt x="1572696" y="5195577"/>
                </a:lnTo>
                <a:lnTo>
                  <a:pt x="1574292" y="5202935"/>
                </a:lnTo>
                <a:lnTo>
                  <a:pt x="1572696" y="5210532"/>
                </a:lnTo>
                <a:lnTo>
                  <a:pt x="1568386" y="5216842"/>
                </a:lnTo>
                <a:lnTo>
                  <a:pt x="1562076" y="5221152"/>
                </a:lnTo>
                <a:lnTo>
                  <a:pt x="1554480" y="5222748"/>
                </a:lnTo>
                <a:close/>
              </a:path>
              <a:path w="1574800" h="5706109">
                <a:moveTo>
                  <a:pt x="1554480" y="5298948"/>
                </a:moveTo>
                <a:lnTo>
                  <a:pt x="1547122" y="5297352"/>
                </a:lnTo>
                <a:lnTo>
                  <a:pt x="1541335" y="5293042"/>
                </a:lnTo>
                <a:lnTo>
                  <a:pt x="1537549" y="5286732"/>
                </a:lnTo>
                <a:lnTo>
                  <a:pt x="1536192" y="5279135"/>
                </a:lnTo>
                <a:lnTo>
                  <a:pt x="1537549" y="5271777"/>
                </a:lnTo>
                <a:lnTo>
                  <a:pt x="1541335" y="5265991"/>
                </a:lnTo>
                <a:lnTo>
                  <a:pt x="1547122" y="5262205"/>
                </a:lnTo>
                <a:lnTo>
                  <a:pt x="1554480" y="5260848"/>
                </a:lnTo>
                <a:lnTo>
                  <a:pt x="1562076" y="5262205"/>
                </a:lnTo>
                <a:lnTo>
                  <a:pt x="1568386" y="5265991"/>
                </a:lnTo>
                <a:lnTo>
                  <a:pt x="1572696" y="5271777"/>
                </a:lnTo>
                <a:lnTo>
                  <a:pt x="1574292" y="5279135"/>
                </a:lnTo>
                <a:lnTo>
                  <a:pt x="1572696" y="5286732"/>
                </a:lnTo>
                <a:lnTo>
                  <a:pt x="1568386" y="5293042"/>
                </a:lnTo>
                <a:lnTo>
                  <a:pt x="1562076" y="5297352"/>
                </a:lnTo>
                <a:lnTo>
                  <a:pt x="1554480" y="5298948"/>
                </a:lnTo>
                <a:close/>
              </a:path>
              <a:path w="1574800" h="5706109">
                <a:moveTo>
                  <a:pt x="1554480" y="5375148"/>
                </a:moveTo>
                <a:lnTo>
                  <a:pt x="1547122" y="5373552"/>
                </a:lnTo>
                <a:lnTo>
                  <a:pt x="1541335" y="5369242"/>
                </a:lnTo>
                <a:lnTo>
                  <a:pt x="1537549" y="5362932"/>
                </a:lnTo>
                <a:lnTo>
                  <a:pt x="1536192" y="5355335"/>
                </a:lnTo>
                <a:lnTo>
                  <a:pt x="1537549" y="5347977"/>
                </a:lnTo>
                <a:lnTo>
                  <a:pt x="1541335" y="5342191"/>
                </a:lnTo>
                <a:lnTo>
                  <a:pt x="1547122" y="5338405"/>
                </a:lnTo>
                <a:lnTo>
                  <a:pt x="1554480" y="5337048"/>
                </a:lnTo>
                <a:lnTo>
                  <a:pt x="1562076" y="5338405"/>
                </a:lnTo>
                <a:lnTo>
                  <a:pt x="1568386" y="5342191"/>
                </a:lnTo>
                <a:lnTo>
                  <a:pt x="1572696" y="5347977"/>
                </a:lnTo>
                <a:lnTo>
                  <a:pt x="1574292" y="5355335"/>
                </a:lnTo>
                <a:lnTo>
                  <a:pt x="1572696" y="5362932"/>
                </a:lnTo>
                <a:lnTo>
                  <a:pt x="1568386" y="5369242"/>
                </a:lnTo>
                <a:lnTo>
                  <a:pt x="1562076" y="5373552"/>
                </a:lnTo>
                <a:lnTo>
                  <a:pt x="1554480" y="5375148"/>
                </a:lnTo>
                <a:close/>
              </a:path>
              <a:path w="1574800" h="5706109">
                <a:moveTo>
                  <a:pt x="1554480" y="5451348"/>
                </a:moveTo>
                <a:lnTo>
                  <a:pt x="1547122" y="5449752"/>
                </a:lnTo>
                <a:lnTo>
                  <a:pt x="1541335" y="5445442"/>
                </a:lnTo>
                <a:lnTo>
                  <a:pt x="1537549" y="5439132"/>
                </a:lnTo>
                <a:lnTo>
                  <a:pt x="1536192" y="5431535"/>
                </a:lnTo>
                <a:lnTo>
                  <a:pt x="1537549" y="5424177"/>
                </a:lnTo>
                <a:lnTo>
                  <a:pt x="1541335" y="5418391"/>
                </a:lnTo>
                <a:lnTo>
                  <a:pt x="1547122" y="5414605"/>
                </a:lnTo>
                <a:lnTo>
                  <a:pt x="1554480" y="5413248"/>
                </a:lnTo>
                <a:lnTo>
                  <a:pt x="1562076" y="5414605"/>
                </a:lnTo>
                <a:lnTo>
                  <a:pt x="1568386" y="5418391"/>
                </a:lnTo>
                <a:lnTo>
                  <a:pt x="1572696" y="5424177"/>
                </a:lnTo>
                <a:lnTo>
                  <a:pt x="1574292" y="5431535"/>
                </a:lnTo>
                <a:lnTo>
                  <a:pt x="1572696" y="5439132"/>
                </a:lnTo>
                <a:lnTo>
                  <a:pt x="1568386" y="5445442"/>
                </a:lnTo>
                <a:lnTo>
                  <a:pt x="1562076" y="5449752"/>
                </a:lnTo>
                <a:lnTo>
                  <a:pt x="1554480" y="5451348"/>
                </a:lnTo>
                <a:close/>
              </a:path>
              <a:path w="1574800" h="5706109">
                <a:moveTo>
                  <a:pt x="1554480" y="5527548"/>
                </a:moveTo>
                <a:lnTo>
                  <a:pt x="1547122" y="5525952"/>
                </a:lnTo>
                <a:lnTo>
                  <a:pt x="1541335" y="5521642"/>
                </a:lnTo>
                <a:lnTo>
                  <a:pt x="1537549" y="5515332"/>
                </a:lnTo>
                <a:lnTo>
                  <a:pt x="1536192" y="5507735"/>
                </a:lnTo>
                <a:lnTo>
                  <a:pt x="1537549" y="5500377"/>
                </a:lnTo>
                <a:lnTo>
                  <a:pt x="1541335" y="5494591"/>
                </a:lnTo>
                <a:lnTo>
                  <a:pt x="1547122" y="5490805"/>
                </a:lnTo>
                <a:lnTo>
                  <a:pt x="1554480" y="5489448"/>
                </a:lnTo>
                <a:lnTo>
                  <a:pt x="1562076" y="5490805"/>
                </a:lnTo>
                <a:lnTo>
                  <a:pt x="1568386" y="5494591"/>
                </a:lnTo>
                <a:lnTo>
                  <a:pt x="1572696" y="5500377"/>
                </a:lnTo>
                <a:lnTo>
                  <a:pt x="1574292" y="5507735"/>
                </a:lnTo>
                <a:lnTo>
                  <a:pt x="1572696" y="5515332"/>
                </a:lnTo>
                <a:lnTo>
                  <a:pt x="1568386" y="5521642"/>
                </a:lnTo>
                <a:lnTo>
                  <a:pt x="1562076" y="5525952"/>
                </a:lnTo>
                <a:lnTo>
                  <a:pt x="1554480" y="5527548"/>
                </a:lnTo>
                <a:close/>
              </a:path>
              <a:path w="1574800" h="5706109">
                <a:moveTo>
                  <a:pt x="1554480" y="5603748"/>
                </a:moveTo>
                <a:lnTo>
                  <a:pt x="1547122" y="5602152"/>
                </a:lnTo>
                <a:lnTo>
                  <a:pt x="1541335" y="5597842"/>
                </a:lnTo>
                <a:lnTo>
                  <a:pt x="1537549" y="5591532"/>
                </a:lnTo>
                <a:lnTo>
                  <a:pt x="1536192" y="5583935"/>
                </a:lnTo>
                <a:lnTo>
                  <a:pt x="1537549" y="5576577"/>
                </a:lnTo>
                <a:lnTo>
                  <a:pt x="1541335" y="5570791"/>
                </a:lnTo>
                <a:lnTo>
                  <a:pt x="1547122" y="5567005"/>
                </a:lnTo>
                <a:lnTo>
                  <a:pt x="1554480" y="5565648"/>
                </a:lnTo>
                <a:lnTo>
                  <a:pt x="1562076" y="5567005"/>
                </a:lnTo>
                <a:lnTo>
                  <a:pt x="1568386" y="5570791"/>
                </a:lnTo>
                <a:lnTo>
                  <a:pt x="1572696" y="5576577"/>
                </a:lnTo>
                <a:lnTo>
                  <a:pt x="1574292" y="5583935"/>
                </a:lnTo>
                <a:lnTo>
                  <a:pt x="1572696" y="5591532"/>
                </a:lnTo>
                <a:lnTo>
                  <a:pt x="1568386" y="5597842"/>
                </a:lnTo>
                <a:lnTo>
                  <a:pt x="1562076" y="5602152"/>
                </a:lnTo>
                <a:lnTo>
                  <a:pt x="1554480" y="5603748"/>
                </a:lnTo>
                <a:close/>
              </a:path>
              <a:path w="1574800" h="5706109">
                <a:moveTo>
                  <a:pt x="1554480" y="5679948"/>
                </a:moveTo>
                <a:lnTo>
                  <a:pt x="1547122" y="5678352"/>
                </a:lnTo>
                <a:lnTo>
                  <a:pt x="1541335" y="5674042"/>
                </a:lnTo>
                <a:lnTo>
                  <a:pt x="1537549" y="5667732"/>
                </a:lnTo>
                <a:lnTo>
                  <a:pt x="1536192" y="5660135"/>
                </a:lnTo>
                <a:lnTo>
                  <a:pt x="1537549" y="5652777"/>
                </a:lnTo>
                <a:lnTo>
                  <a:pt x="1541335" y="5646991"/>
                </a:lnTo>
                <a:lnTo>
                  <a:pt x="1547122" y="5643205"/>
                </a:lnTo>
                <a:lnTo>
                  <a:pt x="1554480" y="5641848"/>
                </a:lnTo>
                <a:lnTo>
                  <a:pt x="1562076" y="5643205"/>
                </a:lnTo>
                <a:lnTo>
                  <a:pt x="1568386" y="5646991"/>
                </a:lnTo>
                <a:lnTo>
                  <a:pt x="1572696" y="5652777"/>
                </a:lnTo>
                <a:lnTo>
                  <a:pt x="1574292" y="5660135"/>
                </a:lnTo>
                <a:lnTo>
                  <a:pt x="1572696" y="5667732"/>
                </a:lnTo>
                <a:lnTo>
                  <a:pt x="1568386" y="5674042"/>
                </a:lnTo>
                <a:lnTo>
                  <a:pt x="1562076" y="5678352"/>
                </a:lnTo>
                <a:lnTo>
                  <a:pt x="1554480" y="5679948"/>
                </a:lnTo>
                <a:close/>
              </a:path>
              <a:path w="1574800" h="5706109">
                <a:moveTo>
                  <a:pt x="1505712" y="5705855"/>
                </a:moveTo>
                <a:lnTo>
                  <a:pt x="1498115" y="5704498"/>
                </a:lnTo>
                <a:lnTo>
                  <a:pt x="1491805" y="5700712"/>
                </a:lnTo>
                <a:lnTo>
                  <a:pt x="1487495" y="5694925"/>
                </a:lnTo>
                <a:lnTo>
                  <a:pt x="1485900" y="5687567"/>
                </a:lnTo>
                <a:lnTo>
                  <a:pt x="1487495" y="5679971"/>
                </a:lnTo>
                <a:lnTo>
                  <a:pt x="1491805" y="5673661"/>
                </a:lnTo>
                <a:lnTo>
                  <a:pt x="1498115" y="5669351"/>
                </a:lnTo>
                <a:lnTo>
                  <a:pt x="1505712" y="5667755"/>
                </a:lnTo>
                <a:lnTo>
                  <a:pt x="1513070" y="5669351"/>
                </a:lnTo>
                <a:lnTo>
                  <a:pt x="1518856" y="5673661"/>
                </a:lnTo>
                <a:lnTo>
                  <a:pt x="1522642" y="5679971"/>
                </a:lnTo>
                <a:lnTo>
                  <a:pt x="1524000" y="5687567"/>
                </a:lnTo>
                <a:lnTo>
                  <a:pt x="1522642" y="5694925"/>
                </a:lnTo>
                <a:lnTo>
                  <a:pt x="1518856" y="5700712"/>
                </a:lnTo>
                <a:lnTo>
                  <a:pt x="1513070" y="5704498"/>
                </a:lnTo>
                <a:lnTo>
                  <a:pt x="1505712" y="5705855"/>
                </a:lnTo>
                <a:close/>
              </a:path>
              <a:path w="1574800" h="5706109">
                <a:moveTo>
                  <a:pt x="1429512" y="5705855"/>
                </a:moveTo>
                <a:lnTo>
                  <a:pt x="1421915" y="5704498"/>
                </a:lnTo>
                <a:lnTo>
                  <a:pt x="1415605" y="5700712"/>
                </a:lnTo>
                <a:lnTo>
                  <a:pt x="1411295" y="5694925"/>
                </a:lnTo>
                <a:lnTo>
                  <a:pt x="1409700" y="5687567"/>
                </a:lnTo>
                <a:lnTo>
                  <a:pt x="1411295" y="5679971"/>
                </a:lnTo>
                <a:lnTo>
                  <a:pt x="1415605" y="5673661"/>
                </a:lnTo>
                <a:lnTo>
                  <a:pt x="1421915" y="5669351"/>
                </a:lnTo>
                <a:lnTo>
                  <a:pt x="1429512" y="5667755"/>
                </a:lnTo>
                <a:lnTo>
                  <a:pt x="1436870" y="5669351"/>
                </a:lnTo>
                <a:lnTo>
                  <a:pt x="1442656" y="5673661"/>
                </a:lnTo>
                <a:lnTo>
                  <a:pt x="1446442" y="5679971"/>
                </a:lnTo>
                <a:lnTo>
                  <a:pt x="1447800" y="5687567"/>
                </a:lnTo>
                <a:lnTo>
                  <a:pt x="1446442" y="5694925"/>
                </a:lnTo>
                <a:lnTo>
                  <a:pt x="1442656" y="5700712"/>
                </a:lnTo>
                <a:lnTo>
                  <a:pt x="1436870" y="5704498"/>
                </a:lnTo>
                <a:lnTo>
                  <a:pt x="1429512" y="5705855"/>
                </a:lnTo>
                <a:close/>
              </a:path>
              <a:path w="1574800" h="5706109">
                <a:moveTo>
                  <a:pt x="1353312" y="5705855"/>
                </a:moveTo>
                <a:lnTo>
                  <a:pt x="1345715" y="5704498"/>
                </a:lnTo>
                <a:lnTo>
                  <a:pt x="1339405" y="5700712"/>
                </a:lnTo>
                <a:lnTo>
                  <a:pt x="1335095" y="5694925"/>
                </a:lnTo>
                <a:lnTo>
                  <a:pt x="1333500" y="5687567"/>
                </a:lnTo>
                <a:lnTo>
                  <a:pt x="1335095" y="5679971"/>
                </a:lnTo>
                <a:lnTo>
                  <a:pt x="1339405" y="5673661"/>
                </a:lnTo>
                <a:lnTo>
                  <a:pt x="1345715" y="5669351"/>
                </a:lnTo>
                <a:lnTo>
                  <a:pt x="1353312" y="5667755"/>
                </a:lnTo>
                <a:lnTo>
                  <a:pt x="1360670" y="5669351"/>
                </a:lnTo>
                <a:lnTo>
                  <a:pt x="1366456" y="5673661"/>
                </a:lnTo>
                <a:lnTo>
                  <a:pt x="1370242" y="5679971"/>
                </a:lnTo>
                <a:lnTo>
                  <a:pt x="1371600" y="5687567"/>
                </a:lnTo>
                <a:lnTo>
                  <a:pt x="1370242" y="5694925"/>
                </a:lnTo>
                <a:lnTo>
                  <a:pt x="1366456" y="5700712"/>
                </a:lnTo>
                <a:lnTo>
                  <a:pt x="1360670" y="5704498"/>
                </a:lnTo>
                <a:lnTo>
                  <a:pt x="1353312" y="5705855"/>
                </a:lnTo>
                <a:close/>
              </a:path>
              <a:path w="1574800" h="5706109">
                <a:moveTo>
                  <a:pt x="1277112" y="5705855"/>
                </a:moveTo>
                <a:lnTo>
                  <a:pt x="1269515" y="5704498"/>
                </a:lnTo>
                <a:lnTo>
                  <a:pt x="1263205" y="5700712"/>
                </a:lnTo>
                <a:lnTo>
                  <a:pt x="1258895" y="5694925"/>
                </a:lnTo>
                <a:lnTo>
                  <a:pt x="1257300" y="5687567"/>
                </a:lnTo>
                <a:lnTo>
                  <a:pt x="1258895" y="5679971"/>
                </a:lnTo>
                <a:lnTo>
                  <a:pt x="1263205" y="5673661"/>
                </a:lnTo>
                <a:lnTo>
                  <a:pt x="1269515" y="5669351"/>
                </a:lnTo>
                <a:lnTo>
                  <a:pt x="1277112" y="5667755"/>
                </a:lnTo>
                <a:lnTo>
                  <a:pt x="1284470" y="5669351"/>
                </a:lnTo>
                <a:lnTo>
                  <a:pt x="1290256" y="5673661"/>
                </a:lnTo>
                <a:lnTo>
                  <a:pt x="1294042" y="5679971"/>
                </a:lnTo>
                <a:lnTo>
                  <a:pt x="1295400" y="5687567"/>
                </a:lnTo>
                <a:lnTo>
                  <a:pt x="1294042" y="5694925"/>
                </a:lnTo>
                <a:lnTo>
                  <a:pt x="1290256" y="5700712"/>
                </a:lnTo>
                <a:lnTo>
                  <a:pt x="1284470" y="5704498"/>
                </a:lnTo>
                <a:lnTo>
                  <a:pt x="1277112" y="5705855"/>
                </a:lnTo>
                <a:close/>
              </a:path>
              <a:path w="1574800" h="5706109">
                <a:moveTo>
                  <a:pt x="1200912" y="5705855"/>
                </a:moveTo>
                <a:lnTo>
                  <a:pt x="1193315" y="5704498"/>
                </a:lnTo>
                <a:lnTo>
                  <a:pt x="1187005" y="5700712"/>
                </a:lnTo>
                <a:lnTo>
                  <a:pt x="1182695" y="5694925"/>
                </a:lnTo>
                <a:lnTo>
                  <a:pt x="1181100" y="5687567"/>
                </a:lnTo>
                <a:lnTo>
                  <a:pt x="1182695" y="5679971"/>
                </a:lnTo>
                <a:lnTo>
                  <a:pt x="1187005" y="5673661"/>
                </a:lnTo>
                <a:lnTo>
                  <a:pt x="1193315" y="5669351"/>
                </a:lnTo>
                <a:lnTo>
                  <a:pt x="1200912" y="5667755"/>
                </a:lnTo>
                <a:lnTo>
                  <a:pt x="1208270" y="5669351"/>
                </a:lnTo>
                <a:lnTo>
                  <a:pt x="1214056" y="5673661"/>
                </a:lnTo>
                <a:lnTo>
                  <a:pt x="1217842" y="5679971"/>
                </a:lnTo>
                <a:lnTo>
                  <a:pt x="1219200" y="5687567"/>
                </a:lnTo>
                <a:lnTo>
                  <a:pt x="1217842" y="5694925"/>
                </a:lnTo>
                <a:lnTo>
                  <a:pt x="1214056" y="5700712"/>
                </a:lnTo>
                <a:lnTo>
                  <a:pt x="1208270" y="5704498"/>
                </a:lnTo>
                <a:lnTo>
                  <a:pt x="1200912" y="5705855"/>
                </a:lnTo>
                <a:close/>
              </a:path>
              <a:path w="1574800" h="5706109">
                <a:moveTo>
                  <a:pt x="1124712" y="5705855"/>
                </a:moveTo>
                <a:lnTo>
                  <a:pt x="1117115" y="5704498"/>
                </a:lnTo>
                <a:lnTo>
                  <a:pt x="1110805" y="5700712"/>
                </a:lnTo>
                <a:lnTo>
                  <a:pt x="1106495" y="5694925"/>
                </a:lnTo>
                <a:lnTo>
                  <a:pt x="1104900" y="5687567"/>
                </a:lnTo>
                <a:lnTo>
                  <a:pt x="1106495" y="5679971"/>
                </a:lnTo>
                <a:lnTo>
                  <a:pt x="1110805" y="5673661"/>
                </a:lnTo>
                <a:lnTo>
                  <a:pt x="1117115" y="5669351"/>
                </a:lnTo>
                <a:lnTo>
                  <a:pt x="1124712" y="5667755"/>
                </a:lnTo>
                <a:lnTo>
                  <a:pt x="1132070" y="5669351"/>
                </a:lnTo>
                <a:lnTo>
                  <a:pt x="1137856" y="5673661"/>
                </a:lnTo>
                <a:lnTo>
                  <a:pt x="1141642" y="5679971"/>
                </a:lnTo>
                <a:lnTo>
                  <a:pt x="1143000" y="5687567"/>
                </a:lnTo>
                <a:lnTo>
                  <a:pt x="1141642" y="5694925"/>
                </a:lnTo>
                <a:lnTo>
                  <a:pt x="1137856" y="5700712"/>
                </a:lnTo>
                <a:lnTo>
                  <a:pt x="1132070" y="5704498"/>
                </a:lnTo>
                <a:lnTo>
                  <a:pt x="1124712" y="5705855"/>
                </a:lnTo>
                <a:close/>
              </a:path>
              <a:path w="1574800" h="5706109">
                <a:moveTo>
                  <a:pt x="1048512" y="5705855"/>
                </a:moveTo>
                <a:lnTo>
                  <a:pt x="1040915" y="5704498"/>
                </a:lnTo>
                <a:lnTo>
                  <a:pt x="1034605" y="5700712"/>
                </a:lnTo>
                <a:lnTo>
                  <a:pt x="1030295" y="5694925"/>
                </a:lnTo>
                <a:lnTo>
                  <a:pt x="1028700" y="5687567"/>
                </a:lnTo>
                <a:lnTo>
                  <a:pt x="1030295" y="5679971"/>
                </a:lnTo>
                <a:lnTo>
                  <a:pt x="1034605" y="5673661"/>
                </a:lnTo>
                <a:lnTo>
                  <a:pt x="1040915" y="5669351"/>
                </a:lnTo>
                <a:lnTo>
                  <a:pt x="1048512" y="5667755"/>
                </a:lnTo>
                <a:lnTo>
                  <a:pt x="1055870" y="5669351"/>
                </a:lnTo>
                <a:lnTo>
                  <a:pt x="1061656" y="5673661"/>
                </a:lnTo>
                <a:lnTo>
                  <a:pt x="1065442" y="5679971"/>
                </a:lnTo>
                <a:lnTo>
                  <a:pt x="1066800" y="5687567"/>
                </a:lnTo>
                <a:lnTo>
                  <a:pt x="1065442" y="5694925"/>
                </a:lnTo>
                <a:lnTo>
                  <a:pt x="1061656" y="5700712"/>
                </a:lnTo>
                <a:lnTo>
                  <a:pt x="1055870" y="5704498"/>
                </a:lnTo>
                <a:lnTo>
                  <a:pt x="1048512" y="5705855"/>
                </a:lnTo>
                <a:close/>
              </a:path>
              <a:path w="1574800" h="5706109">
                <a:moveTo>
                  <a:pt x="972312" y="5705855"/>
                </a:moveTo>
                <a:lnTo>
                  <a:pt x="964715" y="5704498"/>
                </a:lnTo>
                <a:lnTo>
                  <a:pt x="958405" y="5700712"/>
                </a:lnTo>
                <a:lnTo>
                  <a:pt x="954095" y="5694925"/>
                </a:lnTo>
                <a:lnTo>
                  <a:pt x="952500" y="5687567"/>
                </a:lnTo>
                <a:lnTo>
                  <a:pt x="954095" y="5679971"/>
                </a:lnTo>
                <a:lnTo>
                  <a:pt x="958405" y="5673661"/>
                </a:lnTo>
                <a:lnTo>
                  <a:pt x="964715" y="5669351"/>
                </a:lnTo>
                <a:lnTo>
                  <a:pt x="972312" y="5667755"/>
                </a:lnTo>
                <a:lnTo>
                  <a:pt x="979670" y="5669351"/>
                </a:lnTo>
                <a:lnTo>
                  <a:pt x="985456" y="5673661"/>
                </a:lnTo>
                <a:lnTo>
                  <a:pt x="989242" y="5679971"/>
                </a:lnTo>
                <a:lnTo>
                  <a:pt x="990600" y="5687567"/>
                </a:lnTo>
                <a:lnTo>
                  <a:pt x="989242" y="5694925"/>
                </a:lnTo>
                <a:lnTo>
                  <a:pt x="985456" y="5700712"/>
                </a:lnTo>
                <a:lnTo>
                  <a:pt x="979670" y="5704498"/>
                </a:lnTo>
                <a:lnTo>
                  <a:pt x="972312" y="5705855"/>
                </a:lnTo>
                <a:close/>
              </a:path>
              <a:path w="1574800" h="5706109">
                <a:moveTo>
                  <a:pt x="896112" y="5705855"/>
                </a:moveTo>
                <a:lnTo>
                  <a:pt x="888515" y="5704498"/>
                </a:lnTo>
                <a:lnTo>
                  <a:pt x="882205" y="5700712"/>
                </a:lnTo>
                <a:lnTo>
                  <a:pt x="877895" y="5694925"/>
                </a:lnTo>
                <a:lnTo>
                  <a:pt x="876300" y="5687567"/>
                </a:lnTo>
                <a:lnTo>
                  <a:pt x="877895" y="5679971"/>
                </a:lnTo>
                <a:lnTo>
                  <a:pt x="882205" y="5673661"/>
                </a:lnTo>
                <a:lnTo>
                  <a:pt x="888515" y="5669351"/>
                </a:lnTo>
                <a:lnTo>
                  <a:pt x="896112" y="5667755"/>
                </a:lnTo>
                <a:lnTo>
                  <a:pt x="903470" y="5669351"/>
                </a:lnTo>
                <a:lnTo>
                  <a:pt x="909256" y="5673661"/>
                </a:lnTo>
                <a:lnTo>
                  <a:pt x="913042" y="5679971"/>
                </a:lnTo>
                <a:lnTo>
                  <a:pt x="914400" y="5687567"/>
                </a:lnTo>
                <a:lnTo>
                  <a:pt x="913042" y="5694925"/>
                </a:lnTo>
                <a:lnTo>
                  <a:pt x="909256" y="5700712"/>
                </a:lnTo>
                <a:lnTo>
                  <a:pt x="903470" y="5704498"/>
                </a:lnTo>
                <a:lnTo>
                  <a:pt x="896112" y="5705855"/>
                </a:lnTo>
                <a:close/>
              </a:path>
              <a:path w="1574800" h="5706109">
                <a:moveTo>
                  <a:pt x="819912" y="5705855"/>
                </a:moveTo>
                <a:lnTo>
                  <a:pt x="812315" y="5704498"/>
                </a:lnTo>
                <a:lnTo>
                  <a:pt x="806005" y="5700712"/>
                </a:lnTo>
                <a:lnTo>
                  <a:pt x="801695" y="5694925"/>
                </a:lnTo>
                <a:lnTo>
                  <a:pt x="800100" y="5687567"/>
                </a:lnTo>
                <a:lnTo>
                  <a:pt x="801695" y="5679971"/>
                </a:lnTo>
                <a:lnTo>
                  <a:pt x="806005" y="5673661"/>
                </a:lnTo>
                <a:lnTo>
                  <a:pt x="812315" y="5669351"/>
                </a:lnTo>
                <a:lnTo>
                  <a:pt x="819912" y="5667755"/>
                </a:lnTo>
                <a:lnTo>
                  <a:pt x="827270" y="5669351"/>
                </a:lnTo>
                <a:lnTo>
                  <a:pt x="833056" y="5673661"/>
                </a:lnTo>
                <a:lnTo>
                  <a:pt x="836842" y="5679971"/>
                </a:lnTo>
                <a:lnTo>
                  <a:pt x="838200" y="5687567"/>
                </a:lnTo>
                <a:lnTo>
                  <a:pt x="836842" y="5694925"/>
                </a:lnTo>
                <a:lnTo>
                  <a:pt x="833056" y="5700712"/>
                </a:lnTo>
                <a:lnTo>
                  <a:pt x="827270" y="5704498"/>
                </a:lnTo>
                <a:lnTo>
                  <a:pt x="819912" y="5705855"/>
                </a:lnTo>
                <a:close/>
              </a:path>
              <a:path w="1574800" h="5706109">
                <a:moveTo>
                  <a:pt x="743712" y="5705855"/>
                </a:moveTo>
                <a:lnTo>
                  <a:pt x="736115" y="5704498"/>
                </a:lnTo>
                <a:lnTo>
                  <a:pt x="729805" y="5700712"/>
                </a:lnTo>
                <a:lnTo>
                  <a:pt x="725495" y="5694925"/>
                </a:lnTo>
                <a:lnTo>
                  <a:pt x="723900" y="5687567"/>
                </a:lnTo>
                <a:lnTo>
                  <a:pt x="725495" y="5679971"/>
                </a:lnTo>
                <a:lnTo>
                  <a:pt x="729805" y="5673661"/>
                </a:lnTo>
                <a:lnTo>
                  <a:pt x="736115" y="5669351"/>
                </a:lnTo>
                <a:lnTo>
                  <a:pt x="743712" y="5667755"/>
                </a:lnTo>
                <a:lnTo>
                  <a:pt x="751070" y="5669351"/>
                </a:lnTo>
                <a:lnTo>
                  <a:pt x="756856" y="5673661"/>
                </a:lnTo>
                <a:lnTo>
                  <a:pt x="760642" y="5679971"/>
                </a:lnTo>
                <a:lnTo>
                  <a:pt x="762000" y="5687567"/>
                </a:lnTo>
                <a:lnTo>
                  <a:pt x="760642" y="5694925"/>
                </a:lnTo>
                <a:lnTo>
                  <a:pt x="756856" y="5700712"/>
                </a:lnTo>
                <a:lnTo>
                  <a:pt x="751070" y="5704498"/>
                </a:lnTo>
                <a:lnTo>
                  <a:pt x="743712" y="5705855"/>
                </a:lnTo>
                <a:close/>
              </a:path>
              <a:path w="1574800" h="5706109">
                <a:moveTo>
                  <a:pt x="667512" y="5705855"/>
                </a:moveTo>
                <a:lnTo>
                  <a:pt x="659915" y="5704498"/>
                </a:lnTo>
                <a:lnTo>
                  <a:pt x="653605" y="5700712"/>
                </a:lnTo>
                <a:lnTo>
                  <a:pt x="649295" y="5694925"/>
                </a:lnTo>
                <a:lnTo>
                  <a:pt x="647700" y="5687567"/>
                </a:lnTo>
                <a:lnTo>
                  <a:pt x="649295" y="5679971"/>
                </a:lnTo>
                <a:lnTo>
                  <a:pt x="653605" y="5673661"/>
                </a:lnTo>
                <a:lnTo>
                  <a:pt x="659915" y="5669351"/>
                </a:lnTo>
                <a:lnTo>
                  <a:pt x="667512" y="5667755"/>
                </a:lnTo>
                <a:lnTo>
                  <a:pt x="674870" y="5669351"/>
                </a:lnTo>
                <a:lnTo>
                  <a:pt x="680656" y="5673661"/>
                </a:lnTo>
                <a:lnTo>
                  <a:pt x="684442" y="5679971"/>
                </a:lnTo>
                <a:lnTo>
                  <a:pt x="685800" y="5687567"/>
                </a:lnTo>
                <a:lnTo>
                  <a:pt x="684442" y="5694925"/>
                </a:lnTo>
                <a:lnTo>
                  <a:pt x="680656" y="5700712"/>
                </a:lnTo>
                <a:lnTo>
                  <a:pt x="674870" y="5704498"/>
                </a:lnTo>
                <a:lnTo>
                  <a:pt x="667512" y="5705855"/>
                </a:lnTo>
                <a:close/>
              </a:path>
              <a:path w="1574800" h="5706109">
                <a:moveTo>
                  <a:pt x="591312" y="5705855"/>
                </a:moveTo>
                <a:lnTo>
                  <a:pt x="583715" y="5704498"/>
                </a:lnTo>
                <a:lnTo>
                  <a:pt x="577405" y="5700712"/>
                </a:lnTo>
                <a:lnTo>
                  <a:pt x="573095" y="5694925"/>
                </a:lnTo>
                <a:lnTo>
                  <a:pt x="571500" y="5687567"/>
                </a:lnTo>
                <a:lnTo>
                  <a:pt x="573095" y="5679971"/>
                </a:lnTo>
                <a:lnTo>
                  <a:pt x="577405" y="5673661"/>
                </a:lnTo>
                <a:lnTo>
                  <a:pt x="583715" y="5669351"/>
                </a:lnTo>
                <a:lnTo>
                  <a:pt x="591312" y="5667755"/>
                </a:lnTo>
                <a:lnTo>
                  <a:pt x="598027" y="5669351"/>
                </a:lnTo>
                <a:lnTo>
                  <a:pt x="603884" y="5673661"/>
                </a:lnTo>
                <a:lnTo>
                  <a:pt x="608028" y="5679971"/>
                </a:lnTo>
                <a:lnTo>
                  <a:pt x="609600" y="5687567"/>
                </a:lnTo>
                <a:lnTo>
                  <a:pt x="608028" y="5694925"/>
                </a:lnTo>
                <a:lnTo>
                  <a:pt x="603884" y="5700712"/>
                </a:lnTo>
                <a:lnTo>
                  <a:pt x="598027" y="5704498"/>
                </a:lnTo>
                <a:lnTo>
                  <a:pt x="591312" y="5705855"/>
                </a:lnTo>
                <a:close/>
              </a:path>
              <a:path w="1574800" h="5706109">
                <a:moveTo>
                  <a:pt x="515112" y="5705855"/>
                </a:moveTo>
                <a:lnTo>
                  <a:pt x="507515" y="5704498"/>
                </a:lnTo>
                <a:lnTo>
                  <a:pt x="501205" y="5700712"/>
                </a:lnTo>
                <a:lnTo>
                  <a:pt x="496895" y="5694925"/>
                </a:lnTo>
                <a:lnTo>
                  <a:pt x="495300" y="5687567"/>
                </a:lnTo>
                <a:lnTo>
                  <a:pt x="496895" y="5679971"/>
                </a:lnTo>
                <a:lnTo>
                  <a:pt x="501205" y="5673661"/>
                </a:lnTo>
                <a:lnTo>
                  <a:pt x="507515" y="5669351"/>
                </a:lnTo>
                <a:lnTo>
                  <a:pt x="515112" y="5667755"/>
                </a:lnTo>
                <a:lnTo>
                  <a:pt x="521827" y="5669351"/>
                </a:lnTo>
                <a:lnTo>
                  <a:pt x="527684" y="5673661"/>
                </a:lnTo>
                <a:lnTo>
                  <a:pt x="531828" y="5679971"/>
                </a:lnTo>
                <a:lnTo>
                  <a:pt x="533400" y="5687567"/>
                </a:lnTo>
                <a:lnTo>
                  <a:pt x="531828" y="5694925"/>
                </a:lnTo>
                <a:lnTo>
                  <a:pt x="527684" y="5700712"/>
                </a:lnTo>
                <a:lnTo>
                  <a:pt x="521827" y="5704498"/>
                </a:lnTo>
                <a:lnTo>
                  <a:pt x="515112" y="5705855"/>
                </a:lnTo>
                <a:close/>
              </a:path>
              <a:path w="1574800" h="5706109">
                <a:moveTo>
                  <a:pt x="438912" y="5705855"/>
                </a:moveTo>
                <a:lnTo>
                  <a:pt x="431315" y="5704498"/>
                </a:lnTo>
                <a:lnTo>
                  <a:pt x="425005" y="5700712"/>
                </a:lnTo>
                <a:lnTo>
                  <a:pt x="420695" y="5694925"/>
                </a:lnTo>
                <a:lnTo>
                  <a:pt x="419100" y="5687567"/>
                </a:lnTo>
                <a:lnTo>
                  <a:pt x="420695" y="5679971"/>
                </a:lnTo>
                <a:lnTo>
                  <a:pt x="425005" y="5673661"/>
                </a:lnTo>
                <a:lnTo>
                  <a:pt x="431315" y="5669351"/>
                </a:lnTo>
                <a:lnTo>
                  <a:pt x="438912" y="5667755"/>
                </a:lnTo>
                <a:lnTo>
                  <a:pt x="445627" y="5669351"/>
                </a:lnTo>
                <a:lnTo>
                  <a:pt x="451484" y="5673661"/>
                </a:lnTo>
                <a:lnTo>
                  <a:pt x="455628" y="5679971"/>
                </a:lnTo>
                <a:lnTo>
                  <a:pt x="457200" y="5687567"/>
                </a:lnTo>
                <a:lnTo>
                  <a:pt x="455628" y="5694925"/>
                </a:lnTo>
                <a:lnTo>
                  <a:pt x="451484" y="5700712"/>
                </a:lnTo>
                <a:lnTo>
                  <a:pt x="445627" y="5704498"/>
                </a:lnTo>
                <a:lnTo>
                  <a:pt x="438912" y="5705855"/>
                </a:lnTo>
                <a:close/>
              </a:path>
              <a:path w="1574800" h="5706109">
                <a:moveTo>
                  <a:pt x="362712" y="5705855"/>
                </a:moveTo>
                <a:lnTo>
                  <a:pt x="361187" y="5705855"/>
                </a:lnTo>
                <a:lnTo>
                  <a:pt x="354472" y="5704498"/>
                </a:lnTo>
                <a:lnTo>
                  <a:pt x="348615" y="5700712"/>
                </a:lnTo>
                <a:lnTo>
                  <a:pt x="344471" y="5694925"/>
                </a:lnTo>
                <a:lnTo>
                  <a:pt x="342900" y="5687567"/>
                </a:lnTo>
                <a:lnTo>
                  <a:pt x="344471" y="5679971"/>
                </a:lnTo>
                <a:lnTo>
                  <a:pt x="348615" y="5673661"/>
                </a:lnTo>
                <a:lnTo>
                  <a:pt x="354472" y="5669351"/>
                </a:lnTo>
                <a:lnTo>
                  <a:pt x="361187" y="5667755"/>
                </a:lnTo>
                <a:lnTo>
                  <a:pt x="362712" y="5667755"/>
                </a:lnTo>
                <a:lnTo>
                  <a:pt x="369427" y="5669351"/>
                </a:lnTo>
                <a:lnTo>
                  <a:pt x="375284" y="5673661"/>
                </a:lnTo>
                <a:lnTo>
                  <a:pt x="379428" y="5679971"/>
                </a:lnTo>
                <a:lnTo>
                  <a:pt x="381000" y="5687567"/>
                </a:lnTo>
                <a:lnTo>
                  <a:pt x="379428" y="5694925"/>
                </a:lnTo>
                <a:lnTo>
                  <a:pt x="375284" y="5700712"/>
                </a:lnTo>
                <a:lnTo>
                  <a:pt x="369427" y="5704498"/>
                </a:lnTo>
                <a:lnTo>
                  <a:pt x="362712" y="5705855"/>
                </a:lnTo>
                <a:close/>
              </a:path>
              <a:path w="1574800" h="5706109">
                <a:moveTo>
                  <a:pt x="284987" y="5705855"/>
                </a:moveTo>
                <a:lnTo>
                  <a:pt x="278272" y="5704498"/>
                </a:lnTo>
                <a:lnTo>
                  <a:pt x="272415" y="5700712"/>
                </a:lnTo>
                <a:lnTo>
                  <a:pt x="268271" y="5694925"/>
                </a:lnTo>
                <a:lnTo>
                  <a:pt x="266700" y="5687567"/>
                </a:lnTo>
                <a:lnTo>
                  <a:pt x="268271" y="5679971"/>
                </a:lnTo>
                <a:lnTo>
                  <a:pt x="272415" y="5673661"/>
                </a:lnTo>
                <a:lnTo>
                  <a:pt x="278272" y="5669351"/>
                </a:lnTo>
                <a:lnTo>
                  <a:pt x="284987" y="5667755"/>
                </a:lnTo>
                <a:lnTo>
                  <a:pt x="292584" y="5669351"/>
                </a:lnTo>
                <a:lnTo>
                  <a:pt x="298894" y="5673661"/>
                </a:lnTo>
                <a:lnTo>
                  <a:pt x="303204" y="5679971"/>
                </a:lnTo>
                <a:lnTo>
                  <a:pt x="304800" y="5687567"/>
                </a:lnTo>
                <a:lnTo>
                  <a:pt x="303204" y="5694925"/>
                </a:lnTo>
                <a:lnTo>
                  <a:pt x="298894" y="5700712"/>
                </a:lnTo>
                <a:lnTo>
                  <a:pt x="292584" y="5704498"/>
                </a:lnTo>
                <a:lnTo>
                  <a:pt x="284987" y="5705855"/>
                </a:lnTo>
                <a:close/>
              </a:path>
              <a:path w="1574800" h="5706109">
                <a:moveTo>
                  <a:pt x="208787" y="5705855"/>
                </a:moveTo>
                <a:lnTo>
                  <a:pt x="202072" y="5704498"/>
                </a:lnTo>
                <a:lnTo>
                  <a:pt x="196215" y="5700712"/>
                </a:lnTo>
                <a:lnTo>
                  <a:pt x="192071" y="5694925"/>
                </a:lnTo>
                <a:lnTo>
                  <a:pt x="190500" y="5687567"/>
                </a:lnTo>
                <a:lnTo>
                  <a:pt x="192071" y="5679971"/>
                </a:lnTo>
                <a:lnTo>
                  <a:pt x="196215" y="5673661"/>
                </a:lnTo>
                <a:lnTo>
                  <a:pt x="202072" y="5669351"/>
                </a:lnTo>
                <a:lnTo>
                  <a:pt x="208787" y="5667755"/>
                </a:lnTo>
                <a:lnTo>
                  <a:pt x="216384" y="5669351"/>
                </a:lnTo>
                <a:lnTo>
                  <a:pt x="222694" y="5673661"/>
                </a:lnTo>
                <a:lnTo>
                  <a:pt x="227004" y="5679971"/>
                </a:lnTo>
                <a:lnTo>
                  <a:pt x="228600" y="5687567"/>
                </a:lnTo>
                <a:lnTo>
                  <a:pt x="227004" y="5694925"/>
                </a:lnTo>
                <a:lnTo>
                  <a:pt x="222694" y="5700712"/>
                </a:lnTo>
                <a:lnTo>
                  <a:pt x="216384" y="5704498"/>
                </a:lnTo>
                <a:lnTo>
                  <a:pt x="208787" y="5705855"/>
                </a:lnTo>
                <a:close/>
              </a:path>
              <a:path w="1574800" h="5706109">
                <a:moveTo>
                  <a:pt x="132587" y="5705855"/>
                </a:moveTo>
                <a:lnTo>
                  <a:pt x="125229" y="5704498"/>
                </a:lnTo>
                <a:lnTo>
                  <a:pt x="119443" y="5700712"/>
                </a:lnTo>
                <a:lnTo>
                  <a:pt x="115657" y="5694925"/>
                </a:lnTo>
                <a:lnTo>
                  <a:pt x="114300" y="5687567"/>
                </a:lnTo>
                <a:lnTo>
                  <a:pt x="115657" y="5679971"/>
                </a:lnTo>
                <a:lnTo>
                  <a:pt x="119443" y="5673661"/>
                </a:lnTo>
                <a:lnTo>
                  <a:pt x="125229" y="5669351"/>
                </a:lnTo>
                <a:lnTo>
                  <a:pt x="132587" y="5667755"/>
                </a:lnTo>
                <a:lnTo>
                  <a:pt x="140184" y="5669351"/>
                </a:lnTo>
                <a:lnTo>
                  <a:pt x="146494" y="5673661"/>
                </a:lnTo>
                <a:lnTo>
                  <a:pt x="150804" y="5679971"/>
                </a:lnTo>
                <a:lnTo>
                  <a:pt x="152400" y="5687567"/>
                </a:lnTo>
                <a:lnTo>
                  <a:pt x="150804" y="5694925"/>
                </a:lnTo>
                <a:lnTo>
                  <a:pt x="146494" y="5700712"/>
                </a:lnTo>
                <a:lnTo>
                  <a:pt x="140184" y="5704498"/>
                </a:lnTo>
                <a:lnTo>
                  <a:pt x="132587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6671" y="1397508"/>
            <a:ext cx="1261871" cy="5678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62955" y="1385316"/>
            <a:ext cx="1287780" cy="5706110"/>
          </a:xfrm>
          <a:custGeom>
            <a:avLst/>
            <a:gdLst/>
            <a:ahLst/>
            <a:cxnLst/>
            <a:rect l="l" t="t" r="r" b="b"/>
            <a:pathLst>
              <a:path w="1287779" h="5706109">
                <a:moveTo>
                  <a:pt x="19812" y="5667755"/>
                </a:moveTo>
                <a:lnTo>
                  <a:pt x="12215" y="5666398"/>
                </a:lnTo>
                <a:lnTo>
                  <a:pt x="5905" y="5662612"/>
                </a:lnTo>
                <a:lnTo>
                  <a:pt x="1595" y="5656825"/>
                </a:lnTo>
                <a:lnTo>
                  <a:pt x="0" y="5649467"/>
                </a:lnTo>
                <a:lnTo>
                  <a:pt x="1595" y="5641871"/>
                </a:lnTo>
                <a:lnTo>
                  <a:pt x="5905" y="5635561"/>
                </a:lnTo>
                <a:lnTo>
                  <a:pt x="12215" y="5631251"/>
                </a:lnTo>
                <a:lnTo>
                  <a:pt x="19812" y="5629655"/>
                </a:lnTo>
                <a:lnTo>
                  <a:pt x="27170" y="5631251"/>
                </a:lnTo>
                <a:lnTo>
                  <a:pt x="32956" y="5635561"/>
                </a:lnTo>
                <a:lnTo>
                  <a:pt x="36742" y="5641871"/>
                </a:lnTo>
                <a:lnTo>
                  <a:pt x="38100" y="5649467"/>
                </a:lnTo>
                <a:lnTo>
                  <a:pt x="36742" y="5656825"/>
                </a:lnTo>
                <a:lnTo>
                  <a:pt x="32956" y="5662612"/>
                </a:lnTo>
                <a:lnTo>
                  <a:pt x="27170" y="5666398"/>
                </a:lnTo>
                <a:lnTo>
                  <a:pt x="19812" y="5667755"/>
                </a:lnTo>
                <a:close/>
              </a:path>
              <a:path w="1287779" h="5706109">
                <a:moveTo>
                  <a:pt x="19812" y="5591555"/>
                </a:moveTo>
                <a:lnTo>
                  <a:pt x="12215" y="5590198"/>
                </a:lnTo>
                <a:lnTo>
                  <a:pt x="5905" y="5586412"/>
                </a:lnTo>
                <a:lnTo>
                  <a:pt x="1595" y="5580625"/>
                </a:lnTo>
                <a:lnTo>
                  <a:pt x="0" y="5573267"/>
                </a:lnTo>
                <a:lnTo>
                  <a:pt x="1595" y="5565671"/>
                </a:lnTo>
                <a:lnTo>
                  <a:pt x="5905" y="5559361"/>
                </a:lnTo>
                <a:lnTo>
                  <a:pt x="12215" y="5555051"/>
                </a:lnTo>
                <a:lnTo>
                  <a:pt x="19812" y="5553455"/>
                </a:lnTo>
                <a:lnTo>
                  <a:pt x="27170" y="5555051"/>
                </a:lnTo>
                <a:lnTo>
                  <a:pt x="32956" y="5559361"/>
                </a:lnTo>
                <a:lnTo>
                  <a:pt x="36742" y="5565671"/>
                </a:lnTo>
                <a:lnTo>
                  <a:pt x="38100" y="5573267"/>
                </a:lnTo>
                <a:lnTo>
                  <a:pt x="36742" y="5580625"/>
                </a:lnTo>
                <a:lnTo>
                  <a:pt x="32956" y="5586412"/>
                </a:lnTo>
                <a:lnTo>
                  <a:pt x="27170" y="5590198"/>
                </a:lnTo>
                <a:lnTo>
                  <a:pt x="19812" y="5591555"/>
                </a:lnTo>
                <a:close/>
              </a:path>
              <a:path w="1287779" h="5706109">
                <a:moveTo>
                  <a:pt x="19812" y="5515355"/>
                </a:moveTo>
                <a:lnTo>
                  <a:pt x="12215" y="5513998"/>
                </a:lnTo>
                <a:lnTo>
                  <a:pt x="5905" y="5510212"/>
                </a:lnTo>
                <a:lnTo>
                  <a:pt x="1595" y="5504425"/>
                </a:lnTo>
                <a:lnTo>
                  <a:pt x="0" y="5497067"/>
                </a:lnTo>
                <a:lnTo>
                  <a:pt x="1595" y="5489471"/>
                </a:lnTo>
                <a:lnTo>
                  <a:pt x="5905" y="5483161"/>
                </a:lnTo>
                <a:lnTo>
                  <a:pt x="12215" y="5478851"/>
                </a:lnTo>
                <a:lnTo>
                  <a:pt x="19812" y="5477255"/>
                </a:lnTo>
                <a:lnTo>
                  <a:pt x="27170" y="5478851"/>
                </a:lnTo>
                <a:lnTo>
                  <a:pt x="32956" y="5483161"/>
                </a:lnTo>
                <a:lnTo>
                  <a:pt x="36742" y="5489471"/>
                </a:lnTo>
                <a:lnTo>
                  <a:pt x="38100" y="5497067"/>
                </a:lnTo>
                <a:lnTo>
                  <a:pt x="36742" y="5504425"/>
                </a:lnTo>
                <a:lnTo>
                  <a:pt x="32956" y="5510212"/>
                </a:lnTo>
                <a:lnTo>
                  <a:pt x="27170" y="5513998"/>
                </a:lnTo>
                <a:lnTo>
                  <a:pt x="19812" y="5515355"/>
                </a:lnTo>
                <a:close/>
              </a:path>
              <a:path w="1287779" h="5706109">
                <a:moveTo>
                  <a:pt x="19812" y="5439155"/>
                </a:moveTo>
                <a:lnTo>
                  <a:pt x="12215" y="5437798"/>
                </a:lnTo>
                <a:lnTo>
                  <a:pt x="5905" y="5434012"/>
                </a:lnTo>
                <a:lnTo>
                  <a:pt x="1595" y="5428225"/>
                </a:lnTo>
                <a:lnTo>
                  <a:pt x="0" y="5420867"/>
                </a:lnTo>
                <a:lnTo>
                  <a:pt x="1595" y="5413271"/>
                </a:lnTo>
                <a:lnTo>
                  <a:pt x="5905" y="5406961"/>
                </a:lnTo>
                <a:lnTo>
                  <a:pt x="12215" y="5402651"/>
                </a:lnTo>
                <a:lnTo>
                  <a:pt x="19812" y="5401055"/>
                </a:lnTo>
                <a:lnTo>
                  <a:pt x="27170" y="5402651"/>
                </a:lnTo>
                <a:lnTo>
                  <a:pt x="32956" y="5406961"/>
                </a:lnTo>
                <a:lnTo>
                  <a:pt x="36742" y="5413271"/>
                </a:lnTo>
                <a:lnTo>
                  <a:pt x="38100" y="5420867"/>
                </a:lnTo>
                <a:lnTo>
                  <a:pt x="36742" y="5428225"/>
                </a:lnTo>
                <a:lnTo>
                  <a:pt x="32956" y="5434012"/>
                </a:lnTo>
                <a:lnTo>
                  <a:pt x="27170" y="5437798"/>
                </a:lnTo>
                <a:lnTo>
                  <a:pt x="19812" y="5439155"/>
                </a:lnTo>
                <a:close/>
              </a:path>
              <a:path w="1287779" h="5706109">
                <a:moveTo>
                  <a:pt x="19812" y="5362955"/>
                </a:moveTo>
                <a:lnTo>
                  <a:pt x="12215" y="5361598"/>
                </a:lnTo>
                <a:lnTo>
                  <a:pt x="5905" y="5357812"/>
                </a:lnTo>
                <a:lnTo>
                  <a:pt x="1595" y="5352025"/>
                </a:lnTo>
                <a:lnTo>
                  <a:pt x="0" y="5344667"/>
                </a:lnTo>
                <a:lnTo>
                  <a:pt x="1595" y="5337071"/>
                </a:lnTo>
                <a:lnTo>
                  <a:pt x="5905" y="5330761"/>
                </a:lnTo>
                <a:lnTo>
                  <a:pt x="12215" y="5326451"/>
                </a:lnTo>
                <a:lnTo>
                  <a:pt x="19812" y="5324855"/>
                </a:lnTo>
                <a:lnTo>
                  <a:pt x="27170" y="5326451"/>
                </a:lnTo>
                <a:lnTo>
                  <a:pt x="32956" y="5330761"/>
                </a:lnTo>
                <a:lnTo>
                  <a:pt x="36742" y="5337071"/>
                </a:lnTo>
                <a:lnTo>
                  <a:pt x="38100" y="5344667"/>
                </a:lnTo>
                <a:lnTo>
                  <a:pt x="36742" y="5352025"/>
                </a:lnTo>
                <a:lnTo>
                  <a:pt x="32956" y="5357812"/>
                </a:lnTo>
                <a:lnTo>
                  <a:pt x="27170" y="5361598"/>
                </a:lnTo>
                <a:lnTo>
                  <a:pt x="19812" y="5362955"/>
                </a:lnTo>
                <a:close/>
              </a:path>
              <a:path w="1287779" h="5706109">
                <a:moveTo>
                  <a:pt x="19812" y="5286755"/>
                </a:moveTo>
                <a:lnTo>
                  <a:pt x="12215" y="5285398"/>
                </a:lnTo>
                <a:lnTo>
                  <a:pt x="5905" y="5281612"/>
                </a:lnTo>
                <a:lnTo>
                  <a:pt x="1595" y="5275825"/>
                </a:lnTo>
                <a:lnTo>
                  <a:pt x="0" y="5268467"/>
                </a:lnTo>
                <a:lnTo>
                  <a:pt x="1595" y="5260871"/>
                </a:lnTo>
                <a:lnTo>
                  <a:pt x="5905" y="5254561"/>
                </a:lnTo>
                <a:lnTo>
                  <a:pt x="12215" y="5250251"/>
                </a:lnTo>
                <a:lnTo>
                  <a:pt x="19812" y="5248655"/>
                </a:lnTo>
                <a:lnTo>
                  <a:pt x="27170" y="5250251"/>
                </a:lnTo>
                <a:lnTo>
                  <a:pt x="32956" y="5254561"/>
                </a:lnTo>
                <a:lnTo>
                  <a:pt x="36742" y="5260871"/>
                </a:lnTo>
                <a:lnTo>
                  <a:pt x="38100" y="5268467"/>
                </a:lnTo>
                <a:lnTo>
                  <a:pt x="36742" y="5275825"/>
                </a:lnTo>
                <a:lnTo>
                  <a:pt x="32956" y="5281612"/>
                </a:lnTo>
                <a:lnTo>
                  <a:pt x="27170" y="5285398"/>
                </a:lnTo>
                <a:lnTo>
                  <a:pt x="19812" y="5286755"/>
                </a:lnTo>
                <a:close/>
              </a:path>
              <a:path w="1287779" h="5706109">
                <a:moveTo>
                  <a:pt x="19812" y="5210555"/>
                </a:moveTo>
                <a:lnTo>
                  <a:pt x="12215" y="5209198"/>
                </a:lnTo>
                <a:lnTo>
                  <a:pt x="5905" y="5205412"/>
                </a:lnTo>
                <a:lnTo>
                  <a:pt x="1595" y="5199625"/>
                </a:lnTo>
                <a:lnTo>
                  <a:pt x="0" y="5192267"/>
                </a:lnTo>
                <a:lnTo>
                  <a:pt x="1595" y="5184671"/>
                </a:lnTo>
                <a:lnTo>
                  <a:pt x="5905" y="5178361"/>
                </a:lnTo>
                <a:lnTo>
                  <a:pt x="12215" y="5174051"/>
                </a:lnTo>
                <a:lnTo>
                  <a:pt x="19812" y="5172455"/>
                </a:lnTo>
                <a:lnTo>
                  <a:pt x="27170" y="5174051"/>
                </a:lnTo>
                <a:lnTo>
                  <a:pt x="32956" y="5178361"/>
                </a:lnTo>
                <a:lnTo>
                  <a:pt x="36742" y="5184671"/>
                </a:lnTo>
                <a:lnTo>
                  <a:pt x="38100" y="5192267"/>
                </a:lnTo>
                <a:lnTo>
                  <a:pt x="36742" y="5199625"/>
                </a:lnTo>
                <a:lnTo>
                  <a:pt x="32956" y="5205412"/>
                </a:lnTo>
                <a:lnTo>
                  <a:pt x="27170" y="5209198"/>
                </a:lnTo>
                <a:lnTo>
                  <a:pt x="19812" y="5210555"/>
                </a:lnTo>
                <a:close/>
              </a:path>
              <a:path w="1287779" h="5706109">
                <a:moveTo>
                  <a:pt x="19812" y="5134355"/>
                </a:moveTo>
                <a:lnTo>
                  <a:pt x="12215" y="5132998"/>
                </a:lnTo>
                <a:lnTo>
                  <a:pt x="5905" y="5129212"/>
                </a:lnTo>
                <a:lnTo>
                  <a:pt x="1595" y="5123425"/>
                </a:lnTo>
                <a:lnTo>
                  <a:pt x="0" y="5116067"/>
                </a:lnTo>
                <a:lnTo>
                  <a:pt x="1595" y="5108471"/>
                </a:lnTo>
                <a:lnTo>
                  <a:pt x="5905" y="5102161"/>
                </a:lnTo>
                <a:lnTo>
                  <a:pt x="12215" y="5097851"/>
                </a:lnTo>
                <a:lnTo>
                  <a:pt x="19812" y="5096255"/>
                </a:lnTo>
                <a:lnTo>
                  <a:pt x="27170" y="5097851"/>
                </a:lnTo>
                <a:lnTo>
                  <a:pt x="32956" y="5102161"/>
                </a:lnTo>
                <a:lnTo>
                  <a:pt x="36742" y="5108471"/>
                </a:lnTo>
                <a:lnTo>
                  <a:pt x="38100" y="5116067"/>
                </a:lnTo>
                <a:lnTo>
                  <a:pt x="36742" y="5123425"/>
                </a:lnTo>
                <a:lnTo>
                  <a:pt x="32956" y="5129212"/>
                </a:lnTo>
                <a:lnTo>
                  <a:pt x="27170" y="5132998"/>
                </a:lnTo>
                <a:lnTo>
                  <a:pt x="19812" y="5134355"/>
                </a:lnTo>
                <a:close/>
              </a:path>
              <a:path w="1287779" h="5706109">
                <a:moveTo>
                  <a:pt x="19812" y="5058155"/>
                </a:moveTo>
                <a:lnTo>
                  <a:pt x="12215" y="5056798"/>
                </a:lnTo>
                <a:lnTo>
                  <a:pt x="5905" y="5053012"/>
                </a:lnTo>
                <a:lnTo>
                  <a:pt x="1595" y="5047225"/>
                </a:lnTo>
                <a:lnTo>
                  <a:pt x="0" y="5039867"/>
                </a:lnTo>
                <a:lnTo>
                  <a:pt x="1595" y="5032271"/>
                </a:lnTo>
                <a:lnTo>
                  <a:pt x="5905" y="5025961"/>
                </a:lnTo>
                <a:lnTo>
                  <a:pt x="12215" y="5021651"/>
                </a:lnTo>
                <a:lnTo>
                  <a:pt x="19812" y="5020055"/>
                </a:lnTo>
                <a:lnTo>
                  <a:pt x="27170" y="5021651"/>
                </a:lnTo>
                <a:lnTo>
                  <a:pt x="32956" y="5025961"/>
                </a:lnTo>
                <a:lnTo>
                  <a:pt x="36742" y="5032271"/>
                </a:lnTo>
                <a:lnTo>
                  <a:pt x="38100" y="5039867"/>
                </a:lnTo>
                <a:lnTo>
                  <a:pt x="36742" y="5047225"/>
                </a:lnTo>
                <a:lnTo>
                  <a:pt x="32956" y="5053012"/>
                </a:lnTo>
                <a:lnTo>
                  <a:pt x="27170" y="5056798"/>
                </a:lnTo>
                <a:lnTo>
                  <a:pt x="19812" y="5058155"/>
                </a:lnTo>
                <a:close/>
              </a:path>
              <a:path w="1287779" h="5706109">
                <a:moveTo>
                  <a:pt x="19812" y="4981955"/>
                </a:moveTo>
                <a:lnTo>
                  <a:pt x="12215" y="4980598"/>
                </a:lnTo>
                <a:lnTo>
                  <a:pt x="5905" y="4976812"/>
                </a:lnTo>
                <a:lnTo>
                  <a:pt x="1595" y="4971025"/>
                </a:lnTo>
                <a:lnTo>
                  <a:pt x="0" y="4963667"/>
                </a:lnTo>
                <a:lnTo>
                  <a:pt x="1595" y="4956071"/>
                </a:lnTo>
                <a:lnTo>
                  <a:pt x="5905" y="4949761"/>
                </a:lnTo>
                <a:lnTo>
                  <a:pt x="12215" y="4945451"/>
                </a:lnTo>
                <a:lnTo>
                  <a:pt x="19812" y="4943855"/>
                </a:lnTo>
                <a:lnTo>
                  <a:pt x="27170" y="4945451"/>
                </a:lnTo>
                <a:lnTo>
                  <a:pt x="32956" y="4949761"/>
                </a:lnTo>
                <a:lnTo>
                  <a:pt x="36742" y="4956071"/>
                </a:lnTo>
                <a:lnTo>
                  <a:pt x="38100" y="4963667"/>
                </a:lnTo>
                <a:lnTo>
                  <a:pt x="36742" y="4971025"/>
                </a:lnTo>
                <a:lnTo>
                  <a:pt x="32956" y="4976812"/>
                </a:lnTo>
                <a:lnTo>
                  <a:pt x="27170" y="4980598"/>
                </a:lnTo>
                <a:lnTo>
                  <a:pt x="19812" y="4981955"/>
                </a:lnTo>
                <a:close/>
              </a:path>
              <a:path w="1287779" h="5706109">
                <a:moveTo>
                  <a:pt x="19812" y="4905755"/>
                </a:moveTo>
                <a:lnTo>
                  <a:pt x="12215" y="4904398"/>
                </a:lnTo>
                <a:lnTo>
                  <a:pt x="5905" y="4900612"/>
                </a:lnTo>
                <a:lnTo>
                  <a:pt x="1595" y="4894825"/>
                </a:lnTo>
                <a:lnTo>
                  <a:pt x="0" y="4887467"/>
                </a:lnTo>
                <a:lnTo>
                  <a:pt x="1595" y="4879871"/>
                </a:lnTo>
                <a:lnTo>
                  <a:pt x="5905" y="4873561"/>
                </a:lnTo>
                <a:lnTo>
                  <a:pt x="12215" y="4869251"/>
                </a:lnTo>
                <a:lnTo>
                  <a:pt x="19812" y="4867655"/>
                </a:lnTo>
                <a:lnTo>
                  <a:pt x="27170" y="4869251"/>
                </a:lnTo>
                <a:lnTo>
                  <a:pt x="32956" y="4873561"/>
                </a:lnTo>
                <a:lnTo>
                  <a:pt x="36742" y="4879871"/>
                </a:lnTo>
                <a:lnTo>
                  <a:pt x="38100" y="4887467"/>
                </a:lnTo>
                <a:lnTo>
                  <a:pt x="36742" y="4894825"/>
                </a:lnTo>
                <a:lnTo>
                  <a:pt x="32956" y="4900612"/>
                </a:lnTo>
                <a:lnTo>
                  <a:pt x="27170" y="4904398"/>
                </a:lnTo>
                <a:lnTo>
                  <a:pt x="19812" y="4905755"/>
                </a:lnTo>
                <a:close/>
              </a:path>
              <a:path w="1287779" h="5706109">
                <a:moveTo>
                  <a:pt x="19812" y="4829555"/>
                </a:moveTo>
                <a:lnTo>
                  <a:pt x="12215" y="4828198"/>
                </a:lnTo>
                <a:lnTo>
                  <a:pt x="5905" y="4824412"/>
                </a:lnTo>
                <a:lnTo>
                  <a:pt x="1595" y="4818625"/>
                </a:lnTo>
                <a:lnTo>
                  <a:pt x="0" y="4811267"/>
                </a:lnTo>
                <a:lnTo>
                  <a:pt x="1595" y="4803671"/>
                </a:lnTo>
                <a:lnTo>
                  <a:pt x="5905" y="4797361"/>
                </a:lnTo>
                <a:lnTo>
                  <a:pt x="12215" y="4793051"/>
                </a:lnTo>
                <a:lnTo>
                  <a:pt x="19812" y="4791455"/>
                </a:lnTo>
                <a:lnTo>
                  <a:pt x="27170" y="4793051"/>
                </a:lnTo>
                <a:lnTo>
                  <a:pt x="32956" y="4797361"/>
                </a:lnTo>
                <a:lnTo>
                  <a:pt x="36742" y="4803671"/>
                </a:lnTo>
                <a:lnTo>
                  <a:pt x="38100" y="4811267"/>
                </a:lnTo>
                <a:lnTo>
                  <a:pt x="36742" y="4818625"/>
                </a:lnTo>
                <a:lnTo>
                  <a:pt x="32956" y="4824412"/>
                </a:lnTo>
                <a:lnTo>
                  <a:pt x="27170" y="4828198"/>
                </a:lnTo>
                <a:lnTo>
                  <a:pt x="19812" y="4829555"/>
                </a:lnTo>
                <a:close/>
              </a:path>
              <a:path w="1287779" h="5706109">
                <a:moveTo>
                  <a:pt x="19812" y="4753355"/>
                </a:moveTo>
                <a:lnTo>
                  <a:pt x="12215" y="4751784"/>
                </a:lnTo>
                <a:lnTo>
                  <a:pt x="5905" y="4747640"/>
                </a:lnTo>
                <a:lnTo>
                  <a:pt x="1595" y="4741783"/>
                </a:lnTo>
                <a:lnTo>
                  <a:pt x="0" y="4735067"/>
                </a:lnTo>
                <a:lnTo>
                  <a:pt x="1595" y="4727471"/>
                </a:lnTo>
                <a:lnTo>
                  <a:pt x="5905" y="4721161"/>
                </a:lnTo>
                <a:lnTo>
                  <a:pt x="12215" y="4716851"/>
                </a:lnTo>
                <a:lnTo>
                  <a:pt x="19812" y="4715255"/>
                </a:lnTo>
                <a:lnTo>
                  <a:pt x="27170" y="4716851"/>
                </a:lnTo>
                <a:lnTo>
                  <a:pt x="32956" y="4721161"/>
                </a:lnTo>
                <a:lnTo>
                  <a:pt x="36742" y="4727471"/>
                </a:lnTo>
                <a:lnTo>
                  <a:pt x="38100" y="4735067"/>
                </a:lnTo>
                <a:lnTo>
                  <a:pt x="36742" y="4741783"/>
                </a:lnTo>
                <a:lnTo>
                  <a:pt x="32956" y="4747640"/>
                </a:lnTo>
                <a:lnTo>
                  <a:pt x="27170" y="4751784"/>
                </a:lnTo>
                <a:lnTo>
                  <a:pt x="19812" y="4753355"/>
                </a:lnTo>
                <a:close/>
              </a:path>
              <a:path w="1287779" h="5706109">
                <a:moveTo>
                  <a:pt x="19812" y="4677155"/>
                </a:moveTo>
                <a:lnTo>
                  <a:pt x="12215" y="4675584"/>
                </a:lnTo>
                <a:lnTo>
                  <a:pt x="5905" y="4671440"/>
                </a:lnTo>
                <a:lnTo>
                  <a:pt x="1595" y="4665583"/>
                </a:lnTo>
                <a:lnTo>
                  <a:pt x="0" y="4658867"/>
                </a:lnTo>
                <a:lnTo>
                  <a:pt x="1595" y="4651271"/>
                </a:lnTo>
                <a:lnTo>
                  <a:pt x="5905" y="4644961"/>
                </a:lnTo>
                <a:lnTo>
                  <a:pt x="12215" y="4640651"/>
                </a:lnTo>
                <a:lnTo>
                  <a:pt x="19812" y="4639055"/>
                </a:lnTo>
                <a:lnTo>
                  <a:pt x="27170" y="4640651"/>
                </a:lnTo>
                <a:lnTo>
                  <a:pt x="32956" y="4644961"/>
                </a:lnTo>
                <a:lnTo>
                  <a:pt x="36742" y="4651271"/>
                </a:lnTo>
                <a:lnTo>
                  <a:pt x="38100" y="4658867"/>
                </a:lnTo>
                <a:lnTo>
                  <a:pt x="36742" y="4665583"/>
                </a:lnTo>
                <a:lnTo>
                  <a:pt x="32956" y="4671440"/>
                </a:lnTo>
                <a:lnTo>
                  <a:pt x="27170" y="4675584"/>
                </a:lnTo>
                <a:lnTo>
                  <a:pt x="19812" y="4677155"/>
                </a:lnTo>
                <a:close/>
              </a:path>
              <a:path w="1287779" h="5706109">
                <a:moveTo>
                  <a:pt x="19812" y="4600955"/>
                </a:moveTo>
                <a:lnTo>
                  <a:pt x="12215" y="4599384"/>
                </a:lnTo>
                <a:lnTo>
                  <a:pt x="5905" y="4595240"/>
                </a:lnTo>
                <a:lnTo>
                  <a:pt x="1595" y="4589383"/>
                </a:lnTo>
                <a:lnTo>
                  <a:pt x="0" y="4582667"/>
                </a:lnTo>
                <a:lnTo>
                  <a:pt x="1595" y="4575071"/>
                </a:lnTo>
                <a:lnTo>
                  <a:pt x="5905" y="4568761"/>
                </a:lnTo>
                <a:lnTo>
                  <a:pt x="12215" y="4564451"/>
                </a:lnTo>
                <a:lnTo>
                  <a:pt x="19812" y="4562855"/>
                </a:lnTo>
                <a:lnTo>
                  <a:pt x="27170" y="4564451"/>
                </a:lnTo>
                <a:lnTo>
                  <a:pt x="32956" y="4568761"/>
                </a:lnTo>
                <a:lnTo>
                  <a:pt x="36742" y="4575071"/>
                </a:lnTo>
                <a:lnTo>
                  <a:pt x="38100" y="4582667"/>
                </a:lnTo>
                <a:lnTo>
                  <a:pt x="36742" y="4589383"/>
                </a:lnTo>
                <a:lnTo>
                  <a:pt x="32956" y="4595240"/>
                </a:lnTo>
                <a:lnTo>
                  <a:pt x="27170" y="4599384"/>
                </a:lnTo>
                <a:lnTo>
                  <a:pt x="19812" y="4600955"/>
                </a:lnTo>
                <a:close/>
              </a:path>
              <a:path w="1287779" h="5706109">
                <a:moveTo>
                  <a:pt x="19812" y="4524755"/>
                </a:moveTo>
                <a:lnTo>
                  <a:pt x="12215" y="4523184"/>
                </a:lnTo>
                <a:lnTo>
                  <a:pt x="5905" y="4519040"/>
                </a:lnTo>
                <a:lnTo>
                  <a:pt x="1595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595" y="4498228"/>
                </a:lnTo>
                <a:lnTo>
                  <a:pt x="5905" y="4492370"/>
                </a:lnTo>
                <a:lnTo>
                  <a:pt x="12215" y="4488227"/>
                </a:lnTo>
                <a:lnTo>
                  <a:pt x="19812" y="4486655"/>
                </a:lnTo>
                <a:lnTo>
                  <a:pt x="27170" y="4488227"/>
                </a:lnTo>
                <a:lnTo>
                  <a:pt x="32956" y="4492370"/>
                </a:lnTo>
                <a:lnTo>
                  <a:pt x="36742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742" y="4513183"/>
                </a:lnTo>
                <a:lnTo>
                  <a:pt x="32956" y="4519040"/>
                </a:lnTo>
                <a:lnTo>
                  <a:pt x="27170" y="4523184"/>
                </a:lnTo>
                <a:lnTo>
                  <a:pt x="19812" y="4524755"/>
                </a:lnTo>
                <a:close/>
              </a:path>
              <a:path w="1287779" h="5706109">
                <a:moveTo>
                  <a:pt x="19812" y="4448555"/>
                </a:moveTo>
                <a:lnTo>
                  <a:pt x="12215" y="4446960"/>
                </a:lnTo>
                <a:lnTo>
                  <a:pt x="5905" y="4442650"/>
                </a:lnTo>
                <a:lnTo>
                  <a:pt x="1595" y="4436340"/>
                </a:lnTo>
                <a:lnTo>
                  <a:pt x="0" y="4428744"/>
                </a:lnTo>
                <a:lnTo>
                  <a:pt x="1595" y="4422028"/>
                </a:lnTo>
                <a:lnTo>
                  <a:pt x="5905" y="4416170"/>
                </a:lnTo>
                <a:lnTo>
                  <a:pt x="12215" y="4412027"/>
                </a:lnTo>
                <a:lnTo>
                  <a:pt x="19812" y="4410455"/>
                </a:lnTo>
                <a:lnTo>
                  <a:pt x="27170" y="4412027"/>
                </a:lnTo>
                <a:lnTo>
                  <a:pt x="32956" y="4416170"/>
                </a:lnTo>
                <a:lnTo>
                  <a:pt x="36742" y="4422028"/>
                </a:lnTo>
                <a:lnTo>
                  <a:pt x="38100" y="4428744"/>
                </a:lnTo>
                <a:lnTo>
                  <a:pt x="36742" y="4436340"/>
                </a:lnTo>
                <a:lnTo>
                  <a:pt x="32956" y="4442650"/>
                </a:lnTo>
                <a:lnTo>
                  <a:pt x="27170" y="4446960"/>
                </a:lnTo>
                <a:lnTo>
                  <a:pt x="19812" y="4448555"/>
                </a:lnTo>
                <a:close/>
              </a:path>
              <a:path w="1287779" h="5706109">
                <a:moveTo>
                  <a:pt x="19812" y="4372355"/>
                </a:moveTo>
                <a:lnTo>
                  <a:pt x="12215" y="4370760"/>
                </a:lnTo>
                <a:lnTo>
                  <a:pt x="5905" y="4366450"/>
                </a:lnTo>
                <a:lnTo>
                  <a:pt x="1595" y="4360140"/>
                </a:lnTo>
                <a:lnTo>
                  <a:pt x="0" y="4352544"/>
                </a:lnTo>
                <a:lnTo>
                  <a:pt x="1595" y="4345828"/>
                </a:lnTo>
                <a:lnTo>
                  <a:pt x="5905" y="4339970"/>
                </a:lnTo>
                <a:lnTo>
                  <a:pt x="12215" y="4335827"/>
                </a:lnTo>
                <a:lnTo>
                  <a:pt x="19812" y="4334255"/>
                </a:lnTo>
                <a:lnTo>
                  <a:pt x="27170" y="4335827"/>
                </a:lnTo>
                <a:lnTo>
                  <a:pt x="32956" y="4339970"/>
                </a:lnTo>
                <a:lnTo>
                  <a:pt x="36742" y="4345828"/>
                </a:lnTo>
                <a:lnTo>
                  <a:pt x="38100" y="4352544"/>
                </a:lnTo>
                <a:lnTo>
                  <a:pt x="36742" y="4360140"/>
                </a:lnTo>
                <a:lnTo>
                  <a:pt x="32956" y="4366450"/>
                </a:lnTo>
                <a:lnTo>
                  <a:pt x="27170" y="4370760"/>
                </a:lnTo>
                <a:lnTo>
                  <a:pt x="19812" y="4372355"/>
                </a:lnTo>
                <a:close/>
              </a:path>
              <a:path w="1287779" h="5706109">
                <a:moveTo>
                  <a:pt x="19812" y="4296155"/>
                </a:moveTo>
                <a:lnTo>
                  <a:pt x="12215" y="4294560"/>
                </a:lnTo>
                <a:lnTo>
                  <a:pt x="5905" y="4290250"/>
                </a:lnTo>
                <a:lnTo>
                  <a:pt x="1595" y="4283940"/>
                </a:lnTo>
                <a:lnTo>
                  <a:pt x="0" y="4276344"/>
                </a:lnTo>
                <a:lnTo>
                  <a:pt x="1595" y="4269628"/>
                </a:lnTo>
                <a:lnTo>
                  <a:pt x="5905" y="4263770"/>
                </a:lnTo>
                <a:lnTo>
                  <a:pt x="12215" y="4259627"/>
                </a:lnTo>
                <a:lnTo>
                  <a:pt x="19812" y="4258055"/>
                </a:lnTo>
                <a:lnTo>
                  <a:pt x="27170" y="4259627"/>
                </a:lnTo>
                <a:lnTo>
                  <a:pt x="32956" y="4263770"/>
                </a:lnTo>
                <a:lnTo>
                  <a:pt x="36742" y="4269628"/>
                </a:lnTo>
                <a:lnTo>
                  <a:pt x="38100" y="4276344"/>
                </a:lnTo>
                <a:lnTo>
                  <a:pt x="36742" y="4283940"/>
                </a:lnTo>
                <a:lnTo>
                  <a:pt x="32956" y="4290250"/>
                </a:lnTo>
                <a:lnTo>
                  <a:pt x="27170" y="4294560"/>
                </a:lnTo>
                <a:lnTo>
                  <a:pt x="19812" y="4296155"/>
                </a:lnTo>
                <a:close/>
              </a:path>
              <a:path w="1287779" h="5706109">
                <a:moveTo>
                  <a:pt x="19812" y="4219955"/>
                </a:moveTo>
                <a:lnTo>
                  <a:pt x="12215" y="4218360"/>
                </a:lnTo>
                <a:lnTo>
                  <a:pt x="5905" y="4214050"/>
                </a:lnTo>
                <a:lnTo>
                  <a:pt x="1595" y="4207740"/>
                </a:lnTo>
                <a:lnTo>
                  <a:pt x="0" y="4200144"/>
                </a:lnTo>
                <a:lnTo>
                  <a:pt x="1595" y="4192786"/>
                </a:lnTo>
                <a:lnTo>
                  <a:pt x="5905" y="4186999"/>
                </a:lnTo>
                <a:lnTo>
                  <a:pt x="12215" y="4183213"/>
                </a:lnTo>
                <a:lnTo>
                  <a:pt x="19812" y="4181855"/>
                </a:lnTo>
                <a:lnTo>
                  <a:pt x="27170" y="4183213"/>
                </a:lnTo>
                <a:lnTo>
                  <a:pt x="32956" y="4186999"/>
                </a:lnTo>
                <a:lnTo>
                  <a:pt x="36742" y="4192786"/>
                </a:lnTo>
                <a:lnTo>
                  <a:pt x="38100" y="4200144"/>
                </a:lnTo>
                <a:lnTo>
                  <a:pt x="36742" y="4207740"/>
                </a:lnTo>
                <a:lnTo>
                  <a:pt x="32956" y="4214050"/>
                </a:lnTo>
                <a:lnTo>
                  <a:pt x="27170" y="4218360"/>
                </a:lnTo>
                <a:lnTo>
                  <a:pt x="19812" y="4219955"/>
                </a:lnTo>
                <a:close/>
              </a:path>
              <a:path w="1287779" h="5706109">
                <a:moveTo>
                  <a:pt x="19812" y="4143755"/>
                </a:moveTo>
                <a:lnTo>
                  <a:pt x="12215" y="4142160"/>
                </a:lnTo>
                <a:lnTo>
                  <a:pt x="5905" y="4137850"/>
                </a:lnTo>
                <a:lnTo>
                  <a:pt x="1595" y="4131540"/>
                </a:lnTo>
                <a:lnTo>
                  <a:pt x="0" y="4123944"/>
                </a:lnTo>
                <a:lnTo>
                  <a:pt x="1595" y="4116586"/>
                </a:lnTo>
                <a:lnTo>
                  <a:pt x="5905" y="4110799"/>
                </a:lnTo>
                <a:lnTo>
                  <a:pt x="12215" y="4107013"/>
                </a:lnTo>
                <a:lnTo>
                  <a:pt x="19812" y="4105655"/>
                </a:lnTo>
                <a:lnTo>
                  <a:pt x="27170" y="4107013"/>
                </a:lnTo>
                <a:lnTo>
                  <a:pt x="32956" y="4110799"/>
                </a:lnTo>
                <a:lnTo>
                  <a:pt x="36742" y="4116586"/>
                </a:lnTo>
                <a:lnTo>
                  <a:pt x="38100" y="4123944"/>
                </a:lnTo>
                <a:lnTo>
                  <a:pt x="36742" y="4131540"/>
                </a:lnTo>
                <a:lnTo>
                  <a:pt x="32956" y="4137850"/>
                </a:lnTo>
                <a:lnTo>
                  <a:pt x="27170" y="4142160"/>
                </a:lnTo>
                <a:lnTo>
                  <a:pt x="19812" y="4143755"/>
                </a:lnTo>
                <a:close/>
              </a:path>
              <a:path w="1287779" h="5706109">
                <a:moveTo>
                  <a:pt x="19812" y="4067555"/>
                </a:moveTo>
                <a:lnTo>
                  <a:pt x="12215" y="4065960"/>
                </a:lnTo>
                <a:lnTo>
                  <a:pt x="5905" y="4061650"/>
                </a:lnTo>
                <a:lnTo>
                  <a:pt x="1595" y="4055340"/>
                </a:lnTo>
                <a:lnTo>
                  <a:pt x="0" y="4047744"/>
                </a:lnTo>
                <a:lnTo>
                  <a:pt x="1595" y="4040386"/>
                </a:lnTo>
                <a:lnTo>
                  <a:pt x="5905" y="4034599"/>
                </a:lnTo>
                <a:lnTo>
                  <a:pt x="12215" y="4030813"/>
                </a:lnTo>
                <a:lnTo>
                  <a:pt x="19812" y="4029455"/>
                </a:lnTo>
                <a:lnTo>
                  <a:pt x="27170" y="4030813"/>
                </a:lnTo>
                <a:lnTo>
                  <a:pt x="32956" y="4034599"/>
                </a:lnTo>
                <a:lnTo>
                  <a:pt x="36742" y="4040386"/>
                </a:lnTo>
                <a:lnTo>
                  <a:pt x="38100" y="4047744"/>
                </a:lnTo>
                <a:lnTo>
                  <a:pt x="36742" y="4055340"/>
                </a:lnTo>
                <a:lnTo>
                  <a:pt x="32956" y="4061650"/>
                </a:lnTo>
                <a:lnTo>
                  <a:pt x="27170" y="4065960"/>
                </a:lnTo>
                <a:lnTo>
                  <a:pt x="19812" y="4067555"/>
                </a:lnTo>
                <a:close/>
              </a:path>
              <a:path w="1287779" h="5706109">
                <a:moveTo>
                  <a:pt x="19812" y="3991355"/>
                </a:moveTo>
                <a:lnTo>
                  <a:pt x="12215" y="3989760"/>
                </a:lnTo>
                <a:lnTo>
                  <a:pt x="5905" y="3985450"/>
                </a:lnTo>
                <a:lnTo>
                  <a:pt x="1595" y="3979140"/>
                </a:lnTo>
                <a:lnTo>
                  <a:pt x="0" y="3971544"/>
                </a:lnTo>
                <a:lnTo>
                  <a:pt x="1595" y="3964186"/>
                </a:lnTo>
                <a:lnTo>
                  <a:pt x="5905" y="3958399"/>
                </a:lnTo>
                <a:lnTo>
                  <a:pt x="12215" y="3954613"/>
                </a:lnTo>
                <a:lnTo>
                  <a:pt x="19812" y="3953255"/>
                </a:lnTo>
                <a:lnTo>
                  <a:pt x="27170" y="3954613"/>
                </a:lnTo>
                <a:lnTo>
                  <a:pt x="32956" y="3958399"/>
                </a:lnTo>
                <a:lnTo>
                  <a:pt x="36742" y="3964186"/>
                </a:lnTo>
                <a:lnTo>
                  <a:pt x="38100" y="3971544"/>
                </a:lnTo>
                <a:lnTo>
                  <a:pt x="36742" y="3979140"/>
                </a:lnTo>
                <a:lnTo>
                  <a:pt x="32956" y="3985450"/>
                </a:lnTo>
                <a:lnTo>
                  <a:pt x="27170" y="3989760"/>
                </a:lnTo>
                <a:lnTo>
                  <a:pt x="19812" y="3991355"/>
                </a:lnTo>
                <a:close/>
              </a:path>
              <a:path w="1287779" h="5706109">
                <a:moveTo>
                  <a:pt x="19812" y="3915155"/>
                </a:moveTo>
                <a:lnTo>
                  <a:pt x="12215" y="3913560"/>
                </a:lnTo>
                <a:lnTo>
                  <a:pt x="5905" y="3909250"/>
                </a:lnTo>
                <a:lnTo>
                  <a:pt x="1595" y="3902940"/>
                </a:lnTo>
                <a:lnTo>
                  <a:pt x="0" y="3895344"/>
                </a:lnTo>
                <a:lnTo>
                  <a:pt x="1595" y="3887986"/>
                </a:lnTo>
                <a:lnTo>
                  <a:pt x="5905" y="3882199"/>
                </a:lnTo>
                <a:lnTo>
                  <a:pt x="12215" y="3878413"/>
                </a:lnTo>
                <a:lnTo>
                  <a:pt x="19812" y="3877055"/>
                </a:lnTo>
                <a:lnTo>
                  <a:pt x="27170" y="3878413"/>
                </a:lnTo>
                <a:lnTo>
                  <a:pt x="32956" y="3882199"/>
                </a:lnTo>
                <a:lnTo>
                  <a:pt x="36742" y="3887986"/>
                </a:lnTo>
                <a:lnTo>
                  <a:pt x="38100" y="3895344"/>
                </a:lnTo>
                <a:lnTo>
                  <a:pt x="36742" y="3902940"/>
                </a:lnTo>
                <a:lnTo>
                  <a:pt x="32956" y="3909250"/>
                </a:lnTo>
                <a:lnTo>
                  <a:pt x="27170" y="3913560"/>
                </a:lnTo>
                <a:lnTo>
                  <a:pt x="19812" y="3915155"/>
                </a:lnTo>
                <a:close/>
              </a:path>
              <a:path w="1287779" h="5706109">
                <a:moveTo>
                  <a:pt x="19812" y="3838955"/>
                </a:moveTo>
                <a:lnTo>
                  <a:pt x="12215" y="3837360"/>
                </a:lnTo>
                <a:lnTo>
                  <a:pt x="5905" y="3833050"/>
                </a:lnTo>
                <a:lnTo>
                  <a:pt x="1595" y="3826740"/>
                </a:lnTo>
                <a:lnTo>
                  <a:pt x="0" y="3819144"/>
                </a:lnTo>
                <a:lnTo>
                  <a:pt x="1595" y="3811786"/>
                </a:lnTo>
                <a:lnTo>
                  <a:pt x="5905" y="3805999"/>
                </a:lnTo>
                <a:lnTo>
                  <a:pt x="12215" y="3802213"/>
                </a:lnTo>
                <a:lnTo>
                  <a:pt x="19812" y="3800855"/>
                </a:lnTo>
                <a:lnTo>
                  <a:pt x="27170" y="3802213"/>
                </a:lnTo>
                <a:lnTo>
                  <a:pt x="32956" y="3805999"/>
                </a:lnTo>
                <a:lnTo>
                  <a:pt x="36742" y="3811786"/>
                </a:lnTo>
                <a:lnTo>
                  <a:pt x="38100" y="3819144"/>
                </a:lnTo>
                <a:lnTo>
                  <a:pt x="36742" y="3826740"/>
                </a:lnTo>
                <a:lnTo>
                  <a:pt x="32956" y="3833050"/>
                </a:lnTo>
                <a:lnTo>
                  <a:pt x="27170" y="3837360"/>
                </a:lnTo>
                <a:lnTo>
                  <a:pt x="19812" y="3838955"/>
                </a:lnTo>
                <a:close/>
              </a:path>
              <a:path w="1287779" h="5706109">
                <a:moveTo>
                  <a:pt x="19812" y="3762755"/>
                </a:moveTo>
                <a:lnTo>
                  <a:pt x="12215" y="3761160"/>
                </a:lnTo>
                <a:lnTo>
                  <a:pt x="5905" y="3756850"/>
                </a:lnTo>
                <a:lnTo>
                  <a:pt x="1595" y="3750540"/>
                </a:lnTo>
                <a:lnTo>
                  <a:pt x="0" y="3742944"/>
                </a:lnTo>
                <a:lnTo>
                  <a:pt x="1595" y="3735586"/>
                </a:lnTo>
                <a:lnTo>
                  <a:pt x="5905" y="3729799"/>
                </a:lnTo>
                <a:lnTo>
                  <a:pt x="12215" y="3726013"/>
                </a:lnTo>
                <a:lnTo>
                  <a:pt x="19812" y="3724655"/>
                </a:lnTo>
                <a:lnTo>
                  <a:pt x="27170" y="3726013"/>
                </a:lnTo>
                <a:lnTo>
                  <a:pt x="32956" y="3729799"/>
                </a:lnTo>
                <a:lnTo>
                  <a:pt x="36742" y="3735586"/>
                </a:lnTo>
                <a:lnTo>
                  <a:pt x="38100" y="3742944"/>
                </a:lnTo>
                <a:lnTo>
                  <a:pt x="36742" y="3750540"/>
                </a:lnTo>
                <a:lnTo>
                  <a:pt x="32956" y="3756850"/>
                </a:lnTo>
                <a:lnTo>
                  <a:pt x="27170" y="3761160"/>
                </a:lnTo>
                <a:lnTo>
                  <a:pt x="19812" y="3762755"/>
                </a:lnTo>
                <a:close/>
              </a:path>
              <a:path w="1287779" h="5706109">
                <a:moveTo>
                  <a:pt x="19812" y="3686555"/>
                </a:moveTo>
                <a:lnTo>
                  <a:pt x="12215" y="3684960"/>
                </a:lnTo>
                <a:lnTo>
                  <a:pt x="5905" y="3680650"/>
                </a:lnTo>
                <a:lnTo>
                  <a:pt x="1595" y="3674340"/>
                </a:lnTo>
                <a:lnTo>
                  <a:pt x="0" y="3666744"/>
                </a:lnTo>
                <a:lnTo>
                  <a:pt x="1595" y="3659386"/>
                </a:lnTo>
                <a:lnTo>
                  <a:pt x="5905" y="3653599"/>
                </a:lnTo>
                <a:lnTo>
                  <a:pt x="12215" y="3649813"/>
                </a:lnTo>
                <a:lnTo>
                  <a:pt x="19812" y="3648455"/>
                </a:lnTo>
                <a:lnTo>
                  <a:pt x="27170" y="3649813"/>
                </a:lnTo>
                <a:lnTo>
                  <a:pt x="32956" y="3653599"/>
                </a:lnTo>
                <a:lnTo>
                  <a:pt x="36742" y="3659386"/>
                </a:lnTo>
                <a:lnTo>
                  <a:pt x="38100" y="3666744"/>
                </a:lnTo>
                <a:lnTo>
                  <a:pt x="36742" y="3674340"/>
                </a:lnTo>
                <a:lnTo>
                  <a:pt x="32956" y="3680650"/>
                </a:lnTo>
                <a:lnTo>
                  <a:pt x="27170" y="3684960"/>
                </a:lnTo>
                <a:lnTo>
                  <a:pt x="19812" y="3686555"/>
                </a:lnTo>
                <a:close/>
              </a:path>
              <a:path w="1287779" h="5706109">
                <a:moveTo>
                  <a:pt x="19812" y="3610355"/>
                </a:moveTo>
                <a:lnTo>
                  <a:pt x="12215" y="3608760"/>
                </a:lnTo>
                <a:lnTo>
                  <a:pt x="5905" y="3604450"/>
                </a:lnTo>
                <a:lnTo>
                  <a:pt x="1595" y="3598140"/>
                </a:lnTo>
                <a:lnTo>
                  <a:pt x="0" y="3590544"/>
                </a:lnTo>
                <a:lnTo>
                  <a:pt x="1595" y="3583186"/>
                </a:lnTo>
                <a:lnTo>
                  <a:pt x="5905" y="3577399"/>
                </a:lnTo>
                <a:lnTo>
                  <a:pt x="12215" y="3573613"/>
                </a:lnTo>
                <a:lnTo>
                  <a:pt x="19812" y="3572255"/>
                </a:lnTo>
                <a:lnTo>
                  <a:pt x="27170" y="3573613"/>
                </a:lnTo>
                <a:lnTo>
                  <a:pt x="32956" y="3577399"/>
                </a:lnTo>
                <a:lnTo>
                  <a:pt x="36742" y="3583186"/>
                </a:lnTo>
                <a:lnTo>
                  <a:pt x="38100" y="3590544"/>
                </a:lnTo>
                <a:lnTo>
                  <a:pt x="36742" y="3598140"/>
                </a:lnTo>
                <a:lnTo>
                  <a:pt x="32956" y="3604450"/>
                </a:lnTo>
                <a:lnTo>
                  <a:pt x="27170" y="3608760"/>
                </a:lnTo>
                <a:lnTo>
                  <a:pt x="19812" y="3610355"/>
                </a:lnTo>
                <a:close/>
              </a:path>
              <a:path w="1287779" h="5706109">
                <a:moveTo>
                  <a:pt x="19812" y="3534155"/>
                </a:moveTo>
                <a:lnTo>
                  <a:pt x="12215" y="3532560"/>
                </a:lnTo>
                <a:lnTo>
                  <a:pt x="5905" y="3528250"/>
                </a:lnTo>
                <a:lnTo>
                  <a:pt x="1595" y="3521940"/>
                </a:lnTo>
                <a:lnTo>
                  <a:pt x="0" y="3514344"/>
                </a:lnTo>
                <a:lnTo>
                  <a:pt x="1595" y="3506986"/>
                </a:lnTo>
                <a:lnTo>
                  <a:pt x="5905" y="3501199"/>
                </a:lnTo>
                <a:lnTo>
                  <a:pt x="12215" y="3497413"/>
                </a:lnTo>
                <a:lnTo>
                  <a:pt x="19812" y="3496055"/>
                </a:lnTo>
                <a:lnTo>
                  <a:pt x="27170" y="3497413"/>
                </a:lnTo>
                <a:lnTo>
                  <a:pt x="32956" y="3501199"/>
                </a:lnTo>
                <a:lnTo>
                  <a:pt x="36742" y="3506986"/>
                </a:lnTo>
                <a:lnTo>
                  <a:pt x="38100" y="3514344"/>
                </a:lnTo>
                <a:lnTo>
                  <a:pt x="36742" y="3521940"/>
                </a:lnTo>
                <a:lnTo>
                  <a:pt x="32956" y="3528250"/>
                </a:lnTo>
                <a:lnTo>
                  <a:pt x="27170" y="3532560"/>
                </a:lnTo>
                <a:lnTo>
                  <a:pt x="19812" y="3534155"/>
                </a:lnTo>
                <a:close/>
              </a:path>
              <a:path w="1287779" h="5706109">
                <a:moveTo>
                  <a:pt x="19812" y="3457956"/>
                </a:moveTo>
                <a:lnTo>
                  <a:pt x="12215" y="3456360"/>
                </a:lnTo>
                <a:lnTo>
                  <a:pt x="5905" y="3452050"/>
                </a:lnTo>
                <a:lnTo>
                  <a:pt x="1595" y="3445740"/>
                </a:lnTo>
                <a:lnTo>
                  <a:pt x="0" y="3438143"/>
                </a:lnTo>
                <a:lnTo>
                  <a:pt x="1595" y="3430785"/>
                </a:lnTo>
                <a:lnTo>
                  <a:pt x="5905" y="3424999"/>
                </a:lnTo>
                <a:lnTo>
                  <a:pt x="12215" y="3421213"/>
                </a:lnTo>
                <a:lnTo>
                  <a:pt x="19812" y="3419856"/>
                </a:lnTo>
                <a:lnTo>
                  <a:pt x="27170" y="3421213"/>
                </a:lnTo>
                <a:lnTo>
                  <a:pt x="32956" y="3424999"/>
                </a:lnTo>
                <a:lnTo>
                  <a:pt x="36742" y="3430785"/>
                </a:lnTo>
                <a:lnTo>
                  <a:pt x="38100" y="3438143"/>
                </a:lnTo>
                <a:lnTo>
                  <a:pt x="36742" y="3445740"/>
                </a:lnTo>
                <a:lnTo>
                  <a:pt x="32956" y="3452050"/>
                </a:lnTo>
                <a:lnTo>
                  <a:pt x="27170" y="3456360"/>
                </a:lnTo>
                <a:lnTo>
                  <a:pt x="19812" y="3457956"/>
                </a:lnTo>
                <a:close/>
              </a:path>
              <a:path w="1287779" h="5706109">
                <a:moveTo>
                  <a:pt x="19812" y="3381756"/>
                </a:moveTo>
                <a:lnTo>
                  <a:pt x="12215" y="3380160"/>
                </a:lnTo>
                <a:lnTo>
                  <a:pt x="5905" y="3375850"/>
                </a:lnTo>
                <a:lnTo>
                  <a:pt x="1595" y="3369540"/>
                </a:lnTo>
                <a:lnTo>
                  <a:pt x="0" y="3361943"/>
                </a:lnTo>
                <a:lnTo>
                  <a:pt x="1595" y="3354585"/>
                </a:lnTo>
                <a:lnTo>
                  <a:pt x="5905" y="3348799"/>
                </a:lnTo>
                <a:lnTo>
                  <a:pt x="12215" y="3345013"/>
                </a:lnTo>
                <a:lnTo>
                  <a:pt x="19812" y="3343656"/>
                </a:lnTo>
                <a:lnTo>
                  <a:pt x="27170" y="3345013"/>
                </a:lnTo>
                <a:lnTo>
                  <a:pt x="32956" y="3348799"/>
                </a:lnTo>
                <a:lnTo>
                  <a:pt x="36742" y="3354585"/>
                </a:lnTo>
                <a:lnTo>
                  <a:pt x="38100" y="3361943"/>
                </a:lnTo>
                <a:lnTo>
                  <a:pt x="36742" y="3369540"/>
                </a:lnTo>
                <a:lnTo>
                  <a:pt x="32956" y="3375850"/>
                </a:lnTo>
                <a:lnTo>
                  <a:pt x="27170" y="3380160"/>
                </a:lnTo>
                <a:lnTo>
                  <a:pt x="19812" y="3381756"/>
                </a:lnTo>
                <a:close/>
              </a:path>
              <a:path w="1287779" h="5706109">
                <a:moveTo>
                  <a:pt x="19812" y="3305556"/>
                </a:moveTo>
                <a:lnTo>
                  <a:pt x="12215" y="3303960"/>
                </a:lnTo>
                <a:lnTo>
                  <a:pt x="5905" y="3299650"/>
                </a:lnTo>
                <a:lnTo>
                  <a:pt x="1595" y="3293340"/>
                </a:lnTo>
                <a:lnTo>
                  <a:pt x="0" y="3285743"/>
                </a:lnTo>
                <a:lnTo>
                  <a:pt x="1595" y="3278385"/>
                </a:lnTo>
                <a:lnTo>
                  <a:pt x="5905" y="3272599"/>
                </a:lnTo>
                <a:lnTo>
                  <a:pt x="12215" y="3268813"/>
                </a:lnTo>
                <a:lnTo>
                  <a:pt x="19812" y="3267456"/>
                </a:lnTo>
                <a:lnTo>
                  <a:pt x="27170" y="3268813"/>
                </a:lnTo>
                <a:lnTo>
                  <a:pt x="32956" y="3272599"/>
                </a:lnTo>
                <a:lnTo>
                  <a:pt x="36742" y="3278385"/>
                </a:lnTo>
                <a:lnTo>
                  <a:pt x="38100" y="3285743"/>
                </a:lnTo>
                <a:lnTo>
                  <a:pt x="36742" y="3293340"/>
                </a:lnTo>
                <a:lnTo>
                  <a:pt x="32956" y="3299650"/>
                </a:lnTo>
                <a:lnTo>
                  <a:pt x="27170" y="3303960"/>
                </a:lnTo>
                <a:lnTo>
                  <a:pt x="19812" y="3305556"/>
                </a:lnTo>
                <a:close/>
              </a:path>
              <a:path w="1287779" h="5706109">
                <a:moveTo>
                  <a:pt x="19812" y="3229356"/>
                </a:moveTo>
                <a:lnTo>
                  <a:pt x="12215" y="3227760"/>
                </a:lnTo>
                <a:lnTo>
                  <a:pt x="5905" y="3223450"/>
                </a:lnTo>
                <a:lnTo>
                  <a:pt x="1595" y="3217140"/>
                </a:lnTo>
                <a:lnTo>
                  <a:pt x="0" y="3209543"/>
                </a:lnTo>
                <a:lnTo>
                  <a:pt x="1595" y="3202185"/>
                </a:lnTo>
                <a:lnTo>
                  <a:pt x="5905" y="3196399"/>
                </a:lnTo>
                <a:lnTo>
                  <a:pt x="12215" y="3192613"/>
                </a:lnTo>
                <a:lnTo>
                  <a:pt x="19812" y="3191256"/>
                </a:lnTo>
                <a:lnTo>
                  <a:pt x="27170" y="3192613"/>
                </a:lnTo>
                <a:lnTo>
                  <a:pt x="32956" y="3196399"/>
                </a:lnTo>
                <a:lnTo>
                  <a:pt x="36742" y="3202185"/>
                </a:lnTo>
                <a:lnTo>
                  <a:pt x="38100" y="3209543"/>
                </a:lnTo>
                <a:lnTo>
                  <a:pt x="36742" y="3217140"/>
                </a:lnTo>
                <a:lnTo>
                  <a:pt x="32956" y="3223450"/>
                </a:lnTo>
                <a:lnTo>
                  <a:pt x="27170" y="3227760"/>
                </a:lnTo>
                <a:lnTo>
                  <a:pt x="19812" y="3229356"/>
                </a:lnTo>
                <a:close/>
              </a:path>
              <a:path w="1287779" h="5706109">
                <a:moveTo>
                  <a:pt x="19812" y="3153156"/>
                </a:moveTo>
                <a:lnTo>
                  <a:pt x="12215" y="3151560"/>
                </a:lnTo>
                <a:lnTo>
                  <a:pt x="5905" y="3147250"/>
                </a:lnTo>
                <a:lnTo>
                  <a:pt x="1595" y="3140940"/>
                </a:lnTo>
                <a:lnTo>
                  <a:pt x="0" y="3133343"/>
                </a:lnTo>
                <a:lnTo>
                  <a:pt x="1595" y="3125985"/>
                </a:lnTo>
                <a:lnTo>
                  <a:pt x="5905" y="3120199"/>
                </a:lnTo>
                <a:lnTo>
                  <a:pt x="12215" y="3116413"/>
                </a:lnTo>
                <a:lnTo>
                  <a:pt x="19812" y="3115056"/>
                </a:lnTo>
                <a:lnTo>
                  <a:pt x="27170" y="3116413"/>
                </a:lnTo>
                <a:lnTo>
                  <a:pt x="32956" y="3120199"/>
                </a:lnTo>
                <a:lnTo>
                  <a:pt x="36742" y="3125985"/>
                </a:lnTo>
                <a:lnTo>
                  <a:pt x="38100" y="3133343"/>
                </a:lnTo>
                <a:lnTo>
                  <a:pt x="36742" y="3140940"/>
                </a:lnTo>
                <a:lnTo>
                  <a:pt x="32956" y="3147250"/>
                </a:lnTo>
                <a:lnTo>
                  <a:pt x="27170" y="3151560"/>
                </a:lnTo>
                <a:lnTo>
                  <a:pt x="19812" y="3153156"/>
                </a:lnTo>
                <a:close/>
              </a:path>
              <a:path w="1287779" h="5706109">
                <a:moveTo>
                  <a:pt x="19812" y="3076956"/>
                </a:moveTo>
                <a:lnTo>
                  <a:pt x="12215" y="3075360"/>
                </a:lnTo>
                <a:lnTo>
                  <a:pt x="5905" y="3071050"/>
                </a:lnTo>
                <a:lnTo>
                  <a:pt x="1595" y="3064740"/>
                </a:lnTo>
                <a:lnTo>
                  <a:pt x="0" y="3057143"/>
                </a:lnTo>
                <a:lnTo>
                  <a:pt x="1595" y="3049785"/>
                </a:lnTo>
                <a:lnTo>
                  <a:pt x="5905" y="3043999"/>
                </a:lnTo>
                <a:lnTo>
                  <a:pt x="12215" y="3040213"/>
                </a:lnTo>
                <a:lnTo>
                  <a:pt x="19812" y="3038856"/>
                </a:lnTo>
                <a:lnTo>
                  <a:pt x="27170" y="3040213"/>
                </a:lnTo>
                <a:lnTo>
                  <a:pt x="32956" y="3043999"/>
                </a:lnTo>
                <a:lnTo>
                  <a:pt x="36742" y="3049785"/>
                </a:lnTo>
                <a:lnTo>
                  <a:pt x="38100" y="3057143"/>
                </a:lnTo>
                <a:lnTo>
                  <a:pt x="36742" y="3064740"/>
                </a:lnTo>
                <a:lnTo>
                  <a:pt x="32956" y="3071050"/>
                </a:lnTo>
                <a:lnTo>
                  <a:pt x="27170" y="3075360"/>
                </a:lnTo>
                <a:lnTo>
                  <a:pt x="19812" y="3076956"/>
                </a:lnTo>
                <a:close/>
              </a:path>
              <a:path w="1287779" h="5706109">
                <a:moveTo>
                  <a:pt x="19812" y="3000756"/>
                </a:moveTo>
                <a:lnTo>
                  <a:pt x="12215" y="2999160"/>
                </a:lnTo>
                <a:lnTo>
                  <a:pt x="5905" y="2994850"/>
                </a:lnTo>
                <a:lnTo>
                  <a:pt x="1595" y="2988540"/>
                </a:lnTo>
                <a:lnTo>
                  <a:pt x="0" y="2980943"/>
                </a:lnTo>
                <a:lnTo>
                  <a:pt x="1595" y="2973347"/>
                </a:lnTo>
                <a:lnTo>
                  <a:pt x="5905" y="2967037"/>
                </a:lnTo>
                <a:lnTo>
                  <a:pt x="12215" y="2962727"/>
                </a:lnTo>
                <a:lnTo>
                  <a:pt x="19812" y="2961132"/>
                </a:lnTo>
                <a:lnTo>
                  <a:pt x="27170" y="2962727"/>
                </a:lnTo>
                <a:lnTo>
                  <a:pt x="32956" y="2967037"/>
                </a:lnTo>
                <a:lnTo>
                  <a:pt x="36742" y="2973347"/>
                </a:lnTo>
                <a:lnTo>
                  <a:pt x="38100" y="2980943"/>
                </a:lnTo>
                <a:lnTo>
                  <a:pt x="36742" y="2988540"/>
                </a:lnTo>
                <a:lnTo>
                  <a:pt x="32956" y="2994850"/>
                </a:lnTo>
                <a:lnTo>
                  <a:pt x="27170" y="2999160"/>
                </a:lnTo>
                <a:lnTo>
                  <a:pt x="19812" y="3000756"/>
                </a:lnTo>
                <a:close/>
              </a:path>
              <a:path w="1287779" h="5706109">
                <a:moveTo>
                  <a:pt x="19812" y="2923032"/>
                </a:moveTo>
                <a:lnTo>
                  <a:pt x="12215" y="2921674"/>
                </a:lnTo>
                <a:lnTo>
                  <a:pt x="5905" y="2917888"/>
                </a:lnTo>
                <a:lnTo>
                  <a:pt x="1595" y="2912101"/>
                </a:lnTo>
                <a:lnTo>
                  <a:pt x="0" y="2904743"/>
                </a:lnTo>
                <a:lnTo>
                  <a:pt x="1595" y="2897147"/>
                </a:lnTo>
                <a:lnTo>
                  <a:pt x="5905" y="2890837"/>
                </a:lnTo>
                <a:lnTo>
                  <a:pt x="12215" y="2886527"/>
                </a:lnTo>
                <a:lnTo>
                  <a:pt x="19812" y="2884932"/>
                </a:lnTo>
                <a:lnTo>
                  <a:pt x="27170" y="2886527"/>
                </a:lnTo>
                <a:lnTo>
                  <a:pt x="32956" y="2890837"/>
                </a:lnTo>
                <a:lnTo>
                  <a:pt x="36742" y="2897147"/>
                </a:lnTo>
                <a:lnTo>
                  <a:pt x="38100" y="2904743"/>
                </a:lnTo>
                <a:lnTo>
                  <a:pt x="36742" y="2912101"/>
                </a:lnTo>
                <a:lnTo>
                  <a:pt x="32956" y="2917888"/>
                </a:lnTo>
                <a:lnTo>
                  <a:pt x="27170" y="2921674"/>
                </a:lnTo>
                <a:lnTo>
                  <a:pt x="19812" y="2923032"/>
                </a:lnTo>
                <a:close/>
              </a:path>
              <a:path w="1287779" h="5706109">
                <a:moveTo>
                  <a:pt x="19812" y="2846832"/>
                </a:moveTo>
                <a:lnTo>
                  <a:pt x="12215" y="2845474"/>
                </a:lnTo>
                <a:lnTo>
                  <a:pt x="5905" y="2841688"/>
                </a:lnTo>
                <a:lnTo>
                  <a:pt x="1595" y="2835901"/>
                </a:lnTo>
                <a:lnTo>
                  <a:pt x="0" y="2828543"/>
                </a:lnTo>
                <a:lnTo>
                  <a:pt x="1595" y="2820947"/>
                </a:lnTo>
                <a:lnTo>
                  <a:pt x="5905" y="2814637"/>
                </a:lnTo>
                <a:lnTo>
                  <a:pt x="12215" y="2810327"/>
                </a:lnTo>
                <a:lnTo>
                  <a:pt x="19812" y="2808732"/>
                </a:lnTo>
                <a:lnTo>
                  <a:pt x="27170" y="2810327"/>
                </a:lnTo>
                <a:lnTo>
                  <a:pt x="32956" y="2814637"/>
                </a:lnTo>
                <a:lnTo>
                  <a:pt x="36742" y="2820947"/>
                </a:lnTo>
                <a:lnTo>
                  <a:pt x="38100" y="2828543"/>
                </a:lnTo>
                <a:lnTo>
                  <a:pt x="36742" y="2835901"/>
                </a:lnTo>
                <a:lnTo>
                  <a:pt x="32956" y="2841688"/>
                </a:lnTo>
                <a:lnTo>
                  <a:pt x="27170" y="2845474"/>
                </a:lnTo>
                <a:lnTo>
                  <a:pt x="19812" y="2846832"/>
                </a:lnTo>
                <a:close/>
              </a:path>
              <a:path w="1287779" h="5706109">
                <a:moveTo>
                  <a:pt x="19812" y="2770632"/>
                </a:moveTo>
                <a:lnTo>
                  <a:pt x="12215" y="2769274"/>
                </a:lnTo>
                <a:lnTo>
                  <a:pt x="5905" y="2765488"/>
                </a:lnTo>
                <a:lnTo>
                  <a:pt x="1595" y="2759701"/>
                </a:lnTo>
                <a:lnTo>
                  <a:pt x="0" y="2752343"/>
                </a:lnTo>
                <a:lnTo>
                  <a:pt x="1595" y="2744747"/>
                </a:lnTo>
                <a:lnTo>
                  <a:pt x="5905" y="2738437"/>
                </a:lnTo>
                <a:lnTo>
                  <a:pt x="12215" y="2734127"/>
                </a:lnTo>
                <a:lnTo>
                  <a:pt x="19812" y="2732532"/>
                </a:lnTo>
                <a:lnTo>
                  <a:pt x="27170" y="2734127"/>
                </a:lnTo>
                <a:lnTo>
                  <a:pt x="32956" y="2738437"/>
                </a:lnTo>
                <a:lnTo>
                  <a:pt x="36742" y="2744747"/>
                </a:lnTo>
                <a:lnTo>
                  <a:pt x="38100" y="2752343"/>
                </a:lnTo>
                <a:lnTo>
                  <a:pt x="36742" y="2759701"/>
                </a:lnTo>
                <a:lnTo>
                  <a:pt x="32956" y="2765488"/>
                </a:lnTo>
                <a:lnTo>
                  <a:pt x="27170" y="2769274"/>
                </a:lnTo>
                <a:lnTo>
                  <a:pt x="19812" y="2770632"/>
                </a:lnTo>
                <a:close/>
              </a:path>
              <a:path w="1287779" h="5706109">
                <a:moveTo>
                  <a:pt x="19812" y="2694432"/>
                </a:moveTo>
                <a:lnTo>
                  <a:pt x="12215" y="2693074"/>
                </a:lnTo>
                <a:lnTo>
                  <a:pt x="5905" y="2689288"/>
                </a:lnTo>
                <a:lnTo>
                  <a:pt x="1595" y="2683501"/>
                </a:lnTo>
                <a:lnTo>
                  <a:pt x="0" y="2676143"/>
                </a:lnTo>
                <a:lnTo>
                  <a:pt x="1595" y="2668547"/>
                </a:lnTo>
                <a:lnTo>
                  <a:pt x="5905" y="2662237"/>
                </a:lnTo>
                <a:lnTo>
                  <a:pt x="12215" y="2657927"/>
                </a:lnTo>
                <a:lnTo>
                  <a:pt x="19812" y="2656332"/>
                </a:lnTo>
                <a:lnTo>
                  <a:pt x="27170" y="2657927"/>
                </a:lnTo>
                <a:lnTo>
                  <a:pt x="32956" y="2662237"/>
                </a:lnTo>
                <a:lnTo>
                  <a:pt x="36742" y="2668547"/>
                </a:lnTo>
                <a:lnTo>
                  <a:pt x="38100" y="2676143"/>
                </a:lnTo>
                <a:lnTo>
                  <a:pt x="36742" y="2683501"/>
                </a:lnTo>
                <a:lnTo>
                  <a:pt x="32956" y="2689288"/>
                </a:lnTo>
                <a:lnTo>
                  <a:pt x="27170" y="2693074"/>
                </a:lnTo>
                <a:lnTo>
                  <a:pt x="19812" y="2694432"/>
                </a:lnTo>
                <a:close/>
              </a:path>
              <a:path w="1287779" h="5706109">
                <a:moveTo>
                  <a:pt x="19812" y="2618232"/>
                </a:moveTo>
                <a:lnTo>
                  <a:pt x="12215" y="2616874"/>
                </a:lnTo>
                <a:lnTo>
                  <a:pt x="5905" y="2613088"/>
                </a:lnTo>
                <a:lnTo>
                  <a:pt x="1595" y="2607301"/>
                </a:lnTo>
                <a:lnTo>
                  <a:pt x="0" y="2599943"/>
                </a:lnTo>
                <a:lnTo>
                  <a:pt x="1595" y="2592347"/>
                </a:lnTo>
                <a:lnTo>
                  <a:pt x="5905" y="2586037"/>
                </a:lnTo>
                <a:lnTo>
                  <a:pt x="12215" y="2581727"/>
                </a:lnTo>
                <a:lnTo>
                  <a:pt x="19812" y="2580132"/>
                </a:lnTo>
                <a:lnTo>
                  <a:pt x="27170" y="2581727"/>
                </a:lnTo>
                <a:lnTo>
                  <a:pt x="32956" y="2586037"/>
                </a:lnTo>
                <a:lnTo>
                  <a:pt x="36742" y="2592347"/>
                </a:lnTo>
                <a:lnTo>
                  <a:pt x="38100" y="2599943"/>
                </a:lnTo>
                <a:lnTo>
                  <a:pt x="36742" y="2607301"/>
                </a:lnTo>
                <a:lnTo>
                  <a:pt x="32956" y="2613088"/>
                </a:lnTo>
                <a:lnTo>
                  <a:pt x="27170" y="2616874"/>
                </a:lnTo>
                <a:lnTo>
                  <a:pt x="19812" y="2618232"/>
                </a:lnTo>
                <a:close/>
              </a:path>
              <a:path w="1287779" h="5706109">
                <a:moveTo>
                  <a:pt x="19812" y="2542032"/>
                </a:moveTo>
                <a:lnTo>
                  <a:pt x="12215" y="2540674"/>
                </a:lnTo>
                <a:lnTo>
                  <a:pt x="5905" y="2536888"/>
                </a:lnTo>
                <a:lnTo>
                  <a:pt x="1595" y="2531101"/>
                </a:lnTo>
                <a:lnTo>
                  <a:pt x="0" y="2523743"/>
                </a:lnTo>
                <a:lnTo>
                  <a:pt x="1595" y="2516147"/>
                </a:lnTo>
                <a:lnTo>
                  <a:pt x="5905" y="2509837"/>
                </a:lnTo>
                <a:lnTo>
                  <a:pt x="12215" y="2505527"/>
                </a:lnTo>
                <a:lnTo>
                  <a:pt x="19812" y="2503932"/>
                </a:lnTo>
                <a:lnTo>
                  <a:pt x="27170" y="2505527"/>
                </a:lnTo>
                <a:lnTo>
                  <a:pt x="32956" y="2509837"/>
                </a:lnTo>
                <a:lnTo>
                  <a:pt x="36742" y="2516147"/>
                </a:lnTo>
                <a:lnTo>
                  <a:pt x="38100" y="2523743"/>
                </a:lnTo>
                <a:lnTo>
                  <a:pt x="36742" y="2531101"/>
                </a:lnTo>
                <a:lnTo>
                  <a:pt x="32956" y="2536888"/>
                </a:lnTo>
                <a:lnTo>
                  <a:pt x="27170" y="2540674"/>
                </a:lnTo>
                <a:lnTo>
                  <a:pt x="19812" y="2542032"/>
                </a:lnTo>
                <a:close/>
              </a:path>
              <a:path w="1287779" h="5706109">
                <a:moveTo>
                  <a:pt x="19812" y="2465832"/>
                </a:moveTo>
                <a:lnTo>
                  <a:pt x="12215" y="2464474"/>
                </a:lnTo>
                <a:lnTo>
                  <a:pt x="5905" y="2460688"/>
                </a:lnTo>
                <a:lnTo>
                  <a:pt x="1595" y="2454901"/>
                </a:lnTo>
                <a:lnTo>
                  <a:pt x="0" y="2447543"/>
                </a:lnTo>
                <a:lnTo>
                  <a:pt x="1595" y="2439947"/>
                </a:lnTo>
                <a:lnTo>
                  <a:pt x="5905" y="2433637"/>
                </a:lnTo>
                <a:lnTo>
                  <a:pt x="12215" y="2429327"/>
                </a:lnTo>
                <a:lnTo>
                  <a:pt x="19812" y="2427732"/>
                </a:lnTo>
                <a:lnTo>
                  <a:pt x="27170" y="2429327"/>
                </a:lnTo>
                <a:lnTo>
                  <a:pt x="32956" y="2433637"/>
                </a:lnTo>
                <a:lnTo>
                  <a:pt x="36742" y="2439947"/>
                </a:lnTo>
                <a:lnTo>
                  <a:pt x="38100" y="2447543"/>
                </a:lnTo>
                <a:lnTo>
                  <a:pt x="36742" y="2454901"/>
                </a:lnTo>
                <a:lnTo>
                  <a:pt x="32956" y="2460688"/>
                </a:lnTo>
                <a:lnTo>
                  <a:pt x="27170" y="2464474"/>
                </a:lnTo>
                <a:lnTo>
                  <a:pt x="19812" y="2465832"/>
                </a:lnTo>
                <a:close/>
              </a:path>
              <a:path w="1287779" h="5706109">
                <a:moveTo>
                  <a:pt x="19812" y="2389632"/>
                </a:moveTo>
                <a:lnTo>
                  <a:pt x="12215" y="2388274"/>
                </a:lnTo>
                <a:lnTo>
                  <a:pt x="5905" y="2384488"/>
                </a:lnTo>
                <a:lnTo>
                  <a:pt x="1595" y="2378701"/>
                </a:lnTo>
                <a:lnTo>
                  <a:pt x="0" y="2371343"/>
                </a:lnTo>
                <a:lnTo>
                  <a:pt x="1595" y="2363747"/>
                </a:lnTo>
                <a:lnTo>
                  <a:pt x="5905" y="2357437"/>
                </a:lnTo>
                <a:lnTo>
                  <a:pt x="12215" y="2353127"/>
                </a:lnTo>
                <a:lnTo>
                  <a:pt x="19812" y="2351532"/>
                </a:lnTo>
                <a:lnTo>
                  <a:pt x="27170" y="2353127"/>
                </a:lnTo>
                <a:lnTo>
                  <a:pt x="32956" y="2357437"/>
                </a:lnTo>
                <a:lnTo>
                  <a:pt x="36742" y="2363747"/>
                </a:lnTo>
                <a:lnTo>
                  <a:pt x="38100" y="2371343"/>
                </a:lnTo>
                <a:lnTo>
                  <a:pt x="36742" y="2378701"/>
                </a:lnTo>
                <a:lnTo>
                  <a:pt x="32956" y="2384488"/>
                </a:lnTo>
                <a:lnTo>
                  <a:pt x="27170" y="2388274"/>
                </a:lnTo>
                <a:lnTo>
                  <a:pt x="19812" y="2389632"/>
                </a:lnTo>
                <a:close/>
              </a:path>
              <a:path w="1287779" h="5706109">
                <a:moveTo>
                  <a:pt x="19812" y="2313432"/>
                </a:moveTo>
                <a:lnTo>
                  <a:pt x="12215" y="2312074"/>
                </a:lnTo>
                <a:lnTo>
                  <a:pt x="5905" y="2308288"/>
                </a:lnTo>
                <a:lnTo>
                  <a:pt x="1595" y="2302501"/>
                </a:lnTo>
                <a:lnTo>
                  <a:pt x="0" y="2295143"/>
                </a:lnTo>
                <a:lnTo>
                  <a:pt x="1595" y="2287547"/>
                </a:lnTo>
                <a:lnTo>
                  <a:pt x="5905" y="2281237"/>
                </a:lnTo>
                <a:lnTo>
                  <a:pt x="12215" y="2276927"/>
                </a:lnTo>
                <a:lnTo>
                  <a:pt x="19812" y="2275332"/>
                </a:lnTo>
                <a:lnTo>
                  <a:pt x="27170" y="2276927"/>
                </a:lnTo>
                <a:lnTo>
                  <a:pt x="32956" y="2281237"/>
                </a:lnTo>
                <a:lnTo>
                  <a:pt x="36742" y="2287547"/>
                </a:lnTo>
                <a:lnTo>
                  <a:pt x="38100" y="2295143"/>
                </a:lnTo>
                <a:lnTo>
                  <a:pt x="36742" y="2302501"/>
                </a:lnTo>
                <a:lnTo>
                  <a:pt x="32956" y="2308288"/>
                </a:lnTo>
                <a:lnTo>
                  <a:pt x="27170" y="2312074"/>
                </a:lnTo>
                <a:lnTo>
                  <a:pt x="19812" y="2313432"/>
                </a:lnTo>
                <a:close/>
              </a:path>
              <a:path w="1287779" h="5706109">
                <a:moveTo>
                  <a:pt x="19812" y="2237232"/>
                </a:moveTo>
                <a:lnTo>
                  <a:pt x="12215" y="2235874"/>
                </a:lnTo>
                <a:lnTo>
                  <a:pt x="5905" y="2232088"/>
                </a:lnTo>
                <a:lnTo>
                  <a:pt x="1595" y="2226301"/>
                </a:lnTo>
                <a:lnTo>
                  <a:pt x="0" y="2218943"/>
                </a:lnTo>
                <a:lnTo>
                  <a:pt x="1595" y="2211347"/>
                </a:lnTo>
                <a:lnTo>
                  <a:pt x="5905" y="2205037"/>
                </a:lnTo>
                <a:lnTo>
                  <a:pt x="12215" y="2200727"/>
                </a:lnTo>
                <a:lnTo>
                  <a:pt x="19812" y="2199132"/>
                </a:lnTo>
                <a:lnTo>
                  <a:pt x="27170" y="2200727"/>
                </a:lnTo>
                <a:lnTo>
                  <a:pt x="32956" y="2205037"/>
                </a:lnTo>
                <a:lnTo>
                  <a:pt x="36742" y="2211347"/>
                </a:lnTo>
                <a:lnTo>
                  <a:pt x="38100" y="2218943"/>
                </a:lnTo>
                <a:lnTo>
                  <a:pt x="36742" y="2226301"/>
                </a:lnTo>
                <a:lnTo>
                  <a:pt x="32956" y="2232088"/>
                </a:lnTo>
                <a:lnTo>
                  <a:pt x="27170" y="2235874"/>
                </a:lnTo>
                <a:lnTo>
                  <a:pt x="19812" y="2237232"/>
                </a:lnTo>
                <a:close/>
              </a:path>
              <a:path w="1287779" h="5706109">
                <a:moveTo>
                  <a:pt x="19812" y="2161032"/>
                </a:moveTo>
                <a:lnTo>
                  <a:pt x="12215" y="2159674"/>
                </a:lnTo>
                <a:lnTo>
                  <a:pt x="5905" y="2155888"/>
                </a:lnTo>
                <a:lnTo>
                  <a:pt x="1595" y="2150101"/>
                </a:lnTo>
                <a:lnTo>
                  <a:pt x="0" y="2142743"/>
                </a:lnTo>
                <a:lnTo>
                  <a:pt x="1595" y="2135147"/>
                </a:lnTo>
                <a:lnTo>
                  <a:pt x="5905" y="2128837"/>
                </a:lnTo>
                <a:lnTo>
                  <a:pt x="12215" y="2124527"/>
                </a:lnTo>
                <a:lnTo>
                  <a:pt x="19812" y="2122932"/>
                </a:lnTo>
                <a:lnTo>
                  <a:pt x="27170" y="2124527"/>
                </a:lnTo>
                <a:lnTo>
                  <a:pt x="32956" y="2128837"/>
                </a:lnTo>
                <a:lnTo>
                  <a:pt x="36742" y="2135147"/>
                </a:lnTo>
                <a:lnTo>
                  <a:pt x="38100" y="2142743"/>
                </a:lnTo>
                <a:lnTo>
                  <a:pt x="36742" y="2150101"/>
                </a:lnTo>
                <a:lnTo>
                  <a:pt x="32956" y="2155888"/>
                </a:lnTo>
                <a:lnTo>
                  <a:pt x="27170" y="2159674"/>
                </a:lnTo>
                <a:lnTo>
                  <a:pt x="19812" y="2161032"/>
                </a:lnTo>
                <a:close/>
              </a:path>
              <a:path w="1287779" h="5706109">
                <a:moveTo>
                  <a:pt x="19812" y="2084832"/>
                </a:moveTo>
                <a:lnTo>
                  <a:pt x="12215" y="2083474"/>
                </a:lnTo>
                <a:lnTo>
                  <a:pt x="5905" y="2079688"/>
                </a:lnTo>
                <a:lnTo>
                  <a:pt x="1595" y="2073901"/>
                </a:lnTo>
                <a:lnTo>
                  <a:pt x="0" y="2066543"/>
                </a:lnTo>
                <a:lnTo>
                  <a:pt x="1595" y="2058947"/>
                </a:lnTo>
                <a:lnTo>
                  <a:pt x="5905" y="2052637"/>
                </a:lnTo>
                <a:lnTo>
                  <a:pt x="12215" y="2048327"/>
                </a:lnTo>
                <a:lnTo>
                  <a:pt x="19812" y="2046732"/>
                </a:lnTo>
                <a:lnTo>
                  <a:pt x="27170" y="2048327"/>
                </a:lnTo>
                <a:lnTo>
                  <a:pt x="32956" y="2052637"/>
                </a:lnTo>
                <a:lnTo>
                  <a:pt x="36742" y="2058947"/>
                </a:lnTo>
                <a:lnTo>
                  <a:pt x="38100" y="2066543"/>
                </a:lnTo>
                <a:lnTo>
                  <a:pt x="36742" y="2073901"/>
                </a:lnTo>
                <a:lnTo>
                  <a:pt x="32956" y="2079688"/>
                </a:lnTo>
                <a:lnTo>
                  <a:pt x="27170" y="2083474"/>
                </a:lnTo>
                <a:lnTo>
                  <a:pt x="19812" y="2084832"/>
                </a:lnTo>
                <a:close/>
              </a:path>
              <a:path w="1287779" h="5706109">
                <a:moveTo>
                  <a:pt x="19812" y="2008632"/>
                </a:moveTo>
                <a:lnTo>
                  <a:pt x="12215" y="2007274"/>
                </a:lnTo>
                <a:lnTo>
                  <a:pt x="5905" y="2003488"/>
                </a:lnTo>
                <a:lnTo>
                  <a:pt x="1595" y="1997701"/>
                </a:lnTo>
                <a:lnTo>
                  <a:pt x="0" y="1990343"/>
                </a:lnTo>
                <a:lnTo>
                  <a:pt x="1595" y="1982747"/>
                </a:lnTo>
                <a:lnTo>
                  <a:pt x="5905" y="1976437"/>
                </a:lnTo>
                <a:lnTo>
                  <a:pt x="12215" y="1972127"/>
                </a:lnTo>
                <a:lnTo>
                  <a:pt x="19812" y="1970532"/>
                </a:lnTo>
                <a:lnTo>
                  <a:pt x="27170" y="1972127"/>
                </a:lnTo>
                <a:lnTo>
                  <a:pt x="32956" y="1976437"/>
                </a:lnTo>
                <a:lnTo>
                  <a:pt x="36742" y="1982747"/>
                </a:lnTo>
                <a:lnTo>
                  <a:pt x="38100" y="1990343"/>
                </a:lnTo>
                <a:lnTo>
                  <a:pt x="36742" y="1997701"/>
                </a:lnTo>
                <a:lnTo>
                  <a:pt x="32956" y="2003488"/>
                </a:lnTo>
                <a:lnTo>
                  <a:pt x="27170" y="2007274"/>
                </a:lnTo>
                <a:lnTo>
                  <a:pt x="19812" y="2008632"/>
                </a:lnTo>
                <a:close/>
              </a:path>
              <a:path w="1287779" h="5706109">
                <a:moveTo>
                  <a:pt x="19812" y="1932432"/>
                </a:moveTo>
                <a:lnTo>
                  <a:pt x="12215" y="1931074"/>
                </a:lnTo>
                <a:lnTo>
                  <a:pt x="5905" y="1927288"/>
                </a:lnTo>
                <a:lnTo>
                  <a:pt x="1595" y="1921501"/>
                </a:lnTo>
                <a:lnTo>
                  <a:pt x="0" y="1914143"/>
                </a:lnTo>
                <a:lnTo>
                  <a:pt x="1595" y="1906547"/>
                </a:lnTo>
                <a:lnTo>
                  <a:pt x="5905" y="1900237"/>
                </a:lnTo>
                <a:lnTo>
                  <a:pt x="12215" y="1895927"/>
                </a:lnTo>
                <a:lnTo>
                  <a:pt x="19812" y="1894332"/>
                </a:lnTo>
                <a:lnTo>
                  <a:pt x="27170" y="1895927"/>
                </a:lnTo>
                <a:lnTo>
                  <a:pt x="32956" y="1900237"/>
                </a:lnTo>
                <a:lnTo>
                  <a:pt x="36742" y="1906547"/>
                </a:lnTo>
                <a:lnTo>
                  <a:pt x="38100" y="1914143"/>
                </a:lnTo>
                <a:lnTo>
                  <a:pt x="36742" y="1921501"/>
                </a:lnTo>
                <a:lnTo>
                  <a:pt x="32956" y="1927288"/>
                </a:lnTo>
                <a:lnTo>
                  <a:pt x="27170" y="1931074"/>
                </a:lnTo>
                <a:lnTo>
                  <a:pt x="19812" y="1932432"/>
                </a:lnTo>
                <a:close/>
              </a:path>
              <a:path w="1287779" h="5706109">
                <a:moveTo>
                  <a:pt x="19812" y="1856232"/>
                </a:moveTo>
                <a:lnTo>
                  <a:pt x="12215" y="1854874"/>
                </a:lnTo>
                <a:lnTo>
                  <a:pt x="5905" y="1851088"/>
                </a:lnTo>
                <a:lnTo>
                  <a:pt x="1595" y="1845301"/>
                </a:lnTo>
                <a:lnTo>
                  <a:pt x="0" y="1837943"/>
                </a:lnTo>
                <a:lnTo>
                  <a:pt x="1595" y="1830347"/>
                </a:lnTo>
                <a:lnTo>
                  <a:pt x="5905" y="1824037"/>
                </a:lnTo>
                <a:lnTo>
                  <a:pt x="12215" y="1819727"/>
                </a:lnTo>
                <a:lnTo>
                  <a:pt x="19812" y="1818132"/>
                </a:lnTo>
                <a:lnTo>
                  <a:pt x="27170" y="1819727"/>
                </a:lnTo>
                <a:lnTo>
                  <a:pt x="32956" y="1824037"/>
                </a:lnTo>
                <a:lnTo>
                  <a:pt x="36742" y="1830347"/>
                </a:lnTo>
                <a:lnTo>
                  <a:pt x="38100" y="1837943"/>
                </a:lnTo>
                <a:lnTo>
                  <a:pt x="36742" y="1845301"/>
                </a:lnTo>
                <a:lnTo>
                  <a:pt x="32956" y="1851088"/>
                </a:lnTo>
                <a:lnTo>
                  <a:pt x="27170" y="1854874"/>
                </a:lnTo>
                <a:lnTo>
                  <a:pt x="19812" y="1856232"/>
                </a:lnTo>
                <a:close/>
              </a:path>
              <a:path w="1287779" h="5706109">
                <a:moveTo>
                  <a:pt x="19812" y="1780032"/>
                </a:moveTo>
                <a:lnTo>
                  <a:pt x="12215" y="1778674"/>
                </a:lnTo>
                <a:lnTo>
                  <a:pt x="5905" y="1774888"/>
                </a:lnTo>
                <a:lnTo>
                  <a:pt x="1595" y="1769101"/>
                </a:lnTo>
                <a:lnTo>
                  <a:pt x="0" y="1761743"/>
                </a:lnTo>
                <a:lnTo>
                  <a:pt x="1595" y="1754147"/>
                </a:lnTo>
                <a:lnTo>
                  <a:pt x="5905" y="1747837"/>
                </a:lnTo>
                <a:lnTo>
                  <a:pt x="12215" y="1743527"/>
                </a:lnTo>
                <a:lnTo>
                  <a:pt x="19812" y="1741932"/>
                </a:lnTo>
                <a:lnTo>
                  <a:pt x="27170" y="1743527"/>
                </a:lnTo>
                <a:lnTo>
                  <a:pt x="32956" y="1747837"/>
                </a:lnTo>
                <a:lnTo>
                  <a:pt x="36742" y="1754147"/>
                </a:lnTo>
                <a:lnTo>
                  <a:pt x="38100" y="1761743"/>
                </a:lnTo>
                <a:lnTo>
                  <a:pt x="36742" y="1769101"/>
                </a:lnTo>
                <a:lnTo>
                  <a:pt x="32956" y="1774888"/>
                </a:lnTo>
                <a:lnTo>
                  <a:pt x="27170" y="1778674"/>
                </a:lnTo>
                <a:lnTo>
                  <a:pt x="19812" y="1780032"/>
                </a:lnTo>
                <a:close/>
              </a:path>
              <a:path w="1287779" h="5706109">
                <a:moveTo>
                  <a:pt x="19812" y="1703832"/>
                </a:moveTo>
                <a:lnTo>
                  <a:pt x="12215" y="1702260"/>
                </a:lnTo>
                <a:lnTo>
                  <a:pt x="5905" y="1698116"/>
                </a:lnTo>
                <a:lnTo>
                  <a:pt x="1595" y="1692259"/>
                </a:lnTo>
                <a:lnTo>
                  <a:pt x="0" y="1685543"/>
                </a:lnTo>
                <a:lnTo>
                  <a:pt x="1595" y="1677947"/>
                </a:lnTo>
                <a:lnTo>
                  <a:pt x="5905" y="1671637"/>
                </a:lnTo>
                <a:lnTo>
                  <a:pt x="12215" y="1667327"/>
                </a:lnTo>
                <a:lnTo>
                  <a:pt x="19812" y="1665732"/>
                </a:lnTo>
                <a:lnTo>
                  <a:pt x="27170" y="1667327"/>
                </a:lnTo>
                <a:lnTo>
                  <a:pt x="32956" y="1671637"/>
                </a:lnTo>
                <a:lnTo>
                  <a:pt x="36742" y="1677947"/>
                </a:lnTo>
                <a:lnTo>
                  <a:pt x="38100" y="1685543"/>
                </a:lnTo>
                <a:lnTo>
                  <a:pt x="36742" y="1692259"/>
                </a:lnTo>
                <a:lnTo>
                  <a:pt x="32956" y="1698116"/>
                </a:lnTo>
                <a:lnTo>
                  <a:pt x="27170" y="1702260"/>
                </a:lnTo>
                <a:lnTo>
                  <a:pt x="19812" y="1703832"/>
                </a:lnTo>
                <a:close/>
              </a:path>
              <a:path w="1287779" h="5706109">
                <a:moveTo>
                  <a:pt x="19812" y="1627632"/>
                </a:moveTo>
                <a:lnTo>
                  <a:pt x="12215" y="1626060"/>
                </a:lnTo>
                <a:lnTo>
                  <a:pt x="5905" y="1621916"/>
                </a:lnTo>
                <a:lnTo>
                  <a:pt x="1595" y="1616059"/>
                </a:lnTo>
                <a:lnTo>
                  <a:pt x="0" y="1609343"/>
                </a:lnTo>
                <a:lnTo>
                  <a:pt x="1595" y="1601747"/>
                </a:lnTo>
                <a:lnTo>
                  <a:pt x="5905" y="1595437"/>
                </a:lnTo>
                <a:lnTo>
                  <a:pt x="12215" y="1591127"/>
                </a:lnTo>
                <a:lnTo>
                  <a:pt x="19812" y="1589532"/>
                </a:lnTo>
                <a:lnTo>
                  <a:pt x="27170" y="1591127"/>
                </a:lnTo>
                <a:lnTo>
                  <a:pt x="32956" y="1595437"/>
                </a:lnTo>
                <a:lnTo>
                  <a:pt x="36742" y="1601747"/>
                </a:lnTo>
                <a:lnTo>
                  <a:pt x="38100" y="1609343"/>
                </a:lnTo>
                <a:lnTo>
                  <a:pt x="36742" y="1616059"/>
                </a:lnTo>
                <a:lnTo>
                  <a:pt x="32956" y="1621916"/>
                </a:lnTo>
                <a:lnTo>
                  <a:pt x="27170" y="1626060"/>
                </a:lnTo>
                <a:lnTo>
                  <a:pt x="19812" y="1627632"/>
                </a:lnTo>
                <a:close/>
              </a:path>
              <a:path w="1287779" h="5706109">
                <a:moveTo>
                  <a:pt x="19812" y="1551432"/>
                </a:moveTo>
                <a:lnTo>
                  <a:pt x="12215" y="1549860"/>
                </a:lnTo>
                <a:lnTo>
                  <a:pt x="5905" y="1545716"/>
                </a:lnTo>
                <a:lnTo>
                  <a:pt x="1595" y="1539859"/>
                </a:lnTo>
                <a:lnTo>
                  <a:pt x="0" y="1533143"/>
                </a:lnTo>
                <a:lnTo>
                  <a:pt x="1595" y="1525547"/>
                </a:lnTo>
                <a:lnTo>
                  <a:pt x="5905" y="1519237"/>
                </a:lnTo>
                <a:lnTo>
                  <a:pt x="12215" y="1514927"/>
                </a:lnTo>
                <a:lnTo>
                  <a:pt x="19812" y="1513332"/>
                </a:lnTo>
                <a:lnTo>
                  <a:pt x="27170" y="1514927"/>
                </a:lnTo>
                <a:lnTo>
                  <a:pt x="32956" y="1519237"/>
                </a:lnTo>
                <a:lnTo>
                  <a:pt x="36742" y="1525547"/>
                </a:lnTo>
                <a:lnTo>
                  <a:pt x="38100" y="1533143"/>
                </a:lnTo>
                <a:lnTo>
                  <a:pt x="36742" y="1539859"/>
                </a:lnTo>
                <a:lnTo>
                  <a:pt x="32956" y="1545716"/>
                </a:lnTo>
                <a:lnTo>
                  <a:pt x="27170" y="1549860"/>
                </a:lnTo>
                <a:lnTo>
                  <a:pt x="19812" y="1551432"/>
                </a:lnTo>
                <a:close/>
              </a:path>
              <a:path w="1287779" h="5706109">
                <a:moveTo>
                  <a:pt x="19812" y="1475232"/>
                </a:moveTo>
                <a:lnTo>
                  <a:pt x="12215" y="1473660"/>
                </a:lnTo>
                <a:lnTo>
                  <a:pt x="5905" y="1469516"/>
                </a:lnTo>
                <a:lnTo>
                  <a:pt x="1595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595" y="1448704"/>
                </a:lnTo>
                <a:lnTo>
                  <a:pt x="5905" y="1442846"/>
                </a:lnTo>
                <a:lnTo>
                  <a:pt x="12215" y="1438703"/>
                </a:lnTo>
                <a:lnTo>
                  <a:pt x="19812" y="1437132"/>
                </a:lnTo>
                <a:lnTo>
                  <a:pt x="27170" y="1438703"/>
                </a:lnTo>
                <a:lnTo>
                  <a:pt x="32956" y="1442846"/>
                </a:lnTo>
                <a:lnTo>
                  <a:pt x="36742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742" y="1463659"/>
                </a:lnTo>
                <a:lnTo>
                  <a:pt x="32956" y="1469516"/>
                </a:lnTo>
                <a:lnTo>
                  <a:pt x="27170" y="1473660"/>
                </a:lnTo>
                <a:lnTo>
                  <a:pt x="19812" y="1475232"/>
                </a:lnTo>
                <a:close/>
              </a:path>
              <a:path w="1287779" h="5706109">
                <a:moveTo>
                  <a:pt x="19812" y="1399032"/>
                </a:moveTo>
                <a:lnTo>
                  <a:pt x="12215" y="1397436"/>
                </a:lnTo>
                <a:lnTo>
                  <a:pt x="5905" y="1393126"/>
                </a:lnTo>
                <a:lnTo>
                  <a:pt x="1595" y="1386816"/>
                </a:lnTo>
                <a:lnTo>
                  <a:pt x="0" y="1379219"/>
                </a:lnTo>
                <a:lnTo>
                  <a:pt x="1595" y="1372504"/>
                </a:lnTo>
                <a:lnTo>
                  <a:pt x="5905" y="1366646"/>
                </a:lnTo>
                <a:lnTo>
                  <a:pt x="12215" y="1362503"/>
                </a:lnTo>
                <a:lnTo>
                  <a:pt x="19812" y="1360932"/>
                </a:lnTo>
                <a:lnTo>
                  <a:pt x="27170" y="1362503"/>
                </a:lnTo>
                <a:lnTo>
                  <a:pt x="32956" y="1366646"/>
                </a:lnTo>
                <a:lnTo>
                  <a:pt x="36742" y="1372504"/>
                </a:lnTo>
                <a:lnTo>
                  <a:pt x="38100" y="1379219"/>
                </a:lnTo>
                <a:lnTo>
                  <a:pt x="36742" y="1386816"/>
                </a:lnTo>
                <a:lnTo>
                  <a:pt x="32956" y="1393126"/>
                </a:lnTo>
                <a:lnTo>
                  <a:pt x="27170" y="1397436"/>
                </a:lnTo>
                <a:lnTo>
                  <a:pt x="19812" y="1399032"/>
                </a:lnTo>
                <a:close/>
              </a:path>
              <a:path w="1287779" h="5706109">
                <a:moveTo>
                  <a:pt x="19812" y="1322832"/>
                </a:moveTo>
                <a:lnTo>
                  <a:pt x="12215" y="1321236"/>
                </a:lnTo>
                <a:lnTo>
                  <a:pt x="5905" y="1316926"/>
                </a:lnTo>
                <a:lnTo>
                  <a:pt x="1595" y="1310616"/>
                </a:lnTo>
                <a:lnTo>
                  <a:pt x="0" y="1303019"/>
                </a:lnTo>
                <a:lnTo>
                  <a:pt x="1595" y="1296304"/>
                </a:lnTo>
                <a:lnTo>
                  <a:pt x="5905" y="1290446"/>
                </a:lnTo>
                <a:lnTo>
                  <a:pt x="12215" y="1286303"/>
                </a:lnTo>
                <a:lnTo>
                  <a:pt x="19812" y="1284732"/>
                </a:lnTo>
                <a:lnTo>
                  <a:pt x="27170" y="1286303"/>
                </a:lnTo>
                <a:lnTo>
                  <a:pt x="32956" y="1290446"/>
                </a:lnTo>
                <a:lnTo>
                  <a:pt x="36742" y="1296304"/>
                </a:lnTo>
                <a:lnTo>
                  <a:pt x="38100" y="1303019"/>
                </a:lnTo>
                <a:lnTo>
                  <a:pt x="36742" y="1310616"/>
                </a:lnTo>
                <a:lnTo>
                  <a:pt x="32956" y="1316926"/>
                </a:lnTo>
                <a:lnTo>
                  <a:pt x="27170" y="1321236"/>
                </a:lnTo>
                <a:lnTo>
                  <a:pt x="19812" y="1322832"/>
                </a:lnTo>
                <a:close/>
              </a:path>
              <a:path w="1287779" h="5706109">
                <a:moveTo>
                  <a:pt x="19812" y="1246632"/>
                </a:moveTo>
                <a:lnTo>
                  <a:pt x="12215" y="1245036"/>
                </a:lnTo>
                <a:lnTo>
                  <a:pt x="5905" y="1240726"/>
                </a:lnTo>
                <a:lnTo>
                  <a:pt x="1595" y="1234416"/>
                </a:lnTo>
                <a:lnTo>
                  <a:pt x="0" y="1226819"/>
                </a:lnTo>
                <a:lnTo>
                  <a:pt x="1595" y="1220104"/>
                </a:lnTo>
                <a:lnTo>
                  <a:pt x="5905" y="1214246"/>
                </a:lnTo>
                <a:lnTo>
                  <a:pt x="12215" y="1210103"/>
                </a:lnTo>
                <a:lnTo>
                  <a:pt x="19812" y="1208532"/>
                </a:lnTo>
                <a:lnTo>
                  <a:pt x="27170" y="1210103"/>
                </a:lnTo>
                <a:lnTo>
                  <a:pt x="32956" y="1214246"/>
                </a:lnTo>
                <a:lnTo>
                  <a:pt x="36742" y="1220104"/>
                </a:lnTo>
                <a:lnTo>
                  <a:pt x="38100" y="1226819"/>
                </a:lnTo>
                <a:lnTo>
                  <a:pt x="36742" y="1234416"/>
                </a:lnTo>
                <a:lnTo>
                  <a:pt x="32956" y="1240726"/>
                </a:lnTo>
                <a:lnTo>
                  <a:pt x="27170" y="1245036"/>
                </a:lnTo>
                <a:lnTo>
                  <a:pt x="19812" y="1246632"/>
                </a:lnTo>
                <a:close/>
              </a:path>
              <a:path w="1287779" h="5706109">
                <a:moveTo>
                  <a:pt x="19812" y="1170432"/>
                </a:moveTo>
                <a:lnTo>
                  <a:pt x="12215" y="1168836"/>
                </a:lnTo>
                <a:lnTo>
                  <a:pt x="5905" y="1164526"/>
                </a:lnTo>
                <a:lnTo>
                  <a:pt x="1595" y="1158216"/>
                </a:lnTo>
                <a:lnTo>
                  <a:pt x="0" y="1150619"/>
                </a:lnTo>
                <a:lnTo>
                  <a:pt x="1595" y="1143261"/>
                </a:lnTo>
                <a:lnTo>
                  <a:pt x="5905" y="1137475"/>
                </a:lnTo>
                <a:lnTo>
                  <a:pt x="12215" y="1133689"/>
                </a:lnTo>
                <a:lnTo>
                  <a:pt x="19812" y="1132332"/>
                </a:lnTo>
                <a:lnTo>
                  <a:pt x="27170" y="1133689"/>
                </a:lnTo>
                <a:lnTo>
                  <a:pt x="32956" y="1137475"/>
                </a:lnTo>
                <a:lnTo>
                  <a:pt x="36742" y="1143261"/>
                </a:lnTo>
                <a:lnTo>
                  <a:pt x="38100" y="1150619"/>
                </a:lnTo>
                <a:lnTo>
                  <a:pt x="36742" y="1158216"/>
                </a:lnTo>
                <a:lnTo>
                  <a:pt x="32956" y="1164526"/>
                </a:lnTo>
                <a:lnTo>
                  <a:pt x="27170" y="1168836"/>
                </a:lnTo>
                <a:lnTo>
                  <a:pt x="19812" y="1170432"/>
                </a:lnTo>
                <a:close/>
              </a:path>
              <a:path w="1287779" h="5706109">
                <a:moveTo>
                  <a:pt x="19812" y="1094232"/>
                </a:moveTo>
                <a:lnTo>
                  <a:pt x="12215" y="1092636"/>
                </a:lnTo>
                <a:lnTo>
                  <a:pt x="5905" y="1088326"/>
                </a:lnTo>
                <a:lnTo>
                  <a:pt x="1595" y="1082016"/>
                </a:lnTo>
                <a:lnTo>
                  <a:pt x="0" y="1074419"/>
                </a:lnTo>
                <a:lnTo>
                  <a:pt x="1595" y="1067061"/>
                </a:lnTo>
                <a:lnTo>
                  <a:pt x="5905" y="1061275"/>
                </a:lnTo>
                <a:lnTo>
                  <a:pt x="12215" y="1057489"/>
                </a:lnTo>
                <a:lnTo>
                  <a:pt x="19812" y="1056132"/>
                </a:lnTo>
                <a:lnTo>
                  <a:pt x="27170" y="1057489"/>
                </a:lnTo>
                <a:lnTo>
                  <a:pt x="32956" y="1061275"/>
                </a:lnTo>
                <a:lnTo>
                  <a:pt x="36742" y="1067061"/>
                </a:lnTo>
                <a:lnTo>
                  <a:pt x="38100" y="1074419"/>
                </a:lnTo>
                <a:lnTo>
                  <a:pt x="36742" y="1082016"/>
                </a:lnTo>
                <a:lnTo>
                  <a:pt x="32956" y="1088326"/>
                </a:lnTo>
                <a:lnTo>
                  <a:pt x="27170" y="1092636"/>
                </a:lnTo>
                <a:lnTo>
                  <a:pt x="19812" y="1094232"/>
                </a:lnTo>
                <a:close/>
              </a:path>
              <a:path w="1287779" h="5706109">
                <a:moveTo>
                  <a:pt x="19812" y="1018032"/>
                </a:moveTo>
                <a:lnTo>
                  <a:pt x="12215" y="1016436"/>
                </a:lnTo>
                <a:lnTo>
                  <a:pt x="5905" y="1012126"/>
                </a:lnTo>
                <a:lnTo>
                  <a:pt x="1595" y="1005816"/>
                </a:lnTo>
                <a:lnTo>
                  <a:pt x="0" y="998220"/>
                </a:lnTo>
                <a:lnTo>
                  <a:pt x="1595" y="990861"/>
                </a:lnTo>
                <a:lnTo>
                  <a:pt x="5905" y="985075"/>
                </a:lnTo>
                <a:lnTo>
                  <a:pt x="12215" y="981289"/>
                </a:lnTo>
                <a:lnTo>
                  <a:pt x="19812" y="979932"/>
                </a:lnTo>
                <a:lnTo>
                  <a:pt x="27170" y="981289"/>
                </a:lnTo>
                <a:lnTo>
                  <a:pt x="32956" y="985075"/>
                </a:lnTo>
                <a:lnTo>
                  <a:pt x="36742" y="990861"/>
                </a:lnTo>
                <a:lnTo>
                  <a:pt x="38100" y="998220"/>
                </a:lnTo>
                <a:lnTo>
                  <a:pt x="36742" y="1005816"/>
                </a:lnTo>
                <a:lnTo>
                  <a:pt x="32956" y="1012126"/>
                </a:lnTo>
                <a:lnTo>
                  <a:pt x="27170" y="1016436"/>
                </a:lnTo>
                <a:lnTo>
                  <a:pt x="19812" y="1018032"/>
                </a:lnTo>
                <a:close/>
              </a:path>
              <a:path w="1287779" h="5706109">
                <a:moveTo>
                  <a:pt x="19812" y="941832"/>
                </a:moveTo>
                <a:lnTo>
                  <a:pt x="12215" y="940236"/>
                </a:lnTo>
                <a:lnTo>
                  <a:pt x="5905" y="935926"/>
                </a:lnTo>
                <a:lnTo>
                  <a:pt x="1595" y="929616"/>
                </a:lnTo>
                <a:lnTo>
                  <a:pt x="0" y="922020"/>
                </a:lnTo>
                <a:lnTo>
                  <a:pt x="1595" y="914661"/>
                </a:lnTo>
                <a:lnTo>
                  <a:pt x="5905" y="908875"/>
                </a:lnTo>
                <a:lnTo>
                  <a:pt x="12215" y="905089"/>
                </a:lnTo>
                <a:lnTo>
                  <a:pt x="19812" y="903732"/>
                </a:lnTo>
                <a:lnTo>
                  <a:pt x="27170" y="905089"/>
                </a:lnTo>
                <a:lnTo>
                  <a:pt x="32956" y="908875"/>
                </a:lnTo>
                <a:lnTo>
                  <a:pt x="36742" y="914661"/>
                </a:lnTo>
                <a:lnTo>
                  <a:pt x="38100" y="922020"/>
                </a:lnTo>
                <a:lnTo>
                  <a:pt x="36742" y="929616"/>
                </a:lnTo>
                <a:lnTo>
                  <a:pt x="32956" y="935926"/>
                </a:lnTo>
                <a:lnTo>
                  <a:pt x="27170" y="940236"/>
                </a:lnTo>
                <a:lnTo>
                  <a:pt x="19812" y="941832"/>
                </a:lnTo>
                <a:close/>
              </a:path>
              <a:path w="1287779" h="5706109">
                <a:moveTo>
                  <a:pt x="19812" y="865632"/>
                </a:moveTo>
                <a:lnTo>
                  <a:pt x="12215" y="864036"/>
                </a:lnTo>
                <a:lnTo>
                  <a:pt x="5905" y="859726"/>
                </a:lnTo>
                <a:lnTo>
                  <a:pt x="1595" y="853416"/>
                </a:lnTo>
                <a:lnTo>
                  <a:pt x="0" y="845820"/>
                </a:lnTo>
                <a:lnTo>
                  <a:pt x="1595" y="838461"/>
                </a:lnTo>
                <a:lnTo>
                  <a:pt x="5905" y="832675"/>
                </a:lnTo>
                <a:lnTo>
                  <a:pt x="12215" y="828889"/>
                </a:lnTo>
                <a:lnTo>
                  <a:pt x="19812" y="827532"/>
                </a:lnTo>
                <a:lnTo>
                  <a:pt x="27170" y="828889"/>
                </a:lnTo>
                <a:lnTo>
                  <a:pt x="32956" y="832675"/>
                </a:lnTo>
                <a:lnTo>
                  <a:pt x="36742" y="838461"/>
                </a:lnTo>
                <a:lnTo>
                  <a:pt x="38100" y="845820"/>
                </a:lnTo>
                <a:lnTo>
                  <a:pt x="36742" y="853416"/>
                </a:lnTo>
                <a:lnTo>
                  <a:pt x="32956" y="859726"/>
                </a:lnTo>
                <a:lnTo>
                  <a:pt x="27170" y="864036"/>
                </a:lnTo>
                <a:lnTo>
                  <a:pt x="19812" y="865632"/>
                </a:lnTo>
                <a:close/>
              </a:path>
              <a:path w="1287779" h="5706109">
                <a:moveTo>
                  <a:pt x="19812" y="789432"/>
                </a:moveTo>
                <a:lnTo>
                  <a:pt x="12215" y="787836"/>
                </a:lnTo>
                <a:lnTo>
                  <a:pt x="5905" y="783526"/>
                </a:lnTo>
                <a:lnTo>
                  <a:pt x="1595" y="777216"/>
                </a:lnTo>
                <a:lnTo>
                  <a:pt x="0" y="769620"/>
                </a:lnTo>
                <a:lnTo>
                  <a:pt x="1595" y="762261"/>
                </a:lnTo>
                <a:lnTo>
                  <a:pt x="5905" y="756475"/>
                </a:lnTo>
                <a:lnTo>
                  <a:pt x="12215" y="752689"/>
                </a:lnTo>
                <a:lnTo>
                  <a:pt x="19812" y="751332"/>
                </a:lnTo>
                <a:lnTo>
                  <a:pt x="27170" y="752689"/>
                </a:lnTo>
                <a:lnTo>
                  <a:pt x="32956" y="756475"/>
                </a:lnTo>
                <a:lnTo>
                  <a:pt x="36742" y="762261"/>
                </a:lnTo>
                <a:lnTo>
                  <a:pt x="38100" y="769620"/>
                </a:lnTo>
                <a:lnTo>
                  <a:pt x="36742" y="777216"/>
                </a:lnTo>
                <a:lnTo>
                  <a:pt x="32956" y="783526"/>
                </a:lnTo>
                <a:lnTo>
                  <a:pt x="27170" y="787836"/>
                </a:lnTo>
                <a:lnTo>
                  <a:pt x="19812" y="789432"/>
                </a:lnTo>
                <a:close/>
              </a:path>
              <a:path w="1287779" h="5706109">
                <a:moveTo>
                  <a:pt x="19812" y="713232"/>
                </a:moveTo>
                <a:lnTo>
                  <a:pt x="12215" y="711636"/>
                </a:lnTo>
                <a:lnTo>
                  <a:pt x="5905" y="707326"/>
                </a:lnTo>
                <a:lnTo>
                  <a:pt x="1595" y="701016"/>
                </a:lnTo>
                <a:lnTo>
                  <a:pt x="0" y="693420"/>
                </a:lnTo>
                <a:lnTo>
                  <a:pt x="1595" y="686061"/>
                </a:lnTo>
                <a:lnTo>
                  <a:pt x="5905" y="680275"/>
                </a:lnTo>
                <a:lnTo>
                  <a:pt x="12215" y="676489"/>
                </a:lnTo>
                <a:lnTo>
                  <a:pt x="19812" y="675132"/>
                </a:lnTo>
                <a:lnTo>
                  <a:pt x="27170" y="676489"/>
                </a:lnTo>
                <a:lnTo>
                  <a:pt x="32956" y="680275"/>
                </a:lnTo>
                <a:lnTo>
                  <a:pt x="36742" y="686061"/>
                </a:lnTo>
                <a:lnTo>
                  <a:pt x="38100" y="693420"/>
                </a:lnTo>
                <a:lnTo>
                  <a:pt x="36742" y="701016"/>
                </a:lnTo>
                <a:lnTo>
                  <a:pt x="32956" y="707326"/>
                </a:lnTo>
                <a:lnTo>
                  <a:pt x="27170" y="711636"/>
                </a:lnTo>
                <a:lnTo>
                  <a:pt x="19812" y="713232"/>
                </a:lnTo>
                <a:close/>
              </a:path>
              <a:path w="1287779" h="5706109">
                <a:moveTo>
                  <a:pt x="19812" y="637032"/>
                </a:moveTo>
                <a:lnTo>
                  <a:pt x="12215" y="635436"/>
                </a:lnTo>
                <a:lnTo>
                  <a:pt x="5905" y="631126"/>
                </a:lnTo>
                <a:lnTo>
                  <a:pt x="1595" y="624816"/>
                </a:lnTo>
                <a:lnTo>
                  <a:pt x="0" y="617220"/>
                </a:lnTo>
                <a:lnTo>
                  <a:pt x="1595" y="609861"/>
                </a:lnTo>
                <a:lnTo>
                  <a:pt x="5905" y="604075"/>
                </a:lnTo>
                <a:lnTo>
                  <a:pt x="12215" y="600289"/>
                </a:lnTo>
                <a:lnTo>
                  <a:pt x="19812" y="598932"/>
                </a:lnTo>
                <a:lnTo>
                  <a:pt x="27170" y="600289"/>
                </a:lnTo>
                <a:lnTo>
                  <a:pt x="32956" y="604075"/>
                </a:lnTo>
                <a:lnTo>
                  <a:pt x="36742" y="609861"/>
                </a:lnTo>
                <a:lnTo>
                  <a:pt x="38100" y="617220"/>
                </a:lnTo>
                <a:lnTo>
                  <a:pt x="36742" y="624816"/>
                </a:lnTo>
                <a:lnTo>
                  <a:pt x="32956" y="631126"/>
                </a:lnTo>
                <a:lnTo>
                  <a:pt x="27170" y="635436"/>
                </a:lnTo>
                <a:lnTo>
                  <a:pt x="19812" y="637032"/>
                </a:lnTo>
                <a:close/>
              </a:path>
              <a:path w="1287779" h="5706109">
                <a:moveTo>
                  <a:pt x="19812" y="560832"/>
                </a:moveTo>
                <a:lnTo>
                  <a:pt x="12215" y="559236"/>
                </a:lnTo>
                <a:lnTo>
                  <a:pt x="5905" y="554926"/>
                </a:lnTo>
                <a:lnTo>
                  <a:pt x="1595" y="548616"/>
                </a:lnTo>
                <a:lnTo>
                  <a:pt x="0" y="541020"/>
                </a:lnTo>
                <a:lnTo>
                  <a:pt x="1595" y="533661"/>
                </a:lnTo>
                <a:lnTo>
                  <a:pt x="5905" y="527875"/>
                </a:lnTo>
                <a:lnTo>
                  <a:pt x="12215" y="524089"/>
                </a:lnTo>
                <a:lnTo>
                  <a:pt x="19812" y="522732"/>
                </a:lnTo>
                <a:lnTo>
                  <a:pt x="27170" y="524089"/>
                </a:lnTo>
                <a:lnTo>
                  <a:pt x="32956" y="527875"/>
                </a:lnTo>
                <a:lnTo>
                  <a:pt x="36742" y="533661"/>
                </a:lnTo>
                <a:lnTo>
                  <a:pt x="38100" y="541020"/>
                </a:lnTo>
                <a:lnTo>
                  <a:pt x="36742" y="548616"/>
                </a:lnTo>
                <a:lnTo>
                  <a:pt x="32956" y="554926"/>
                </a:lnTo>
                <a:lnTo>
                  <a:pt x="27170" y="559236"/>
                </a:lnTo>
                <a:lnTo>
                  <a:pt x="19812" y="560832"/>
                </a:lnTo>
                <a:close/>
              </a:path>
              <a:path w="1287779" h="5706109">
                <a:moveTo>
                  <a:pt x="19812" y="484632"/>
                </a:moveTo>
                <a:lnTo>
                  <a:pt x="12215" y="483036"/>
                </a:lnTo>
                <a:lnTo>
                  <a:pt x="5905" y="478726"/>
                </a:lnTo>
                <a:lnTo>
                  <a:pt x="1595" y="472416"/>
                </a:lnTo>
                <a:lnTo>
                  <a:pt x="0" y="464820"/>
                </a:lnTo>
                <a:lnTo>
                  <a:pt x="1595" y="457461"/>
                </a:lnTo>
                <a:lnTo>
                  <a:pt x="5905" y="451675"/>
                </a:lnTo>
                <a:lnTo>
                  <a:pt x="12215" y="447889"/>
                </a:lnTo>
                <a:lnTo>
                  <a:pt x="19812" y="446532"/>
                </a:lnTo>
                <a:lnTo>
                  <a:pt x="27170" y="447889"/>
                </a:lnTo>
                <a:lnTo>
                  <a:pt x="32956" y="451675"/>
                </a:lnTo>
                <a:lnTo>
                  <a:pt x="36742" y="457461"/>
                </a:lnTo>
                <a:lnTo>
                  <a:pt x="38100" y="464820"/>
                </a:lnTo>
                <a:lnTo>
                  <a:pt x="36742" y="472416"/>
                </a:lnTo>
                <a:lnTo>
                  <a:pt x="32956" y="478726"/>
                </a:lnTo>
                <a:lnTo>
                  <a:pt x="27170" y="483036"/>
                </a:lnTo>
                <a:lnTo>
                  <a:pt x="19812" y="484632"/>
                </a:lnTo>
                <a:close/>
              </a:path>
              <a:path w="1287779" h="5706109">
                <a:moveTo>
                  <a:pt x="19812" y="408432"/>
                </a:moveTo>
                <a:lnTo>
                  <a:pt x="12215" y="406836"/>
                </a:lnTo>
                <a:lnTo>
                  <a:pt x="5905" y="402526"/>
                </a:lnTo>
                <a:lnTo>
                  <a:pt x="1595" y="396216"/>
                </a:lnTo>
                <a:lnTo>
                  <a:pt x="0" y="388620"/>
                </a:lnTo>
                <a:lnTo>
                  <a:pt x="1595" y="381261"/>
                </a:lnTo>
                <a:lnTo>
                  <a:pt x="5905" y="375475"/>
                </a:lnTo>
                <a:lnTo>
                  <a:pt x="12215" y="371689"/>
                </a:lnTo>
                <a:lnTo>
                  <a:pt x="19812" y="370332"/>
                </a:lnTo>
                <a:lnTo>
                  <a:pt x="27170" y="371689"/>
                </a:lnTo>
                <a:lnTo>
                  <a:pt x="32956" y="375475"/>
                </a:lnTo>
                <a:lnTo>
                  <a:pt x="36742" y="381261"/>
                </a:lnTo>
                <a:lnTo>
                  <a:pt x="38100" y="388620"/>
                </a:lnTo>
                <a:lnTo>
                  <a:pt x="36742" y="396216"/>
                </a:lnTo>
                <a:lnTo>
                  <a:pt x="32956" y="402526"/>
                </a:lnTo>
                <a:lnTo>
                  <a:pt x="27170" y="406836"/>
                </a:lnTo>
                <a:lnTo>
                  <a:pt x="19812" y="408432"/>
                </a:lnTo>
                <a:close/>
              </a:path>
              <a:path w="1287779" h="5706109">
                <a:moveTo>
                  <a:pt x="19812" y="332232"/>
                </a:moveTo>
                <a:lnTo>
                  <a:pt x="12215" y="330636"/>
                </a:lnTo>
                <a:lnTo>
                  <a:pt x="5905" y="326326"/>
                </a:lnTo>
                <a:lnTo>
                  <a:pt x="1595" y="320016"/>
                </a:lnTo>
                <a:lnTo>
                  <a:pt x="0" y="312420"/>
                </a:lnTo>
                <a:lnTo>
                  <a:pt x="1595" y="305061"/>
                </a:lnTo>
                <a:lnTo>
                  <a:pt x="5905" y="299275"/>
                </a:lnTo>
                <a:lnTo>
                  <a:pt x="12215" y="295489"/>
                </a:lnTo>
                <a:lnTo>
                  <a:pt x="19812" y="294132"/>
                </a:lnTo>
                <a:lnTo>
                  <a:pt x="27170" y="295489"/>
                </a:lnTo>
                <a:lnTo>
                  <a:pt x="32956" y="299275"/>
                </a:lnTo>
                <a:lnTo>
                  <a:pt x="36742" y="305061"/>
                </a:lnTo>
                <a:lnTo>
                  <a:pt x="38100" y="312420"/>
                </a:lnTo>
                <a:lnTo>
                  <a:pt x="36742" y="320016"/>
                </a:lnTo>
                <a:lnTo>
                  <a:pt x="32956" y="326326"/>
                </a:lnTo>
                <a:lnTo>
                  <a:pt x="27170" y="330636"/>
                </a:lnTo>
                <a:lnTo>
                  <a:pt x="19812" y="332232"/>
                </a:lnTo>
                <a:close/>
              </a:path>
              <a:path w="1287779" h="5706109">
                <a:moveTo>
                  <a:pt x="19812" y="256032"/>
                </a:moveTo>
                <a:lnTo>
                  <a:pt x="12215" y="254436"/>
                </a:lnTo>
                <a:lnTo>
                  <a:pt x="5905" y="250126"/>
                </a:lnTo>
                <a:lnTo>
                  <a:pt x="1595" y="243816"/>
                </a:lnTo>
                <a:lnTo>
                  <a:pt x="0" y="236220"/>
                </a:lnTo>
                <a:lnTo>
                  <a:pt x="1595" y="228861"/>
                </a:lnTo>
                <a:lnTo>
                  <a:pt x="5905" y="223075"/>
                </a:lnTo>
                <a:lnTo>
                  <a:pt x="12215" y="219289"/>
                </a:lnTo>
                <a:lnTo>
                  <a:pt x="19812" y="217932"/>
                </a:lnTo>
                <a:lnTo>
                  <a:pt x="27170" y="219289"/>
                </a:lnTo>
                <a:lnTo>
                  <a:pt x="32956" y="223075"/>
                </a:lnTo>
                <a:lnTo>
                  <a:pt x="36742" y="228861"/>
                </a:lnTo>
                <a:lnTo>
                  <a:pt x="38100" y="236220"/>
                </a:lnTo>
                <a:lnTo>
                  <a:pt x="36742" y="243816"/>
                </a:lnTo>
                <a:lnTo>
                  <a:pt x="32956" y="250126"/>
                </a:lnTo>
                <a:lnTo>
                  <a:pt x="27170" y="254436"/>
                </a:lnTo>
                <a:lnTo>
                  <a:pt x="19812" y="256032"/>
                </a:lnTo>
                <a:close/>
              </a:path>
              <a:path w="1287779" h="5706109">
                <a:moveTo>
                  <a:pt x="19812" y="179832"/>
                </a:moveTo>
                <a:lnTo>
                  <a:pt x="12215" y="178236"/>
                </a:lnTo>
                <a:lnTo>
                  <a:pt x="5905" y="173926"/>
                </a:lnTo>
                <a:lnTo>
                  <a:pt x="1595" y="167616"/>
                </a:lnTo>
                <a:lnTo>
                  <a:pt x="0" y="160020"/>
                </a:lnTo>
                <a:lnTo>
                  <a:pt x="1595" y="152661"/>
                </a:lnTo>
                <a:lnTo>
                  <a:pt x="5905" y="146875"/>
                </a:lnTo>
                <a:lnTo>
                  <a:pt x="12215" y="143089"/>
                </a:lnTo>
                <a:lnTo>
                  <a:pt x="19812" y="141732"/>
                </a:lnTo>
                <a:lnTo>
                  <a:pt x="27170" y="143089"/>
                </a:lnTo>
                <a:lnTo>
                  <a:pt x="32956" y="146875"/>
                </a:lnTo>
                <a:lnTo>
                  <a:pt x="36742" y="152661"/>
                </a:lnTo>
                <a:lnTo>
                  <a:pt x="38100" y="160020"/>
                </a:lnTo>
                <a:lnTo>
                  <a:pt x="36742" y="167616"/>
                </a:lnTo>
                <a:lnTo>
                  <a:pt x="32956" y="173926"/>
                </a:lnTo>
                <a:lnTo>
                  <a:pt x="27170" y="178236"/>
                </a:lnTo>
                <a:lnTo>
                  <a:pt x="19812" y="179832"/>
                </a:lnTo>
                <a:close/>
              </a:path>
              <a:path w="1287779" h="5706109">
                <a:moveTo>
                  <a:pt x="19812" y="103632"/>
                </a:moveTo>
                <a:lnTo>
                  <a:pt x="12215" y="102036"/>
                </a:lnTo>
                <a:lnTo>
                  <a:pt x="5905" y="97726"/>
                </a:lnTo>
                <a:lnTo>
                  <a:pt x="1595" y="91416"/>
                </a:lnTo>
                <a:lnTo>
                  <a:pt x="0" y="83820"/>
                </a:lnTo>
                <a:lnTo>
                  <a:pt x="1595" y="76461"/>
                </a:lnTo>
                <a:lnTo>
                  <a:pt x="5905" y="70675"/>
                </a:lnTo>
                <a:lnTo>
                  <a:pt x="12215" y="66889"/>
                </a:lnTo>
                <a:lnTo>
                  <a:pt x="19812" y="65532"/>
                </a:lnTo>
                <a:lnTo>
                  <a:pt x="27170" y="66889"/>
                </a:lnTo>
                <a:lnTo>
                  <a:pt x="32956" y="70675"/>
                </a:lnTo>
                <a:lnTo>
                  <a:pt x="36742" y="76461"/>
                </a:lnTo>
                <a:lnTo>
                  <a:pt x="38100" y="83820"/>
                </a:lnTo>
                <a:lnTo>
                  <a:pt x="36742" y="91416"/>
                </a:lnTo>
                <a:lnTo>
                  <a:pt x="32956" y="97726"/>
                </a:lnTo>
                <a:lnTo>
                  <a:pt x="27170" y="102036"/>
                </a:lnTo>
                <a:lnTo>
                  <a:pt x="19812" y="103632"/>
                </a:lnTo>
                <a:close/>
              </a:path>
              <a:path w="1287779" h="5706109">
                <a:moveTo>
                  <a:pt x="30480" y="38100"/>
                </a:moveTo>
                <a:lnTo>
                  <a:pt x="22883" y="36504"/>
                </a:lnTo>
                <a:lnTo>
                  <a:pt x="16573" y="32194"/>
                </a:lnTo>
                <a:lnTo>
                  <a:pt x="12263" y="25884"/>
                </a:lnTo>
                <a:lnTo>
                  <a:pt x="10667" y="18287"/>
                </a:lnTo>
                <a:lnTo>
                  <a:pt x="12263" y="10929"/>
                </a:lnTo>
                <a:lnTo>
                  <a:pt x="16573" y="5143"/>
                </a:lnTo>
                <a:lnTo>
                  <a:pt x="22883" y="1357"/>
                </a:lnTo>
                <a:lnTo>
                  <a:pt x="30480" y="0"/>
                </a:lnTo>
                <a:lnTo>
                  <a:pt x="37838" y="1357"/>
                </a:lnTo>
                <a:lnTo>
                  <a:pt x="43624" y="5143"/>
                </a:lnTo>
                <a:lnTo>
                  <a:pt x="47410" y="10929"/>
                </a:lnTo>
                <a:lnTo>
                  <a:pt x="48767" y="18287"/>
                </a:lnTo>
                <a:lnTo>
                  <a:pt x="47410" y="25884"/>
                </a:lnTo>
                <a:lnTo>
                  <a:pt x="43624" y="32194"/>
                </a:lnTo>
                <a:lnTo>
                  <a:pt x="37838" y="36504"/>
                </a:lnTo>
                <a:lnTo>
                  <a:pt x="30480" y="38100"/>
                </a:lnTo>
                <a:close/>
              </a:path>
              <a:path w="1287779" h="5706109">
                <a:moveTo>
                  <a:pt x="106680" y="38100"/>
                </a:moveTo>
                <a:lnTo>
                  <a:pt x="99083" y="36504"/>
                </a:lnTo>
                <a:lnTo>
                  <a:pt x="92773" y="32194"/>
                </a:lnTo>
                <a:lnTo>
                  <a:pt x="88463" y="25884"/>
                </a:lnTo>
                <a:lnTo>
                  <a:pt x="86867" y="18287"/>
                </a:lnTo>
                <a:lnTo>
                  <a:pt x="88463" y="10929"/>
                </a:lnTo>
                <a:lnTo>
                  <a:pt x="92773" y="5143"/>
                </a:lnTo>
                <a:lnTo>
                  <a:pt x="99083" y="1357"/>
                </a:lnTo>
                <a:lnTo>
                  <a:pt x="106680" y="0"/>
                </a:lnTo>
                <a:lnTo>
                  <a:pt x="114038" y="1357"/>
                </a:lnTo>
                <a:lnTo>
                  <a:pt x="119824" y="5143"/>
                </a:lnTo>
                <a:lnTo>
                  <a:pt x="123610" y="10929"/>
                </a:lnTo>
                <a:lnTo>
                  <a:pt x="124967" y="18287"/>
                </a:lnTo>
                <a:lnTo>
                  <a:pt x="123610" y="25884"/>
                </a:lnTo>
                <a:lnTo>
                  <a:pt x="119824" y="32194"/>
                </a:lnTo>
                <a:lnTo>
                  <a:pt x="114038" y="36504"/>
                </a:lnTo>
                <a:lnTo>
                  <a:pt x="106680" y="38100"/>
                </a:lnTo>
                <a:close/>
              </a:path>
              <a:path w="1287779" h="5706109">
                <a:moveTo>
                  <a:pt x="182880" y="38100"/>
                </a:moveTo>
                <a:lnTo>
                  <a:pt x="175283" y="36504"/>
                </a:lnTo>
                <a:lnTo>
                  <a:pt x="168973" y="32194"/>
                </a:lnTo>
                <a:lnTo>
                  <a:pt x="164663" y="25884"/>
                </a:lnTo>
                <a:lnTo>
                  <a:pt x="163067" y="18287"/>
                </a:lnTo>
                <a:lnTo>
                  <a:pt x="164663" y="10929"/>
                </a:lnTo>
                <a:lnTo>
                  <a:pt x="168973" y="5143"/>
                </a:lnTo>
                <a:lnTo>
                  <a:pt x="175283" y="1357"/>
                </a:lnTo>
                <a:lnTo>
                  <a:pt x="182880" y="0"/>
                </a:lnTo>
                <a:lnTo>
                  <a:pt x="190238" y="1357"/>
                </a:lnTo>
                <a:lnTo>
                  <a:pt x="196024" y="5143"/>
                </a:lnTo>
                <a:lnTo>
                  <a:pt x="199810" y="10929"/>
                </a:lnTo>
                <a:lnTo>
                  <a:pt x="201167" y="18287"/>
                </a:lnTo>
                <a:lnTo>
                  <a:pt x="199810" y="25884"/>
                </a:lnTo>
                <a:lnTo>
                  <a:pt x="196024" y="32194"/>
                </a:lnTo>
                <a:lnTo>
                  <a:pt x="190238" y="36504"/>
                </a:lnTo>
                <a:lnTo>
                  <a:pt x="182880" y="38100"/>
                </a:lnTo>
                <a:close/>
              </a:path>
              <a:path w="1287779" h="5706109">
                <a:moveTo>
                  <a:pt x="259080" y="38100"/>
                </a:moveTo>
                <a:lnTo>
                  <a:pt x="251483" y="36504"/>
                </a:lnTo>
                <a:lnTo>
                  <a:pt x="245173" y="32194"/>
                </a:lnTo>
                <a:lnTo>
                  <a:pt x="240863" y="25884"/>
                </a:lnTo>
                <a:lnTo>
                  <a:pt x="239267" y="18287"/>
                </a:lnTo>
                <a:lnTo>
                  <a:pt x="240863" y="10929"/>
                </a:lnTo>
                <a:lnTo>
                  <a:pt x="245173" y="5143"/>
                </a:lnTo>
                <a:lnTo>
                  <a:pt x="251483" y="1357"/>
                </a:lnTo>
                <a:lnTo>
                  <a:pt x="259080" y="0"/>
                </a:lnTo>
                <a:lnTo>
                  <a:pt x="266438" y="1357"/>
                </a:lnTo>
                <a:lnTo>
                  <a:pt x="272224" y="5143"/>
                </a:lnTo>
                <a:lnTo>
                  <a:pt x="276010" y="10929"/>
                </a:lnTo>
                <a:lnTo>
                  <a:pt x="277367" y="18287"/>
                </a:lnTo>
                <a:lnTo>
                  <a:pt x="276010" y="25884"/>
                </a:lnTo>
                <a:lnTo>
                  <a:pt x="272224" y="32194"/>
                </a:lnTo>
                <a:lnTo>
                  <a:pt x="266438" y="36504"/>
                </a:lnTo>
                <a:lnTo>
                  <a:pt x="259080" y="38100"/>
                </a:lnTo>
                <a:close/>
              </a:path>
              <a:path w="1287779" h="5706109">
                <a:moveTo>
                  <a:pt x="335280" y="38100"/>
                </a:moveTo>
                <a:lnTo>
                  <a:pt x="327683" y="36504"/>
                </a:lnTo>
                <a:lnTo>
                  <a:pt x="321373" y="32194"/>
                </a:lnTo>
                <a:lnTo>
                  <a:pt x="317063" y="25884"/>
                </a:lnTo>
                <a:lnTo>
                  <a:pt x="315467" y="18287"/>
                </a:lnTo>
                <a:lnTo>
                  <a:pt x="317063" y="10929"/>
                </a:lnTo>
                <a:lnTo>
                  <a:pt x="321373" y="5143"/>
                </a:lnTo>
                <a:lnTo>
                  <a:pt x="327683" y="1357"/>
                </a:lnTo>
                <a:lnTo>
                  <a:pt x="335280" y="0"/>
                </a:lnTo>
                <a:lnTo>
                  <a:pt x="342638" y="1357"/>
                </a:lnTo>
                <a:lnTo>
                  <a:pt x="348424" y="5143"/>
                </a:lnTo>
                <a:lnTo>
                  <a:pt x="352210" y="10929"/>
                </a:lnTo>
                <a:lnTo>
                  <a:pt x="353567" y="18287"/>
                </a:lnTo>
                <a:lnTo>
                  <a:pt x="352210" y="25884"/>
                </a:lnTo>
                <a:lnTo>
                  <a:pt x="348424" y="32194"/>
                </a:lnTo>
                <a:lnTo>
                  <a:pt x="342638" y="36504"/>
                </a:lnTo>
                <a:lnTo>
                  <a:pt x="335280" y="38100"/>
                </a:lnTo>
                <a:close/>
              </a:path>
              <a:path w="1287779" h="5706109">
                <a:moveTo>
                  <a:pt x="411480" y="38100"/>
                </a:moveTo>
                <a:lnTo>
                  <a:pt x="403883" y="36504"/>
                </a:lnTo>
                <a:lnTo>
                  <a:pt x="397573" y="32194"/>
                </a:lnTo>
                <a:lnTo>
                  <a:pt x="393263" y="25884"/>
                </a:lnTo>
                <a:lnTo>
                  <a:pt x="391667" y="18287"/>
                </a:lnTo>
                <a:lnTo>
                  <a:pt x="393263" y="10929"/>
                </a:lnTo>
                <a:lnTo>
                  <a:pt x="397573" y="5143"/>
                </a:lnTo>
                <a:lnTo>
                  <a:pt x="403883" y="1357"/>
                </a:lnTo>
                <a:lnTo>
                  <a:pt x="411480" y="0"/>
                </a:lnTo>
                <a:lnTo>
                  <a:pt x="418838" y="1357"/>
                </a:lnTo>
                <a:lnTo>
                  <a:pt x="424624" y="5143"/>
                </a:lnTo>
                <a:lnTo>
                  <a:pt x="428410" y="10929"/>
                </a:lnTo>
                <a:lnTo>
                  <a:pt x="429767" y="18287"/>
                </a:lnTo>
                <a:lnTo>
                  <a:pt x="428410" y="25884"/>
                </a:lnTo>
                <a:lnTo>
                  <a:pt x="424624" y="32194"/>
                </a:lnTo>
                <a:lnTo>
                  <a:pt x="418838" y="36504"/>
                </a:lnTo>
                <a:lnTo>
                  <a:pt x="411480" y="38100"/>
                </a:lnTo>
                <a:close/>
              </a:path>
              <a:path w="1287779" h="5706109">
                <a:moveTo>
                  <a:pt x="487680" y="38100"/>
                </a:moveTo>
                <a:lnTo>
                  <a:pt x="480083" y="36504"/>
                </a:lnTo>
                <a:lnTo>
                  <a:pt x="473773" y="32194"/>
                </a:lnTo>
                <a:lnTo>
                  <a:pt x="469463" y="25884"/>
                </a:lnTo>
                <a:lnTo>
                  <a:pt x="467867" y="18287"/>
                </a:lnTo>
                <a:lnTo>
                  <a:pt x="469463" y="10929"/>
                </a:lnTo>
                <a:lnTo>
                  <a:pt x="473773" y="5143"/>
                </a:lnTo>
                <a:lnTo>
                  <a:pt x="480083" y="1357"/>
                </a:lnTo>
                <a:lnTo>
                  <a:pt x="487680" y="0"/>
                </a:lnTo>
                <a:lnTo>
                  <a:pt x="495038" y="1357"/>
                </a:lnTo>
                <a:lnTo>
                  <a:pt x="500824" y="5143"/>
                </a:lnTo>
                <a:lnTo>
                  <a:pt x="504610" y="10929"/>
                </a:lnTo>
                <a:lnTo>
                  <a:pt x="505967" y="18287"/>
                </a:lnTo>
                <a:lnTo>
                  <a:pt x="504610" y="25884"/>
                </a:lnTo>
                <a:lnTo>
                  <a:pt x="500824" y="32194"/>
                </a:lnTo>
                <a:lnTo>
                  <a:pt x="495038" y="36504"/>
                </a:lnTo>
                <a:lnTo>
                  <a:pt x="487680" y="38100"/>
                </a:lnTo>
                <a:close/>
              </a:path>
              <a:path w="1287779" h="5706109">
                <a:moveTo>
                  <a:pt x="563880" y="38100"/>
                </a:moveTo>
                <a:lnTo>
                  <a:pt x="556283" y="36504"/>
                </a:lnTo>
                <a:lnTo>
                  <a:pt x="549973" y="32194"/>
                </a:lnTo>
                <a:lnTo>
                  <a:pt x="545663" y="25884"/>
                </a:lnTo>
                <a:lnTo>
                  <a:pt x="544067" y="18287"/>
                </a:lnTo>
                <a:lnTo>
                  <a:pt x="545663" y="10929"/>
                </a:lnTo>
                <a:lnTo>
                  <a:pt x="549973" y="5143"/>
                </a:lnTo>
                <a:lnTo>
                  <a:pt x="556283" y="1357"/>
                </a:lnTo>
                <a:lnTo>
                  <a:pt x="563880" y="0"/>
                </a:lnTo>
                <a:lnTo>
                  <a:pt x="571238" y="1357"/>
                </a:lnTo>
                <a:lnTo>
                  <a:pt x="577024" y="5143"/>
                </a:lnTo>
                <a:lnTo>
                  <a:pt x="580810" y="10929"/>
                </a:lnTo>
                <a:lnTo>
                  <a:pt x="582167" y="18287"/>
                </a:lnTo>
                <a:lnTo>
                  <a:pt x="580810" y="25884"/>
                </a:lnTo>
                <a:lnTo>
                  <a:pt x="577024" y="32194"/>
                </a:lnTo>
                <a:lnTo>
                  <a:pt x="571238" y="36504"/>
                </a:lnTo>
                <a:lnTo>
                  <a:pt x="563880" y="38100"/>
                </a:lnTo>
                <a:close/>
              </a:path>
              <a:path w="1287779" h="5706109">
                <a:moveTo>
                  <a:pt x="640080" y="38100"/>
                </a:moveTo>
                <a:lnTo>
                  <a:pt x="632483" y="36504"/>
                </a:lnTo>
                <a:lnTo>
                  <a:pt x="626173" y="32194"/>
                </a:lnTo>
                <a:lnTo>
                  <a:pt x="621863" y="25884"/>
                </a:lnTo>
                <a:lnTo>
                  <a:pt x="620267" y="18287"/>
                </a:lnTo>
                <a:lnTo>
                  <a:pt x="621863" y="10929"/>
                </a:lnTo>
                <a:lnTo>
                  <a:pt x="626173" y="5143"/>
                </a:lnTo>
                <a:lnTo>
                  <a:pt x="632483" y="1357"/>
                </a:lnTo>
                <a:lnTo>
                  <a:pt x="640080" y="0"/>
                </a:lnTo>
                <a:lnTo>
                  <a:pt x="647438" y="1357"/>
                </a:lnTo>
                <a:lnTo>
                  <a:pt x="653224" y="5143"/>
                </a:lnTo>
                <a:lnTo>
                  <a:pt x="657010" y="10929"/>
                </a:lnTo>
                <a:lnTo>
                  <a:pt x="658367" y="18287"/>
                </a:lnTo>
                <a:lnTo>
                  <a:pt x="657010" y="25884"/>
                </a:lnTo>
                <a:lnTo>
                  <a:pt x="653224" y="32194"/>
                </a:lnTo>
                <a:lnTo>
                  <a:pt x="647438" y="36504"/>
                </a:lnTo>
                <a:lnTo>
                  <a:pt x="640080" y="38100"/>
                </a:lnTo>
                <a:close/>
              </a:path>
              <a:path w="1287779" h="5706109">
                <a:moveTo>
                  <a:pt x="716280" y="38100"/>
                </a:moveTo>
                <a:lnTo>
                  <a:pt x="708683" y="36504"/>
                </a:lnTo>
                <a:lnTo>
                  <a:pt x="702373" y="32194"/>
                </a:lnTo>
                <a:lnTo>
                  <a:pt x="698063" y="25884"/>
                </a:lnTo>
                <a:lnTo>
                  <a:pt x="696467" y="18287"/>
                </a:lnTo>
                <a:lnTo>
                  <a:pt x="698063" y="10929"/>
                </a:lnTo>
                <a:lnTo>
                  <a:pt x="702373" y="5143"/>
                </a:lnTo>
                <a:lnTo>
                  <a:pt x="708683" y="1357"/>
                </a:lnTo>
                <a:lnTo>
                  <a:pt x="716280" y="0"/>
                </a:lnTo>
                <a:lnTo>
                  <a:pt x="723638" y="1357"/>
                </a:lnTo>
                <a:lnTo>
                  <a:pt x="729424" y="5143"/>
                </a:lnTo>
                <a:lnTo>
                  <a:pt x="733210" y="10929"/>
                </a:lnTo>
                <a:lnTo>
                  <a:pt x="734567" y="18287"/>
                </a:lnTo>
                <a:lnTo>
                  <a:pt x="733210" y="25884"/>
                </a:lnTo>
                <a:lnTo>
                  <a:pt x="729424" y="32194"/>
                </a:lnTo>
                <a:lnTo>
                  <a:pt x="723638" y="36504"/>
                </a:lnTo>
                <a:lnTo>
                  <a:pt x="716280" y="38100"/>
                </a:lnTo>
                <a:close/>
              </a:path>
              <a:path w="1287779" h="5706109">
                <a:moveTo>
                  <a:pt x="792480" y="38100"/>
                </a:moveTo>
                <a:lnTo>
                  <a:pt x="784883" y="36504"/>
                </a:lnTo>
                <a:lnTo>
                  <a:pt x="778573" y="32194"/>
                </a:lnTo>
                <a:lnTo>
                  <a:pt x="774263" y="25884"/>
                </a:lnTo>
                <a:lnTo>
                  <a:pt x="772667" y="18287"/>
                </a:lnTo>
                <a:lnTo>
                  <a:pt x="774263" y="10929"/>
                </a:lnTo>
                <a:lnTo>
                  <a:pt x="778573" y="5143"/>
                </a:lnTo>
                <a:lnTo>
                  <a:pt x="784883" y="1357"/>
                </a:lnTo>
                <a:lnTo>
                  <a:pt x="792480" y="0"/>
                </a:lnTo>
                <a:lnTo>
                  <a:pt x="800076" y="1357"/>
                </a:lnTo>
                <a:lnTo>
                  <a:pt x="806386" y="5143"/>
                </a:lnTo>
                <a:lnTo>
                  <a:pt x="810696" y="10929"/>
                </a:lnTo>
                <a:lnTo>
                  <a:pt x="812292" y="18287"/>
                </a:lnTo>
                <a:lnTo>
                  <a:pt x="810696" y="25884"/>
                </a:lnTo>
                <a:lnTo>
                  <a:pt x="806386" y="32194"/>
                </a:lnTo>
                <a:lnTo>
                  <a:pt x="800076" y="36504"/>
                </a:lnTo>
                <a:lnTo>
                  <a:pt x="792480" y="38100"/>
                </a:lnTo>
                <a:close/>
              </a:path>
              <a:path w="1287779" h="5706109">
                <a:moveTo>
                  <a:pt x="868680" y="38100"/>
                </a:moveTo>
                <a:lnTo>
                  <a:pt x="861322" y="36504"/>
                </a:lnTo>
                <a:lnTo>
                  <a:pt x="855535" y="32194"/>
                </a:lnTo>
                <a:lnTo>
                  <a:pt x="851749" y="25884"/>
                </a:lnTo>
                <a:lnTo>
                  <a:pt x="850392" y="18287"/>
                </a:lnTo>
                <a:lnTo>
                  <a:pt x="851749" y="10929"/>
                </a:lnTo>
                <a:lnTo>
                  <a:pt x="855535" y="5143"/>
                </a:lnTo>
                <a:lnTo>
                  <a:pt x="861322" y="1357"/>
                </a:lnTo>
                <a:lnTo>
                  <a:pt x="868680" y="0"/>
                </a:lnTo>
                <a:lnTo>
                  <a:pt x="876276" y="1357"/>
                </a:lnTo>
                <a:lnTo>
                  <a:pt x="882586" y="5143"/>
                </a:lnTo>
                <a:lnTo>
                  <a:pt x="886896" y="10929"/>
                </a:lnTo>
                <a:lnTo>
                  <a:pt x="888492" y="18287"/>
                </a:lnTo>
                <a:lnTo>
                  <a:pt x="886896" y="25884"/>
                </a:lnTo>
                <a:lnTo>
                  <a:pt x="882586" y="32194"/>
                </a:lnTo>
                <a:lnTo>
                  <a:pt x="876276" y="36504"/>
                </a:lnTo>
                <a:lnTo>
                  <a:pt x="868680" y="38100"/>
                </a:lnTo>
                <a:close/>
              </a:path>
              <a:path w="1287779" h="5706109">
                <a:moveTo>
                  <a:pt x="944880" y="38100"/>
                </a:moveTo>
                <a:lnTo>
                  <a:pt x="937522" y="36504"/>
                </a:lnTo>
                <a:lnTo>
                  <a:pt x="931735" y="32194"/>
                </a:lnTo>
                <a:lnTo>
                  <a:pt x="927949" y="25884"/>
                </a:lnTo>
                <a:lnTo>
                  <a:pt x="926592" y="18287"/>
                </a:lnTo>
                <a:lnTo>
                  <a:pt x="927949" y="10929"/>
                </a:lnTo>
                <a:lnTo>
                  <a:pt x="931735" y="5143"/>
                </a:lnTo>
                <a:lnTo>
                  <a:pt x="937522" y="1357"/>
                </a:lnTo>
                <a:lnTo>
                  <a:pt x="944880" y="0"/>
                </a:lnTo>
                <a:lnTo>
                  <a:pt x="952476" y="1357"/>
                </a:lnTo>
                <a:lnTo>
                  <a:pt x="958786" y="5143"/>
                </a:lnTo>
                <a:lnTo>
                  <a:pt x="963096" y="10929"/>
                </a:lnTo>
                <a:lnTo>
                  <a:pt x="964692" y="18287"/>
                </a:lnTo>
                <a:lnTo>
                  <a:pt x="963096" y="25884"/>
                </a:lnTo>
                <a:lnTo>
                  <a:pt x="958786" y="32194"/>
                </a:lnTo>
                <a:lnTo>
                  <a:pt x="952476" y="36504"/>
                </a:lnTo>
                <a:lnTo>
                  <a:pt x="944880" y="38100"/>
                </a:lnTo>
                <a:close/>
              </a:path>
              <a:path w="1287779" h="5706109">
                <a:moveTo>
                  <a:pt x="1021080" y="38100"/>
                </a:moveTo>
                <a:lnTo>
                  <a:pt x="1013722" y="36504"/>
                </a:lnTo>
                <a:lnTo>
                  <a:pt x="1007935" y="32194"/>
                </a:lnTo>
                <a:lnTo>
                  <a:pt x="1004149" y="25884"/>
                </a:lnTo>
                <a:lnTo>
                  <a:pt x="1002792" y="18287"/>
                </a:lnTo>
                <a:lnTo>
                  <a:pt x="1004149" y="10929"/>
                </a:lnTo>
                <a:lnTo>
                  <a:pt x="1007935" y="5143"/>
                </a:lnTo>
                <a:lnTo>
                  <a:pt x="1013722" y="1357"/>
                </a:lnTo>
                <a:lnTo>
                  <a:pt x="1021080" y="0"/>
                </a:lnTo>
                <a:lnTo>
                  <a:pt x="1028676" y="1357"/>
                </a:lnTo>
                <a:lnTo>
                  <a:pt x="1034986" y="5143"/>
                </a:lnTo>
                <a:lnTo>
                  <a:pt x="1039296" y="10929"/>
                </a:lnTo>
                <a:lnTo>
                  <a:pt x="1040892" y="18287"/>
                </a:lnTo>
                <a:lnTo>
                  <a:pt x="1039296" y="25884"/>
                </a:lnTo>
                <a:lnTo>
                  <a:pt x="1034986" y="32194"/>
                </a:lnTo>
                <a:lnTo>
                  <a:pt x="1028676" y="36504"/>
                </a:lnTo>
                <a:lnTo>
                  <a:pt x="1021080" y="38100"/>
                </a:lnTo>
                <a:close/>
              </a:path>
              <a:path w="1287779" h="5706109">
                <a:moveTo>
                  <a:pt x="1097280" y="38100"/>
                </a:moveTo>
                <a:lnTo>
                  <a:pt x="1089922" y="36504"/>
                </a:lnTo>
                <a:lnTo>
                  <a:pt x="1084135" y="32194"/>
                </a:lnTo>
                <a:lnTo>
                  <a:pt x="1080349" y="25884"/>
                </a:lnTo>
                <a:lnTo>
                  <a:pt x="1078992" y="18287"/>
                </a:lnTo>
                <a:lnTo>
                  <a:pt x="1080349" y="10929"/>
                </a:lnTo>
                <a:lnTo>
                  <a:pt x="1084135" y="5143"/>
                </a:lnTo>
                <a:lnTo>
                  <a:pt x="1089922" y="1357"/>
                </a:lnTo>
                <a:lnTo>
                  <a:pt x="1097280" y="0"/>
                </a:lnTo>
                <a:lnTo>
                  <a:pt x="1104876" y="1357"/>
                </a:lnTo>
                <a:lnTo>
                  <a:pt x="1111186" y="5143"/>
                </a:lnTo>
                <a:lnTo>
                  <a:pt x="1115496" y="10929"/>
                </a:lnTo>
                <a:lnTo>
                  <a:pt x="1117092" y="18287"/>
                </a:lnTo>
                <a:lnTo>
                  <a:pt x="1115496" y="25884"/>
                </a:lnTo>
                <a:lnTo>
                  <a:pt x="1111186" y="32194"/>
                </a:lnTo>
                <a:lnTo>
                  <a:pt x="1104876" y="36504"/>
                </a:lnTo>
                <a:lnTo>
                  <a:pt x="1097280" y="38100"/>
                </a:lnTo>
                <a:close/>
              </a:path>
              <a:path w="1287779" h="5706109">
                <a:moveTo>
                  <a:pt x="1173480" y="38100"/>
                </a:moveTo>
                <a:lnTo>
                  <a:pt x="1166122" y="36504"/>
                </a:lnTo>
                <a:lnTo>
                  <a:pt x="1160335" y="32194"/>
                </a:lnTo>
                <a:lnTo>
                  <a:pt x="1156549" y="25884"/>
                </a:lnTo>
                <a:lnTo>
                  <a:pt x="1155192" y="18287"/>
                </a:lnTo>
                <a:lnTo>
                  <a:pt x="1156549" y="10929"/>
                </a:lnTo>
                <a:lnTo>
                  <a:pt x="1160335" y="5143"/>
                </a:lnTo>
                <a:lnTo>
                  <a:pt x="1166122" y="1357"/>
                </a:lnTo>
                <a:lnTo>
                  <a:pt x="1173480" y="0"/>
                </a:lnTo>
                <a:lnTo>
                  <a:pt x="1181076" y="1357"/>
                </a:lnTo>
                <a:lnTo>
                  <a:pt x="1187386" y="5143"/>
                </a:lnTo>
                <a:lnTo>
                  <a:pt x="1191696" y="10929"/>
                </a:lnTo>
                <a:lnTo>
                  <a:pt x="1193292" y="18287"/>
                </a:lnTo>
                <a:lnTo>
                  <a:pt x="1191696" y="25884"/>
                </a:lnTo>
                <a:lnTo>
                  <a:pt x="1187386" y="32194"/>
                </a:lnTo>
                <a:lnTo>
                  <a:pt x="1181076" y="36504"/>
                </a:lnTo>
                <a:lnTo>
                  <a:pt x="1173480" y="38100"/>
                </a:lnTo>
                <a:close/>
              </a:path>
              <a:path w="1287779" h="5706109">
                <a:moveTo>
                  <a:pt x="1249680" y="38100"/>
                </a:moveTo>
                <a:lnTo>
                  <a:pt x="1242322" y="36504"/>
                </a:lnTo>
                <a:lnTo>
                  <a:pt x="1236535" y="32194"/>
                </a:lnTo>
                <a:lnTo>
                  <a:pt x="1232749" y="25884"/>
                </a:lnTo>
                <a:lnTo>
                  <a:pt x="1231392" y="18287"/>
                </a:lnTo>
                <a:lnTo>
                  <a:pt x="1232749" y="10929"/>
                </a:lnTo>
                <a:lnTo>
                  <a:pt x="1236535" y="5143"/>
                </a:lnTo>
                <a:lnTo>
                  <a:pt x="1242322" y="1357"/>
                </a:lnTo>
                <a:lnTo>
                  <a:pt x="1249680" y="0"/>
                </a:lnTo>
                <a:lnTo>
                  <a:pt x="1257276" y="1357"/>
                </a:lnTo>
                <a:lnTo>
                  <a:pt x="1263586" y="5143"/>
                </a:lnTo>
                <a:lnTo>
                  <a:pt x="1267896" y="10929"/>
                </a:lnTo>
                <a:lnTo>
                  <a:pt x="1269492" y="18287"/>
                </a:lnTo>
                <a:lnTo>
                  <a:pt x="1267896" y="25884"/>
                </a:lnTo>
                <a:lnTo>
                  <a:pt x="1263586" y="32194"/>
                </a:lnTo>
                <a:lnTo>
                  <a:pt x="1257276" y="36504"/>
                </a:lnTo>
                <a:lnTo>
                  <a:pt x="1249680" y="38100"/>
                </a:lnTo>
                <a:close/>
              </a:path>
              <a:path w="1287779" h="5706109">
                <a:moveTo>
                  <a:pt x="1267967" y="94487"/>
                </a:moveTo>
                <a:lnTo>
                  <a:pt x="1261253" y="93130"/>
                </a:lnTo>
                <a:lnTo>
                  <a:pt x="1255395" y="89344"/>
                </a:lnTo>
                <a:lnTo>
                  <a:pt x="1251251" y="83558"/>
                </a:lnTo>
                <a:lnTo>
                  <a:pt x="1249680" y="76200"/>
                </a:lnTo>
                <a:lnTo>
                  <a:pt x="1251251" y="68603"/>
                </a:lnTo>
                <a:lnTo>
                  <a:pt x="1255395" y="62293"/>
                </a:lnTo>
                <a:lnTo>
                  <a:pt x="1261253" y="57983"/>
                </a:lnTo>
                <a:lnTo>
                  <a:pt x="1267967" y="56387"/>
                </a:lnTo>
                <a:lnTo>
                  <a:pt x="1275564" y="57983"/>
                </a:lnTo>
                <a:lnTo>
                  <a:pt x="1281874" y="62293"/>
                </a:lnTo>
                <a:lnTo>
                  <a:pt x="1286184" y="68603"/>
                </a:lnTo>
                <a:lnTo>
                  <a:pt x="1287780" y="76200"/>
                </a:lnTo>
                <a:lnTo>
                  <a:pt x="1286184" y="83558"/>
                </a:lnTo>
                <a:lnTo>
                  <a:pt x="1281874" y="89344"/>
                </a:lnTo>
                <a:lnTo>
                  <a:pt x="1275564" y="93130"/>
                </a:lnTo>
                <a:lnTo>
                  <a:pt x="1267967" y="94487"/>
                </a:lnTo>
                <a:close/>
              </a:path>
              <a:path w="1287779" h="5706109">
                <a:moveTo>
                  <a:pt x="1267967" y="170687"/>
                </a:moveTo>
                <a:lnTo>
                  <a:pt x="1261253" y="169330"/>
                </a:lnTo>
                <a:lnTo>
                  <a:pt x="1255395" y="165544"/>
                </a:lnTo>
                <a:lnTo>
                  <a:pt x="1251251" y="159758"/>
                </a:lnTo>
                <a:lnTo>
                  <a:pt x="1249680" y="152400"/>
                </a:lnTo>
                <a:lnTo>
                  <a:pt x="1251251" y="144803"/>
                </a:lnTo>
                <a:lnTo>
                  <a:pt x="1255395" y="138493"/>
                </a:lnTo>
                <a:lnTo>
                  <a:pt x="1261253" y="134183"/>
                </a:lnTo>
                <a:lnTo>
                  <a:pt x="1267967" y="132587"/>
                </a:lnTo>
                <a:lnTo>
                  <a:pt x="1275564" y="134183"/>
                </a:lnTo>
                <a:lnTo>
                  <a:pt x="1281874" y="138493"/>
                </a:lnTo>
                <a:lnTo>
                  <a:pt x="1286184" y="144803"/>
                </a:lnTo>
                <a:lnTo>
                  <a:pt x="1287780" y="152400"/>
                </a:lnTo>
                <a:lnTo>
                  <a:pt x="1286184" y="159758"/>
                </a:lnTo>
                <a:lnTo>
                  <a:pt x="1281874" y="165544"/>
                </a:lnTo>
                <a:lnTo>
                  <a:pt x="1275564" y="169330"/>
                </a:lnTo>
                <a:lnTo>
                  <a:pt x="1267967" y="170687"/>
                </a:lnTo>
                <a:close/>
              </a:path>
              <a:path w="1287779" h="5706109">
                <a:moveTo>
                  <a:pt x="1267967" y="246887"/>
                </a:moveTo>
                <a:lnTo>
                  <a:pt x="1261253" y="245530"/>
                </a:lnTo>
                <a:lnTo>
                  <a:pt x="1255395" y="241744"/>
                </a:lnTo>
                <a:lnTo>
                  <a:pt x="1251251" y="235958"/>
                </a:lnTo>
                <a:lnTo>
                  <a:pt x="1249680" y="228600"/>
                </a:lnTo>
                <a:lnTo>
                  <a:pt x="1251251" y="221003"/>
                </a:lnTo>
                <a:lnTo>
                  <a:pt x="1255395" y="214693"/>
                </a:lnTo>
                <a:lnTo>
                  <a:pt x="1261253" y="210383"/>
                </a:lnTo>
                <a:lnTo>
                  <a:pt x="1267967" y="208787"/>
                </a:lnTo>
                <a:lnTo>
                  <a:pt x="1275564" y="210383"/>
                </a:lnTo>
                <a:lnTo>
                  <a:pt x="1281874" y="214693"/>
                </a:lnTo>
                <a:lnTo>
                  <a:pt x="1286184" y="221003"/>
                </a:lnTo>
                <a:lnTo>
                  <a:pt x="1287780" y="228600"/>
                </a:lnTo>
                <a:lnTo>
                  <a:pt x="1286184" y="235958"/>
                </a:lnTo>
                <a:lnTo>
                  <a:pt x="1281874" y="241744"/>
                </a:lnTo>
                <a:lnTo>
                  <a:pt x="1275564" y="245530"/>
                </a:lnTo>
                <a:lnTo>
                  <a:pt x="1267967" y="246887"/>
                </a:lnTo>
                <a:close/>
              </a:path>
              <a:path w="1287779" h="5706109">
                <a:moveTo>
                  <a:pt x="1267967" y="323087"/>
                </a:moveTo>
                <a:lnTo>
                  <a:pt x="1261253" y="321730"/>
                </a:lnTo>
                <a:lnTo>
                  <a:pt x="1255395" y="317944"/>
                </a:lnTo>
                <a:lnTo>
                  <a:pt x="1251251" y="312158"/>
                </a:lnTo>
                <a:lnTo>
                  <a:pt x="1249680" y="304800"/>
                </a:lnTo>
                <a:lnTo>
                  <a:pt x="1251251" y="297203"/>
                </a:lnTo>
                <a:lnTo>
                  <a:pt x="1255395" y="290893"/>
                </a:lnTo>
                <a:lnTo>
                  <a:pt x="1261253" y="286583"/>
                </a:lnTo>
                <a:lnTo>
                  <a:pt x="1267967" y="284987"/>
                </a:lnTo>
                <a:lnTo>
                  <a:pt x="1275564" y="286583"/>
                </a:lnTo>
                <a:lnTo>
                  <a:pt x="1281874" y="290893"/>
                </a:lnTo>
                <a:lnTo>
                  <a:pt x="1286184" y="297203"/>
                </a:lnTo>
                <a:lnTo>
                  <a:pt x="1287780" y="304800"/>
                </a:lnTo>
                <a:lnTo>
                  <a:pt x="1286184" y="312158"/>
                </a:lnTo>
                <a:lnTo>
                  <a:pt x="1281874" y="317944"/>
                </a:lnTo>
                <a:lnTo>
                  <a:pt x="1275564" y="321730"/>
                </a:lnTo>
                <a:lnTo>
                  <a:pt x="1267967" y="323087"/>
                </a:lnTo>
                <a:close/>
              </a:path>
              <a:path w="1287779" h="5706109">
                <a:moveTo>
                  <a:pt x="1267967" y="399287"/>
                </a:moveTo>
                <a:lnTo>
                  <a:pt x="1261253" y="397930"/>
                </a:lnTo>
                <a:lnTo>
                  <a:pt x="1255395" y="394144"/>
                </a:lnTo>
                <a:lnTo>
                  <a:pt x="1251251" y="388358"/>
                </a:lnTo>
                <a:lnTo>
                  <a:pt x="1249680" y="381000"/>
                </a:lnTo>
                <a:lnTo>
                  <a:pt x="1251251" y="373403"/>
                </a:lnTo>
                <a:lnTo>
                  <a:pt x="1255395" y="367093"/>
                </a:lnTo>
                <a:lnTo>
                  <a:pt x="1261253" y="362783"/>
                </a:lnTo>
                <a:lnTo>
                  <a:pt x="1267967" y="361187"/>
                </a:lnTo>
                <a:lnTo>
                  <a:pt x="1275564" y="362783"/>
                </a:lnTo>
                <a:lnTo>
                  <a:pt x="1281874" y="367093"/>
                </a:lnTo>
                <a:lnTo>
                  <a:pt x="1286184" y="373403"/>
                </a:lnTo>
                <a:lnTo>
                  <a:pt x="1287780" y="381000"/>
                </a:lnTo>
                <a:lnTo>
                  <a:pt x="1286184" y="388358"/>
                </a:lnTo>
                <a:lnTo>
                  <a:pt x="1281874" y="394144"/>
                </a:lnTo>
                <a:lnTo>
                  <a:pt x="1275564" y="397930"/>
                </a:lnTo>
                <a:lnTo>
                  <a:pt x="1267967" y="399287"/>
                </a:lnTo>
                <a:close/>
              </a:path>
              <a:path w="1287779" h="5706109">
                <a:moveTo>
                  <a:pt x="1267967" y="475487"/>
                </a:moveTo>
                <a:lnTo>
                  <a:pt x="1261253" y="474130"/>
                </a:lnTo>
                <a:lnTo>
                  <a:pt x="1255395" y="470344"/>
                </a:lnTo>
                <a:lnTo>
                  <a:pt x="1251251" y="464558"/>
                </a:lnTo>
                <a:lnTo>
                  <a:pt x="1249680" y="457200"/>
                </a:lnTo>
                <a:lnTo>
                  <a:pt x="1251251" y="449603"/>
                </a:lnTo>
                <a:lnTo>
                  <a:pt x="1255395" y="443293"/>
                </a:lnTo>
                <a:lnTo>
                  <a:pt x="1261253" y="438983"/>
                </a:lnTo>
                <a:lnTo>
                  <a:pt x="1267967" y="437387"/>
                </a:lnTo>
                <a:lnTo>
                  <a:pt x="1275564" y="438983"/>
                </a:lnTo>
                <a:lnTo>
                  <a:pt x="1281874" y="443293"/>
                </a:lnTo>
                <a:lnTo>
                  <a:pt x="1286184" y="449603"/>
                </a:lnTo>
                <a:lnTo>
                  <a:pt x="1287780" y="457200"/>
                </a:lnTo>
                <a:lnTo>
                  <a:pt x="1286184" y="464558"/>
                </a:lnTo>
                <a:lnTo>
                  <a:pt x="1281874" y="470344"/>
                </a:lnTo>
                <a:lnTo>
                  <a:pt x="1275564" y="474130"/>
                </a:lnTo>
                <a:lnTo>
                  <a:pt x="1267967" y="475487"/>
                </a:lnTo>
                <a:close/>
              </a:path>
              <a:path w="1287779" h="5706109">
                <a:moveTo>
                  <a:pt x="1267967" y="551687"/>
                </a:moveTo>
                <a:lnTo>
                  <a:pt x="1261253" y="550330"/>
                </a:lnTo>
                <a:lnTo>
                  <a:pt x="1255395" y="546544"/>
                </a:lnTo>
                <a:lnTo>
                  <a:pt x="1251251" y="540758"/>
                </a:lnTo>
                <a:lnTo>
                  <a:pt x="1249680" y="533400"/>
                </a:lnTo>
                <a:lnTo>
                  <a:pt x="1251251" y="525803"/>
                </a:lnTo>
                <a:lnTo>
                  <a:pt x="1255395" y="519493"/>
                </a:lnTo>
                <a:lnTo>
                  <a:pt x="1261253" y="515183"/>
                </a:lnTo>
                <a:lnTo>
                  <a:pt x="1267967" y="513587"/>
                </a:lnTo>
                <a:lnTo>
                  <a:pt x="1275564" y="515183"/>
                </a:lnTo>
                <a:lnTo>
                  <a:pt x="1281874" y="519493"/>
                </a:lnTo>
                <a:lnTo>
                  <a:pt x="1286184" y="525803"/>
                </a:lnTo>
                <a:lnTo>
                  <a:pt x="1287780" y="533400"/>
                </a:lnTo>
                <a:lnTo>
                  <a:pt x="1286184" y="540758"/>
                </a:lnTo>
                <a:lnTo>
                  <a:pt x="1281874" y="546544"/>
                </a:lnTo>
                <a:lnTo>
                  <a:pt x="1275564" y="550330"/>
                </a:lnTo>
                <a:lnTo>
                  <a:pt x="1267967" y="551687"/>
                </a:lnTo>
                <a:close/>
              </a:path>
              <a:path w="1287779" h="5706109">
                <a:moveTo>
                  <a:pt x="1267967" y="627887"/>
                </a:moveTo>
                <a:lnTo>
                  <a:pt x="1261253" y="626530"/>
                </a:lnTo>
                <a:lnTo>
                  <a:pt x="1255395" y="622744"/>
                </a:lnTo>
                <a:lnTo>
                  <a:pt x="1251251" y="616958"/>
                </a:lnTo>
                <a:lnTo>
                  <a:pt x="1249680" y="609600"/>
                </a:lnTo>
                <a:lnTo>
                  <a:pt x="1251251" y="602003"/>
                </a:lnTo>
                <a:lnTo>
                  <a:pt x="1255395" y="595693"/>
                </a:lnTo>
                <a:lnTo>
                  <a:pt x="1261253" y="591383"/>
                </a:lnTo>
                <a:lnTo>
                  <a:pt x="1267967" y="589787"/>
                </a:lnTo>
                <a:lnTo>
                  <a:pt x="1275564" y="591383"/>
                </a:lnTo>
                <a:lnTo>
                  <a:pt x="1281874" y="595693"/>
                </a:lnTo>
                <a:lnTo>
                  <a:pt x="1286184" y="602003"/>
                </a:lnTo>
                <a:lnTo>
                  <a:pt x="1287780" y="609600"/>
                </a:lnTo>
                <a:lnTo>
                  <a:pt x="1286184" y="616958"/>
                </a:lnTo>
                <a:lnTo>
                  <a:pt x="1281874" y="622744"/>
                </a:lnTo>
                <a:lnTo>
                  <a:pt x="1275564" y="626530"/>
                </a:lnTo>
                <a:lnTo>
                  <a:pt x="1267967" y="627887"/>
                </a:lnTo>
                <a:close/>
              </a:path>
              <a:path w="1287779" h="5706109">
                <a:moveTo>
                  <a:pt x="1267967" y="705612"/>
                </a:moveTo>
                <a:lnTo>
                  <a:pt x="1261253" y="704016"/>
                </a:lnTo>
                <a:lnTo>
                  <a:pt x="1255395" y="699706"/>
                </a:lnTo>
                <a:lnTo>
                  <a:pt x="1251251" y="693396"/>
                </a:lnTo>
                <a:lnTo>
                  <a:pt x="1249680" y="685800"/>
                </a:lnTo>
                <a:lnTo>
                  <a:pt x="1251251" y="678203"/>
                </a:lnTo>
                <a:lnTo>
                  <a:pt x="1255395" y="671893"/>
                </a:lnTo>
                <a:lnTo>
                  <a:pt x="1261253" y="667583"/>
                </a:lnTo>
                <a:lnTo>
                  <a:pt x="1267967" y="665987"/>
                </a:lnTo>
                <a:lnTo>
                  <a:pt x="1275564" y="667583"/>
                </a:lnTo>
                <a:lnTo>
                  <a:pt x="1281874" y="671893"/>
                </a:lnTo>
                <a:lnTo>
                  <a:pt x="1286184" y="678203"/>
                </a:lnTo>
                <a:lnTo>
                  <a:pt x="1287780" y="685800"/>
                </a:lnTo>
                <a:lnTo>
                  <a:pt x="1286184" y="693396"/>
                </a:lnTo>
                <a:lnTo>
                  <a:pt x="1281874" y="699706"/>
                </a:lnTo>
                <a:lnTo>
                  <a:pt x="1275564" y="704016"/>
                </a:lnTo>
                <a:lnTo>
                  <a:pt x="1267967" y="705612"/>
                </a:lnTo>
                <a:close/>
              </a:path>
              <a:path w="1287779" h="5706109">
                <a:moveTo>
                  <a:pt x="1267967" y="781812"/>
                </a:moveTo>
                <a:lnTo>
                  <a:pt x="1261253" y="780216"/>
                </a:lnTo>
                <a:lnTo>
                  <a:pt x="1255395" y="775906"/>
                </a:lnTo>
                <a:lnTo>
                  <a:pt x="1251251" y="769596"/>
                </a:lnTo>
                <a:lnTo>
                  <a:pt x="1249680" y="762000"/>
                </a:lnTo>
                <a:lnTo>
                  <a:pt x="1251251" y="754641"/>
                </a:lnTo>
                <a:lnTo>
                  <a:pt x="1255395" y="748855"/>
                </a:lnTo>
                <a:lnTo>
                  <a:pt x="1261253" y="745069"/>
                </a:lnTo>
                <a:lnTo>
                  <a:pt x="1267967" y="743712"/>
                </a:lnTo>
                <a:lnTo>
                  <a:pt x="1275564" y="745069"/>
                </a:lnTo>
                <a:lnTo>
                  <a:pt x="1281874" y="748855"/>
                </a:lnTo>
                <a:lnTo>
                  <a:pt x="1286184" y="754641"/>
                </a:lnTo>
                <a:lnTo>
                  <a:pt x="1287780" y="762000"/>
                </a:lnTo>
                <a:lnTo>
                  <a:pt x="1286184" y="769596"/>
                </a:lnTo>
                <a:lnTo>
                  <a:pt x="1281874" y="775906"/>
                </a:lnTo>
                <a:lnTo>
                  <a:pt x="1275564" y="780216"/>
                </a:lnTo>
                <a:lnTo>
                  <a:pt x="1267967" y="781812"/>
                </a:lnTo>
                <a:close/>
              </a:path>
              <a:path w="1287779" h="5706109">
                <a:moveTo>
                  <a:pt x="1267967" y="858012"/>
                </a:moveTo>
                <a:lnTo>
                  <a:pt x="1261253" y="856416"/>
                </a:lnTo>
                <a:lnTo>
                  <a:pt x="1255395" y="852106"/>
                </a:lnTo>
                <a:lnTo>
                  <a:pt x="1251251" y="845796"/>
                </a:lnTo>
                <a:lnTo>
                  <a:pt x="1249680" y="838200"/>
                </a:lnTo>
                <a:lnTo>
                  <a:pt x="1251251" y="830841"/>
                </a:lnTo>
                <a:lnTo>
                  <a:pt x="1255395" y="825055"/>
                </a:lnTo>
                <a:lnTo>
                  <a:pt x="1261253" y="821269"/>
                </a:lnTo>
                <a:lnTo>
                  <a:pt x="1267967" y="819912"/>
                </a:lnTo>
                <a:lnTo>
                  <a:pt x="1275564" y="821269"/>
                </a:lnTo>
                <a:lnTo>
                  <a:pt x="1281874" y="825055"/>
                </a:lnTo>
                <a:lnTo>
                  <a:pt x="1286184" y="830841"/>
                </a:lnTo>
                <a:lnTo>
                  <a:pt x="1287780" y="838200"/>
                </a:lnTo>
                <a:lnTo>
                  <a:pt x="1286184" y="845796"/>
                </a:lnTo>
                <a:lnTo>
                  <a:pt x="1281874" y="852106"/>
                </a:lnTo>
                <a:lnTo>
                  <a:pt x="1275564" y="856416"/>
                </a:lnTo>
                <a:lnTo>
                  <a:pt x="1267967" y="858012"/>
                </a:lnTo>
                <a:close/>
              </a:path>
              <a:path w="1287779" h="5706109">
                <a:moveTo>
                  <a:pt x="1267967" y="934212"/>
                </a:moveTo>
                <a:lnTo>
                  <a:pt x="1261253" y="932616"/>
                </a:lnTo>
                <a:lnTo>
                  <a:pt x="1255395" y="928306"/>
                </a:lnTo>
                <a:lnTo>
                  <a:pt x="1251251" y="921996"/>
                </a:lnTo>
                <a:lnTo>
                  <a:pt x="1249680" y="914400"/>
                </a:lnTo>
                <a:lnTo>
                  <a:pt x="1251251" y="907041"/>
                </a:lnTo>
                <a:lnTo>
                  <a:pt x="1255395" y="901255"/>
                </a:lnTo>
                <a:lnTo>
                  <a:pt x="1261253" y="897469"/>
                </a:lnTo>
                <a:lnTo>
                  <a:pt x="1267967" y="896112"/>
                </a:lnTo>
                <a:lnTo>
                  <a:pt x="1275564" y="897469"/>
                </a:lnTo>
                <a:lnTo>
                  <a:pt x="1281874" y="901255"/>
                </a:lnTo>
                <a:lnTo>
                  <a:pt x="1286184" y="907041"/>
                </a:lnTo>
                <a:lnTo>
                  <a:pt x="1287780" y="914400"/>
                </a:lnTo>
                <a:lnTo>
                  <a:pt x="1286184" y="921996"/>
                </a:lnTo>
                <a:lnTo>
                  <a:pt x="1281874" y="928306"/>
                </a:lnTo>
                <a:lnTo>
                  <a:pt x="1275564" y="932616"/>
                </a:lnTo>
                <a:lnTo>
                  <a:pt x="1267967" y="934212"/>
                </a:lnTo>
                <a:close/>
              </a:path>
              <a:path w="1287779" h="5706109">
                <a:moveTo>
                  <a:pt x="1267967" y="1010412"/>
                </a:moveTo>
                <a:lnTo>
                  <a:pt x="1261253" y="1008816"/>
                </a:lnTo>
                <a:lnTo>
                  <a:pt x="1255395" y="1004506"/>
                </a:lnTo>
                <a:lnTo>
                  <a:pt x="1251251" y="998196"/>
                </a:lnTo>
                <a:lnTo>
                  <a:pt x="1249680" y="990600"/>
                </a:lnTo>
                <a:lnTo>
                  <a:pt x="1251251" y="983241"/>
                </a:lnTo>
                <a:lnTo>
                  <a:pt x="1255395" y="977455"/>
                </a:lnTo>
                <a:lnTo>
                  <a:pt x="1261253" y="973669"/>
                </a:lnTo>
                <a:lnTo>
                  <a:pt x="1267967" y="972312"/>
                </a:lnTo>
                <a:lnTo>
                  <a:pt x="1275564" y="973669"/>
                </a:lnTo>
                <a:lnTo>
                  <a:pt x="1281874" y="977455"/>
                </a:lnTo>
                <a:lnTo>
                  <a:pt x="1286184" y="983241"/>
                </a:lnTo>
                <a:lnTo>
                  <a:pt x="1287780" y="990600"/>
                </a:lnTo>
                <a:lnTo>
                  <a:pt x="1286184" y="998196"/>
                </a:lnTo>
                <a:lnTo>
                  <a:pt x="1281874" y="1004506"/>
                </a:lnTo>
                <a:lnTo>
                  <a:pt x="1275564" y="1008816"/>
                </a:lnTo>
                <a:lnTo>
                  <a:pt x="1267967" y="1010412"/>
                </a:lnTo>
                <a:close/>
              </a:path>
              <a:path w="1287779" h="5706109">
                <a:moveTo>
                  <a:pt x="1267967" y="1086611"/>
                </a:moveTo>
                <a:lnTo>
                  <a:pt x="1261253" y="1085016"/>
                </a:lnTo>
                <a:lnTo>
                  <a:pt x="1255395" y="1080706"/>
                </a:lnTo>
                <a:lnTo>
                  <a:pt x="1251251" y="1074396"/>
                </a:lnTo>
                <a:lnTo>
                  <a:pt x="1249680" y="1066800"/>
                </a:lnTo>
                <a:lnTo>
                  <a:pt x="1251251" y="1059441"/>
                </a:lnTo>
                <a:lnTo>
                  <a:pt x="1255395" y="1053655"/>
                </a:lnTo>
                <a:lnTo>
                  <a:pt x="1261253" y="1049869"/>
                </a:lnTo>
                <a:lnTo>
                  <a:pt x="1267967" y="1048512"/>
                </a:lnTo>
                <a:lnTo>
                  <a:pt x="1275564" y="1049869"/>
                </a:lnTo>
                <a:lnTo>
                  <a:pt x="1281874" y="1053655"/>
                </a:lnTo>
                <a:lnTo>
                  <a:pt x="1286184" y="1059441"/>
                </a:lnTo>
                <a:lnTo>
                  <a:pt x="1287780" y="1066800"/>
                </a:lnTo>
                <a:lnTo>
                  <a:pt x="1286184" y="1074396"/>
                </a:lnTo>
                <a:lnTo>
                  <a:pt x="1281874" y="1080706"/>
                </a:lnTo>
                <a:lnTo>
                  <a:pt x="1275564" y="1085016"/>
                </a:lnTo>
                <a:lnTo>
                  <a:pt x="1267967" y="1086611"/>
                </a:lnTo>
                <a:close/>
              </a:path>
              <a:path w="1287779" h="5706109">
                <a:moveTo>
                  <a:pt x="1267967" y="1162811"/>
                </a:moveTo>
                <a:lnTo>
                  <a:pt x="1261253" y="1161216"/>
                </a:lnTo>
                <a:lnTo>
                  <a:pt x="1255395" y="1156906"/>
                </a:lnTo>
                <a:lnTo>
                  <a:pt x="1251251" y="1150596"/>
                </a:lnTo>
                <a:lnTo>
                  <a:pt x="1249680" y="1143000"/>
                </a:lnTo>
                <a:lnTo>
                  <a:pt x="1251251" y="1135641"/>
                </a:lnTo>
                <a:lnTo>
                  <a:pt x="1255395" y="1129855"/>
                </a:lnTo>
                <a:lnTo>
                  <a:pt x="1261253" y="1126069"/>
                </a:lnTo>
                <a:lnTo>
                  <a:pt x="1267967" y="1124711"/>
                </a:lnTo>
                <a:lnTo>
                  <a:pt x="1275564" y="1126069"/>
                </a:lnTo>
                <a:lnTo>
                  <a:pt x="1281874" y="1129855"/>
                </a:lnTo>
                <a:lnTo>
                  <a:pt x="1286184" y="1135641"/>
                </a:lnTo>
                <a:lnTo>
                  <a:pt x="1287780" y="1143000"/>
                </a:lnTo>
                <a:lnTo>
                  <a:pt x="1286184" y="1150596"/>
                </a:lnTo>
                <a:lnTo>
                  <a:pt x="1281874" y="1156906"/>
                </a:lnTo>
                <a:lnTo>
                  <a:pt x="1275564" y="1161216"/>
                </a:lnTo>
                <a:lnTo>
                  <a:pt x="1267967" y="1162811"/>
                </a:lnTo>
                <a:close/>
              </a:path>
              <a:path w="1287779" h="5706109">
                <a:moveTo>
                  <a:pt x="1267967" y="1239011"/>
                </a:moveTo>
                <a:lnTo>
                  <a:pt x="1261253" y="1237416"/>
                </a:lnTo>
                <a:lnTo>
                  <a:pt x="1255395" y="1233106"/>
                </a:lnTo>
                <a:lnTo>
                  <a:pt x="1251251" y="1226796"/>
                </a:lnTo>
                <a:lnTo>
                  <a:pt x="1249680" y="1219200"/>
                </a:lnTo>
                <a:lnTo>
                  <a:pt x="1251251" y="1211841"/>
                </a:lnTo>
                <a:lnTo>
                  <a:pt x="1255395" y="1206055"/>
                </a:lnTo>
                <a:lnTo>
                  <a:pt x="1261253" y="1202269"/>
                </a:lnTo>
                <a:lnTo>
                  <a:pt x="1267967" y="1200911"/>
                </a:lnTo>
                <a:lnTo>
                  <a:pt x="1275564" y="1202269"/>
                </a:lnTo>
                <a:lnTo>
                  <a:pt x="1281874" y="1206055"/>
                </a:lnTo>
                <a:lnTo>
                  <a:pt x="1286184" y="1211841"/>
                </a:lnTo>
                <a:lnTo>
                  <a:pt x="1287780" y="1219200"/>
                </a:lnTo>
                <a:lnTo>
                  <a:pt x="1286184" y="1226796"/>
                </a:lnTo>
                <a:lnTo>
                  <a:pt x="1281874" y="1233106"/>
                </a:lnTo>
                <a:lnTo>
                  <a:pt x="1275564" y="1237416"/>
                </a:lnTo>
                <a:lnTo>
                  <a:pt x="1267967" y="1239011"/>
                </a:lnTo>
                <a:close/>
              </a:path>
              <a:path w="1287779" h="5706109">
                <a:moveTo>
                  <a:pt x="1267967" y="1315211"/>
                </a:moveTo>
                <a:lnTo>
                  <a:pt x="1261253" y="1313616"/>
                </a:lnTo>
                <a:lnTo>
                  <a:pt x="1255395" y="1309306"/>
                </a:lnTo>
                <a:lnTo>
                  <a:pt x="1251251" y="1302996"/>
                </a:lnTo>
                <a:lnTo>
                  <a:pt x="1249680" y="1295400"/>
                </a:lnTo>
                <a:lnTo>
                  <a:pt x="1251251" y="1288041"/>
                </a:lnTo>
                <a:lnTo>
                  <a:pt x="1255395" y="1282255"/>
                </a:lnTo>
                <a:lnTo>
                  <a:pt x="1261253" y="1278469"/>
                </a:lnTo>
                <a:lnTo>
                  <a:pt x="1267967" y="1277111"/>
                </a:lnTo>
                <a:lnTo>
                  <a:pt x="1275564" y="1278469"/>
                </a:lnTo>
                <a:lnTo>
                  <a:pt x="1281874" y="1282255"/>
                </a:lnTo>
                <a:lnTo>
                  <a:pt x="1286184" y="1288041"/>
                </a:lnTo>
                <a:lnTo>
                  <a:pt x="1287780" y="1295400"/>
                </a:lnTo>
                <a:lnTo>
                  <a:pt x="1286184" y="1302996"/>
                </a:lnTo>
                <a:lnTo>
                  <a:pt x="1281874" y="1309306"/>
                </a:lnTo>
                <a:lnTo>
                  <a:pt x="1275564" y="1313616"/>
                </a:lnTo>
                <a:lnTo>
                  <a:pt x="1267967" y="1315211"/>
                </a:lnTo>
                <a:close/>
              </a:path>
              <a:path w="1287779" h="5706109">
                <a:moveTo>
                  <a:pt x="1267967" y="1391411"/>
                </a:moveTo>
                <a:lnTo>
                  <a:pt x="1261253" y="1389816"/>
                </a:lnTo>
                <a:lnTo>
                  <a:pt x="1255395" y="1385506"/>
                </a:lnTo>
                <a:lnTo>
                  <a:pt x="1251251" y="1379196"/>
                </a:lnTo>
                <a:lnTo>
                  <a:pt x="1249680" y="1371600"/>
                </a:lnTo>
                <a:lnTo>
                  <a:pt x="1251251" y="1364241"/>
                </a:lnTo>
                <a:lnTo>
                  <a:pt x="1255395" y="1358455"/>
                </a:lnTo>
                <a:lnTo>
                  <a:pt x="1261253" y="1354669"/>
                </a:lnTo>
                <a:lnTo>
                  <a:pt x="1267967" y="1353311"/>
                </a:lnTo>
                <a:lnTo>
                  <a:pt x="1275564" y="1354669"/>
                </a:lnTo>
                <a:lnTo>
                  <a:pt x="1281874" y="1358455"/>
                </a:lnTo>
                <a:lnTo>
                  <a:pt x="1286184" y="1364241"/>
                </a:lnTo>
                <a:lnTo>
                  <a:pt x="1287780" y="1371600"/>
                </a:lnTo>
                <a:lnTo>
                  <a:pt x="1286184" y="1379196"/>
                </a:lnTo>
                <a:lnTo>
                  <a:pt x="1281874" y="1385506"/>
                </a:lnTo>
                <a:lnTo>
                  <a:pt x="1275564" y="1389816"/>
                </a:lnTo>
                <a:lnTo>
                  <a:pt x="1267967" y="1391411"/>
                </a:lnTo>
                <a:close/>
              </a:path>
              <a:path w="1287779" h="5706109">
                <a:moveTo>
                  <a:pt x="1267967" y="1467611"/>
                </a:moveTo>
                <a:lnTo>
                  <a:pt x="1261253" y="1466016"/>
                </a:lnTo>
                <a:lnTo>
                  <a:pt x="1255395" y="1461706"/>
                </a:lnTo>
                <a:lnTo>
                  <a:pt x="1251251" y="1455396"/>
                </a:lnTo>
                <a:lnTo>
                  <a:pt x="1249680" y="1447800"/>
                </a:lnTo>
                <a:lnTo>
                  <a:pt x="1251251" y="1440441"/>
                </a:lnTo>
                <a:lnTo>
                  <a:pt x="1255395" y="1434655"/>
                </a:lnTo>
                <a:lnTo>
                  <a:pt x="1261253" y="1430869"/>
                </a:lnTo>
                <a:lnTo>
                  <a:pt x="1267967" y="1429511"/>
                </a:lnTo>
                <a:lnTo>
                  <a:pt x="1275564" y="1430869"/>
                </a:lnTo>
                <a:lnTo>
                  <a:pt x="1281874" y="1434655"/>
                </a:lnTo>
                <a:lnTo>
                  <a:pt x="1286184" y="1440441"/>
                </a:lnTo>
                <a:lnTo>
                  <a:pt x="1287780" y="1447800"/>
                </a:lnTo>
                <a:lnTo>
                  <a:pt x="1286184" y="1455396"/>
                </a:lnTo>
                <a:lnTo>
                  <a:pt x="1281874" y="1461706"/>
                </a:lnTo>
                <a:lnTo>
                  <a:pt x="1275564" y="1466016"/>
                </a:lnTo>
                <a:lnTo>
                  <a:pt x="1267967" y="1467611"/>
                </a:lnTo>
                <a:close/>
              </a:path>
              <a:path w="1287779" h="5706109">
                <a:moveTo>
                  <a:pt x="1267967" y="1543811"/>
                </a:moveTo>
                <a:lnTo>
                  <a:pt x="1261253" y="1542216"/>
                </a:lnTo>
                <a:lnTo>
                  <a:pt x="1255395" y="1537906"/>
                </a:lnTo>
                <a:lnTo>
                  <a:pt x="1251251" y="1531596"/>
                </a:lnTo>
                <a:lnTo>
                  <a:pt x="1249680" y="1524000"/>
                </a:lnTo>
                <a:lnTo>
                  <a:pt x="1251251" y="1516641"/>
                </a:lnTo>
                <a:lnTo>
                  <a:pt x="1255395" y="1510855"/>
                </a:lnTo>
                <a:lnTo>
                  <a:pt x="1261253" y="1507069"/>
                </a:lnTo>
                <a:lnTo>
                  <a:pt x="1267967" y="1505711"/>
                </a:lnTo>
                <a:lnTo>
                  <a:pt x="1275564" y="1507069"/>
                </a:lnTo>
                <a:lnTo>
                  <a:pt x="1281874" y="1510855"/>
                </a:lnTo>
                <a:lnTo>
                  <a:pt x="1286184" y="1516641"/>
                </a:lnTo>
                <a:lnTo>
                  <a:pt x="1287780" y="1524000"/>
                </a:lnTo>
                <a:lnTo>
                  <a:pt x="1286184" y="1531596"/>
                </a:lnTo>
                <a:lnTo>
                  <a:pt x="1281874" y="1537906"/>
                </a:lnTo>
                <a:lnTo>
                  <a:pt x="1275564" y="1542216"/>
                </a:lnTo>
                <a:lnTo>
                  <a:pt x="1267967" y="1543811"/>
                </a:lnTo>
                <a:close/>
              </a:path>
              <a:path w="1287779" h="5706109">
                <a:moveTo>
                  <a:pt x="1267967" y="1620011"/>
                </a:moveTo>
                <a:lnTo>
                  <a:pt x="1261253" y="1618416"/>
                </a:lnTo>
                <a:lnTo>
                  <a:pt x="1255395" y="1614106"/>
                </a:lnTo>
                <a:lnTo>
                  <a:pt x="1251251" y="1607796"/>
                </a:lnTo>
                <a:lnTo>
                  <a:pt x="1249680" y="1600200"/>
                </a:lnTo>
                <a:lnTo>
                  <a:pt x="1251251" y="1592841"/>
                </a:lnTo>
                <a:lnTo>
                  <a:pt x="1255395" y="1587055"/>
                </a:lnTo>
                <a:lnTo>
                  <a:pt x="1261253" y="1583269"/>
                </a:lnTo>
                <a:lnTo>
                  <a:pt x="1267967" y="1581911"/>
                </a:lnTo>
                <a:lnTo>
                  <a:pt x="1275564" y="1583269"/>
                </a:lnTo>
                <a:lnTo>
                  <a:pt x="1281874" y="1587055"/>
                </a:lnTo>
                <a:lnTo>
                  <a:pt x="1286184" y="1592841"/>
                </a:lnTo>
                <a:lnTo>
                  <a:pt x="1287780" y="1600200"/>
                </a:lnTo>
                <a:lnTo>
                  <a:pt x="1286184" y="1607796"/>
                </a:lnTo>
                <a:lnTo>
                  <a:pt x="1281874" y="1614106"/>
                </a:lnTo>
                <a:lnTo>
                  <a:pt x="1275564" y="1618416"/>
                </a:lnTo>
                <a:lnTo>
                  <a:pt x="1267967" y="1620011"/>
                </a:lnTo>
                <a:close/>
              </a:path>
              <a:path w="1287779" h="5706109">
                <a:moveTo>
                  <a:pt x="1267967" y="1696211"/>
                </a:moveTo>
                <a:lnTo>
                  <a:pt x="1261253" y="1694616"/>
                </a:lnTo>
                <a:lnTo>
                  <a:pt x="1255395" y="1690306"/>
                </a:lnTo>
                <a:lnTo>
                  <a:pt x="1251251" y="1683996"/>
                </a:lnTo>
                <a:lnTo>
                  <a:pt x="1249680" y="1676400"/>
                </a:lnTo>
                <a:lnTo>
                  <a:pt x="1251251" y="1669041"/>
                </a:lnTo>
                <a:lnTo>
                  <a:pt x="1255395" y="1663255"/>
                </a:lnTo>
                <a:lnTo>
                  <a:pt x="1261253" y="1659469"/>
                </a:lnTo>
                <a:lnTo>
                  <a:pt x="1267967" y="1658111"/>
                </a:lnTo>
                <a:lnTo>
                  <a:pt x="1275564" y="1659469"/>
                </a:lnTo>
                <a:lnTo>
                  <a:pt x="1281874" y="1663255"/>
                </a:lnTo>
                <a:lnTo>
                  <a:pt x="1286184" y="1669041"/>
                </a:lnTo>
                <a:lnTo>
                  <a:pt x="1287780" y="1676400"/>
                </a:lnTo>
                <a:lnTo>
                  <a:pt x="1286184" y="1683996"/>
                </a:lnTo>
                <a:lnTo>
                  <a:pt x="1281874" y="1690306"/>
                </a:lnTo>
                <a:lnTo>
                  <a:pt x="1275564" y="1694616"/>
                </a:lnTo>
                <a:lnTo>
                  <a:pt x="1267967" y="1696211"/>
                </a:lnTo>
                <a:close/>
              </a:path>
              <a:path w="1287779" h="5706109">
                <a:moveTo>
                  <a:pt x="1267967" y="1772411"/>
                </a:moveTo>
                <a:lnTo>
                  <a:pt x="1261253" y="1770816"/>
                </a:lnTo>
                <a:lnTo>
                  <a:pt x="1255395" y="1766506"/>
                </a:lnTo>
                <a:lnTo>
                  <a:pt x="1251251" y="1760196"/>
                </a:lnTo>
                <a:lnTo>
                  <a:pt x="1249680" y="1752600"/>
                </a:lnTo>
                <a:lnTo>
                  <a:pt x="1251251" y="1745241"/>
                </a:lnTo>
                <a:lnTo>
                  <a:pt x="1255395" y="1739455"/>
                </a:lnTo>
                <a:lnTo>
                  <a:pt x="1261253" y="1735669"/>
                </a:lnTo>
                <a:lnTo>
                  <a:pt x="1267967" y="1734311"/>
                </a:lnTo>
                <a:lnTo>
                  <a:pt x="1275564" y="1735669"/>
                </a:lnTo>
                <a:lnTo>
                  <a:pt x="1281874" y="1739455"/>
                </a:lnTo>
                <a:lnTo>
                  <a:pt x="1286184" y="1745241"/>
                </a:lnTo>
                <a:lnTo>
                  <a:pt x="1287780" y="1752600"/>
                </a:lnTo>
                <a:lnTo>
                  <a:pt x="1286184" y="1760196"/>
                </a:lnTo>
                <a:lnTo>
                  <a:pt x="1281874" y="1766506"/>
                </a:lnTo>
                <a:lnTo>
                  <a:pt x="1275564" y="1770816"/>
                </a:lnTo>
                <a:lnTo>
                  <a:pt x="1267967" y="1772411"/>
                </a:lnTo>
                <a:close/>
              </a:path>
              <a:path w="1287779" h="5706109">
                <a:moveTo>
                  <a:pt x="1267967" y="1848611"/>
                </a:moveTo>
                <a:lnTo>
                  <a:pt x="1261253" y="1847016"/>
                </a:lnTo>
                <a:lnTo>
                  <a:pt x="1255395" y="1842706"/>
                </a:lnTo>
                <a:lnTo>
                  <a:pt x="1251251" y="1836396"/>
                </a:lnTo>
                <a:lnTo>
                  <a:pt x="1249680" y="1828800"/>
                </a:lnTo>
                <a:lnTo>
                  <a:pt x="1251251" y="1821441"/>
                </a:lnTo>
                <a:lnTo>
                  <a:pt x="1255395" y="1815655"/>
                </a:lnTo>
                <a:lnTo>
                  <a:pt x="1261253" y="1811869"/>
                </a:lnTo>
                <a:lnTo>
                  <a:pt x="1267967" y="1810511"/>
                </a:lnTo>
                <a:lnTo>
                  <a:pt x="1275564" y="1811869"/>
                </a:lnTo>
                <a:lnTo>
                  <a:pt x="1281874" y="1815655"/>
                </a:lnTo>
                <a:lnTo>
                  <a:pt x="1286184" y="1821441"/>
                </a:lnTo>
                <a:lnTo>
                  <a:pt x="1287780" y="1828800"/>
                </a:lnTo>
                <a:lnTo>
                  <a:pt x="1286184" y="1836396"/>
                </a:lnTo>
                <a:lnTo>
                  <a:pt x="1281874" y="1842706"/>
                </a:lnTo>
                <a:lnTo>
                  <a:pt x="1275564" y="1847016"/>
                </a:lnTo>
                <a:lnTo>
                  <a:pt x="1267967" y="1848611"/>
                </a:lnTo>
                <a:close/>
              </a:path>
              <a:path w="1287779" h="5706109">
                <a:moveTo>
                  <a:pt x="1267967" y="1924811"/>
                </a:moveTo>
                <a:lnTo>
                  <a:pt x="1261253" y="1923216"/>
                </a:lnTo>
                <a:lnTo>
                  <a:pt x="1255395" y="1918906"/>
                </a:lnTo>
                <a:lnTo>
                  <a:pt x="1251251" y="1912596"/>
                </a:lnTo>
                <a:lnTo>
                  <a:pt x="1249680" y="1905000"/>
                </a:lnTo>
                <a:lnTo>
                  <a:pt x="1251251" y="1897641"/>
                </a:lnTo>
                <a:lnTo>
                  <a:pt x="1255395" y="1891855"/>
                </a:lnTo>
                <a:lnTo>
                  <a:pt x="1261253" y="1888069"/>
                </a:lnTo>
                <a:lnTo>
                  <a:pt x="1267967" y="1886711"/>
                </a:lnTo>
                <a:lnTo>
                  <a:pt x="1275564" y="1888069"/>
                </a:lnTo>
                <a:lnTo>
                  <a:pt x="1281874" y="1891855"/>
                </a:lnTo>
                <a:lnTo>
                  <a:pt x="1286184" y="1897641"/>
                </a:lnTo>
                <a:lnTo>
                  <a:pt x="1287780" y="1905000"/>
                </a:lnTo>
                <a:lnTo>
                  <a:pt x="1286184" y="1912596"/>
                </a:lnTo>
                <a:lnTo>
                  <a:pt x="1281874" y="1918906"/>
                </a:lnTo>
                <a:lnTo>
                  <a:pt x="1275564" y="1923216"/>
                </a:lnTo>
                <a:lnTo>
                  <a:pt x="1267967" y="1924811"/>
                </a:lnTo>
                <a:close/>
              </a:path>
              <a:path w="1287779" h="5706109">
                <a:moveTo>
                  <a:pt x="1267967" y="2001011"/>
                </a:moveTo>
                <a:lnTo>
                  <a:pt x="1261253" y="1999416"/>
                </a:lnTo>
                <a:lnTo>
                  <a:pt x="1255395" y="1995106"/>
                </a:lnTo>
                <a:lnTo>
                  <a:pt x="1251251" y="1988796"/>
                </a:lnTo>
                <a:lnTo>
                  <a:pt x="1249680" y="1981200"/>
                </a:lnTo>
                <a:lnTo>
                  <a:pt x="1251251" y="1974484"/>
                </a:lnTo>
                <a:lnTo>
                  <a:pt x="1255395" y="1968626"/>
                </a:lnTo>
                <a:lnTo>
                  <a:pt x="1261253" y="1964483"/>
                </a:lnTo>
                <a:lnTo>
                  <a:pt x="1267967" y="1962911"/>
                </a:lnTo>
                <a:lnTo>
                  <a:pt x="1275564" y="1964483"/>
                </a:lnTo>
                <a:lnTo>
                  <a:pt x="1281874" y="1968626"/>
                </a:lnTo>
                <a:lnTo>
                  <a:pt x="1286184" y="1974484"/>
                </a:lnTo>
                <a:lnTo>
                  <a:pt x="1287780" y="1981200"/>
                </a:lnTo>
                <a:lnTo>
                  <a:pt x="1286184" y="1988796"/>
                </a:lnTo>
                <a:lnTo>
                  <a:pt x="1281874" y="1995106"/>
                </a:lnTo>
                <a:lnTo>
                  <a:pt x="1275564" y="1999416"/>
                </a:lnTo>
                <a:lnTo>
                  <a:pt x="1267967" y="2001011"/>
                </a:lnTo>
                <a:close/>
              </a:path>
              <a:path w="1287779" h="5706109">
                <a:moveTo>
                  <a:pt x="1267967" y="2077211"/>
                </a:moveTo>
                <a:lnTo>
                  <a:pt x="1261253" y="2075616"/>
                </a:lnTo>
                <a:lnTo>
                  <a:pt x="1255395" y="2071306"/>
                </a:lnTo>
                <a:lnTo>
                  <a:pt x="1251251" y="2064996"/>
                </a:lnTo>
                <a:lnTo>
                  <a:pt x="1249680" y="2057400"/>
                </a:lnTo>
                <a:lnTo>
                  <a:pt x="1251251" y="2050684"/>
                </a:lnTo>
                <a:lnTo>
                  <a:pt x="1255395" y="2044826"/>
                </a:lnTo>
                <a:lnTo>
                  <a:pt x="1261253" y="2040683"/>
                </a:lnTo>
                <a:lnTo>
                  <a:pt x="1267967" y="2039111"/>
                </a:lnTo>
                <a:lnTo>
                  <a:pt x="1275564" y="2040683"/>
                </a:lnTo>
                <a:lnTo>
                  <a:pt x="1281874" y="2044826"/>
                </a:lnTo>
                <a:lnTo>
                  <a:pt x="1286184" y="2050684"/>
                </a:lnTo>
                <a:lnTo>
                  <a:pt x="1287780" y="2057400"/>
                </a:lnTo>
                <a:lnTo>
                  <a:pt x="1286184" y="2064996"/>
                </a:lnTo>
                <a:lnTo>
                  <a:pt x="1281874" y="2071306"/>
                </a:lnTo>
                <a:lnTo>
                  <a:pt x="1275564" y="2075616"/>
                </a:lnTo>
                <a:lnTo>
                  <a:pt x="1267967" y="2077211"/>
                </a:lnTo>
                <a:close/>
              </a:path>
              <a:path w="1287779" h="5706109">
                <a:moveTo>
                  <a:pt x="1267967" y="2153411"/>
                </a:moveTo>
                <a:lnTo>
                  <a:pt x="1261253" y="2151816"/>
                </a:lnTo>
                <a:lnTo>
                  <a:pt x="1255395" y="2147506"/>
                </a:lnTo>
                <a:lnTo>
                  <a:pt x="1251251" y="2141196"/>
                </a:lnTo>
                <a:lnTo>
                  <a:pt x="1249680" y="2133600"/>
                </a:lnTo>
                <a:lnTo>
                  <a:pt x="1251251" y="2126884"/>
                </a:lnTo>
                <a:lnTo>
                  <a:pt x="1255395" y="2121026"/>
                </a:lnTo>
                <a:lnTo>
                  <a:pt x="1261253" y="2116883"/>
                </a:lnTo>
                <a:lnTo>
                  <a:pt x="1267967" y="2115311"/>
                </a:lnTo>
                <a:lnTo>
                  <a:pt x="1275564" y="2116883"/>
                </a:lnTo>
                <a:lnTo>
                  <a:pt x="1281874" y="2121026"/>
                </a:lnTo>
                <a:lnTo>
                  <a:pt x="1286184" y="2126884"/>
                </a:lnTo>
                <a:lnTo>
                  <a:pt x="1287780" y="2133600"/>
                </a:lnTo>
                <a:lnTo>
                  <a:pt x="1286184" y="2141196"/>
                </a:lnTo>
                <a:lnTo>
                  <a:pt x="1281874" y="2147506"/>
                </a:lnTo>
                <a:lnTo>
                  <a:pt x="1275564" y="2151816"/>
                </a:lnTo>
                <a:lnTo>
                  <a:pt x="1267967" y="2153411"/>
                </a:lnTo>
                <a:close/>
              </a:path>
              <a:path w="1287779" h="5706109">
                <a:moveTo>
                  <a:pt x="1267967" y="2229611"/>
                </a:moveTo>
                <a:lnTo>
                  <a:pt x="1261253" y="2228040"/>
                </a:lnTo>
                <a:lnTo>
                  <a:pt x="1255395" y="2223896"/>
                </a:lnTo>
                <a:lnTo>
                  <a:pt x="1251251" y="2218039"/>
                </a:lnTo>
                <a:lnTo>
                  <a:pt x="1249680" y="2211324"/>
                </a:lnTo>
                <a:lnTo>
                  <a:pt x="1249680" y="2209800"/>
                </a:lnTo>
                <a:lnTo>
                  <a:pt x="1251251" y="2203084"/>
                </a:lnTo>
                <a:lnTo>
                  <a:pt x="1255395" y="2197226"/>
                </a:lnTo>
                <a:lnTo>
                  <a:pt x="1261253" y="2193083"/>
                </a:lnTo>
                <a:lnTo>
                  <a:pt x="1267967" y="2191511"/>
                </a:lnTo>
                <a:lnTo>
                  <a:pt x="1275564" y="2193083"/>
                </a:lnTo>
                <a:lnTo>
                  <a:pt x="1281874" y="2197226"/>
                </a:lnTo>
                <a:lnTo>
                  <a:pt x="1286184" y="2203084"/>
                </a:lnTo>
                <a:lnTo>
                  <a:pt x="1287780" y="2209800"/>
                </a:lnTo>
                <a:lnTo>
                  <a:pt x="1287780" y="2211324"/>
                </a:lnTo>
                <a:lnTo>
                  <a:pt x="1286184" y="2218039"/>
                </a:lnTo>
                <a:lnTo>
                  <a:pt x="1281874" y="2223896"/>
                </a:lnTo>
                <a:lnTo>
                  <a:pt x="1275564" y="2228040"/>
                </a:lnTo>
                <a:lnTo>
                  <a:pt x="1267967" y="2229611"/>
                </a:lnTo>
                <a:close/>
              </a:path>
              <a:path w="1287779" h="5706109">
                <a:moveTo>
                  <a:pt x="1267967" y="2305811"/>
                </a:moveTo>
                <a:lnTo>
                  <a:pt x="1261253" y="2304240"/>
                </a:lnTo>
                <a:lnTo>
                  <a:pt x="1255395" y="2300096"/>
                </a:lnTo>
                <a:lnTo>
                  <a:pt x="1251251" y="2294239"/>
                </a:lnTo>
                <a:lnTo>
                  <a:pt x="1249680" y="2287524"/>
                </a:lnTo>
                <a:lnTo>
                  <a:pt x="1251251" y="2279927"/>
                </a:lnTo>
                <a:lnTo>
                  <a:pt x="1255395" y="2273617"/>
                </a:lnTo>
                <a:lnTo>
                  <a:pt x="1261253" y="2269307"/>
                </a:lnTo>
                <a:lnTo>
                  <a:pt x="1267967" y="2267711"/>
                </a:lnTo>
                <a:lnTo>
                  <a:pt x="1275564" y="2269307"/>
                </a:lnTo>
                <a:lnTo>
                  <a:pt x="1281874" y="2273617"/>
                </a:lnTo>
                <a:lnTo>
                  <a:pt x="1286184" y="2279927"/>
                </a:lnTo>
                <a:lnTo>
                  <a:pt x="1287780" y="2287524"/>
                </a:lnTo>
                <a:lnTo>
                  <a:pt x="1286184" y="2294239"/>
                </a:lnTo>
                <a:lnTo>
                  <a:pt x="1281874" y="2300096"/>
                </a:lnTo>
                <a:lnTo>
                  <a:pt x="1275564" y="2304240"/>
                </a:lnTo>
                <a:lnTo>
                  <a:pt x="1267967" y="2305811"/>
                </a:lnTo>
                <a:close/>
              </a:path>
              <a:path w="1287779" h="5706109">
                <a:moveTo>
                  <a:pt x="1267967" y="2382011"/>
                </a:moveTo>
                <a:lnTo>
                  <a:pt x="1261253" y="2380440"/>
                </a:lnTo>
                <a:lnTo>
                  <a:pt x="1255395" y="2376296"/>
                </a:lnTo>
                <a:lnTo>
                  <a:pt x="1251251" y="2370439"/>
                </a:lnTo>
                <a:lnTo>
                  <a:pt x="1249680" y="2363724"/>
                </a:lnTo>
                <a:lnTo>
                  <a:pt x="1251251" y="2356127"/>
                </a:lnTo>
                <a:lnTo>
                  <a:pt x="1255395" y="2349817"/>
                </a:lnTo>
                <a:lnTo>
                  <a:pt x="1261253" y="2345507"/>
                </a:lnTo>
                <a:lnTo>
                  <a:pt x="1267967" y="2343911"/>
                </a:lnTo>
                <a:lnTo>
                  <a:pt x="1275564" y="2345507"/>
                </a:lnTo>
                <a:lnTo>
                  <a:pt x="1281874" y="2349817"/>
                </a:lnTo>
                <a:lnTo>
                  <a:pt x="1286184" y="2356127"/>
                </a:lnTo>
                <a:lnTo>
                  <a:pt x="1287780" y="2363724"/>
                </a:lnTo>
                <a:lnTo>
                  <a:pt x="1286184" y="2370439"/>
                </a:lnTo>
                <a:lnTo>
                  <a:pt x="1281874" y="2376296"/>
                </a:lnTo>
                <a:lnTo>
                  <a:pt x="1275564" y="2380440"/>
                </a:lnTo>
                <a:lnTo>
                  <a:pt x="1267967" y="2382011"/>
                </a:lnTo>
                <a:close/>
              </a:path>
              <a:path w="1287779" h="5706109">
                <a:moveTo>
                  <a:pt x="1267967" y="2458211"/>
                </a:moveTo>
                <a:lnTo>
                  <a:pt x="1261253" y="2456640"/>
                </a:lnTo>
                <a:lnTo>
                  <a:pt x="1255395" y="2452496"/>
                </a:lnTo>
                <a:lnTo>
                  <a:pt x="1251251" y="2446639"/>
                </a:lnTo>
                <a:lnTo>
                  <a:pt x="1249680" y="2439924"/>
                </a:lnTo>
                <a:lnTo>
                  <a:pt x="1251251" y="2432327"/>
                </a:lnTo>
                <a:lnTo>
                  <a:pt x="1255395" y="2426017"/>
                </a:lnTo>
                <a:lnTo>
                  <a:pt x="1261253" y="2421707"/>
                </a:lnTo>
                <a:lnTo>
                  <a:pt x="1267967" y="2420111"/>
                </a:lnTo>
                <a:lnTo>
                  <a:pt x="1275564" y="2421707"/>
                </a:lnTo>
                <a:lnTo>
                  <a:pt x="1281874" y="2426017"/>
                </a:lnTo>
                <a:lnTo>
                  <a:pt x="1286184" y="2432327"/>
                </a:lnTo>
                <a:lnTo>
                  <a:pt x="1287780" y="2439924"/>
                </a:lnTo>
                <a:lnTo>
                  <a:pt x="1286184" y="2446639"/>
                </a:lnTo>
                <a:lnTo>
                  <a:pt x="1281874" y="2452496"/>
                </a:lnTo>
                <a:lnTo>
                  <a:pt x="1275564" y="2456640"/>
                </a:lnTo>
                <a:lnTo>
                  <a:pt x="1267967" y="2458211"/>
                </a:lnTo>
                <a:close/>
              </a:path>
              <a:path w="1287779" h="5706109">
                <a:moveTo>
                  <a:pt x="1267967" y="2534411"/>
                </a:moveTo>
                <a:lnTo>
                  <a:pt x="1261253" y="2533054"/>
                </a:lnTo>
                <a:lnTo>
                  <a:pt x="1255395" y="2529268"/>
                </a:lnTo>
                <a:lnTo>
                  <a:pt x="1251251" y="2523482"/>
                </a:lnTo>
                <a:lnTo>
                  <a:pt x="1249680" y="2516124"/>
                </a:lnTo>
                <a:lnTo>
                  <a:pt x="1251251" y="2508527"/>
                </a:lnTo>
                <a:lnTo>
                  <a:pt x="1255395" y="2502217"/>
                </a:lnTo>
                <a:lnTo>
                  <a:pt x="1261253" y="2497907"/>
                </a:lnTo>
                <a:lnTo>
                  <a:pt x="1267967" y="2496311"/>
                </a:lnTo>
                <a:lnTo>
                  <a:pt x="1275564" y="2497907"/>
                </a:lnTo>
                <a:lnTo>
                  <a:pt x="1281874" y="2502217"/>
                </a:lnTo>
                <a:lnTo>
                  <a:pt x="1286184" y="2508527"/>
                </a:lnTo>
                <a:lnTo>
                  <a:pt x="1287780" y="2516124"/>
                </a:lnTo>
                <a:lnTo>
                  <a:pt x="1286184" y="2523482"/>
                </a:lnTo>
                <a:lnTo>
                  <a:pt x="1281874" y="2529268"/>
                </a:lnTo>
                <a:lnTo>
                  <a:pt x="1275564" y="2533054"/>
                </a:lnTo>
                <a:lnTo>
                  <a:pt x="1267967" y="2534411"/>
                </a:lnTo>
                <a:close/>
              </a:path>
              <a:path w="1287779" h="5706109">
                <a:moveTo>
                  <a:pt x="1267967" y="2610611"/>
                </a:moveTo>
                <a:lnTo>
                  <a:pt x="1261253" y="2609254"/>
                </a:lnTo>
                <a:lnTo>
                  <a:pt x="1255395" y="2605468"/>
                </a:lnTo>
                <a:lnTo>
                  <a:pt x="1251251" y="2599682"/>
                </a:lnTo>
                <a:lnTo>
                  <a:pt x="1249680" y="2592324"/>
                </a:lnTo>
                <a:lnTo>
                  <a:pt x="1251251" y="2584727"/>
                </a:lnTo>
                <a:lnTo>
                  <a:pt x="1255395" y="2578417"/>
                </a:lnTo>
                <a:lnTo>
                  <a:pt x="1261253" y="2574107"/>
                </a:lnTo>
                <a:lnTo>
                  <a:pt x="1267967" y="2572511"/>
                </a:lnTo>
                <a:lnTo>
                  <a:pt x="1275564" y="2574107"/>
                </a:lnTo>
                <a:lnTo>
                  <a:pt x="1281874" y="2578417"/>
                </a:lnTo>
                <a:lnTo>
                  <a:pt x="1286184" y="2584727"/>
                </a:lnTo>
                <a:lnTo>
                  <a:pt x="1287780" y="2592324"/>
                </a:lnTo>
                <a:lnTo>
                  <a:pt x="1286184" y="2599682"/>
                </a:lnTo>
                <a:lnTo>
                  <a:pt x="1281874" y="2605468"/>
                </a:lnTo>
                <a:lnTo>
                  <a:pt x="1275564" y="2609254"/>
                </a:lnTo>
                <a:lnTo>
                  <a:pt x="1267967" y="2610611"/>
                </a:lnTo>
                <a:close/>
              </a:path>
              <a:path w="1287779" h="5706109">
                <a:moveTo>
                  <a:pt x="1267967" y="2686811"/>
                </a:moveTo>
                <a:lnTo>
                  <a:pt x="1261253" y="2685454"/>
                </a:lnTo>
                <a:lnTo>
                  <a:pt x="1255395" y="2681668"/>
                </a:lnTo>
                <a:lnTo>
                  <a:pt x="1251251" y="2675882"/>
                </a:lnTo>
                <a:lnTo>
                  <a:pt x="1249680" y="2668524"/>
                </a:lnTo>
                <a:lnTo>
                  <a:pt x="1251251" y="2660927"/>
                </a:lnTo>
                <a:lnTo>
                  <a:pt x="1255395" y="2654617"/>
                </a:lnTo>
                <a:lnTo>
                  <a:pt x="1261253" y="2650307"/>
                </a:lnTo>
                <a:lnTo>
                  <a:pt x="1267967" y="2648711"/>
                </a:lnTo>
                <a:lnTo>
                  <a:pt x="1275564" y="2650307"/>
                </a:lnTo>
                <a:lnTo>
                  <a:pt x="1281874" y="2654617"/>
                </a:lnTo>
                <a:lnTo>
                  <a:pt x="1286184" y="2660927"/>
                </a:lnTo>
                <a:lnTo>
                  <a:pt x="1287780" y="2668524"/>
                </a:lnTo>
                <a:lnTo>
                  <a:pt x="1286184" y="2675882"/>
                </a:lnTo>
                <a:lnTo>
                  <a:pt x="1281874" y="2681668"/>
                </a:lnTo>
                <a:lnTo>
                  <a:pt x="1275564" y="2685454"/>
                </a:lnTo>
                <a:lnTo>
                  <a:pt x="1267967" y="2686811"/>
                </a:lnTo>
                <a:close/>
              </a:path>
              <a:path w="1287779" h="5706109">
                <a:moveTo>
                  <a:pt x="1267967" y="2763011"/>
                </a:moveTo>
                <a:lnTo>
                  <a:pt x="1261253" y="2761654"/>
                </a:lnTo>
                <a:lnTo>
                  <a:pt x="1255395" y="2757868"/>
                </a:lnTo>
                <a:lnTo>
                  <a:pt x="1251251" y="2752082"/>
                </a:lnTo>
                <a:lnTo>
                  <a:pt x="1249680" y="2744724"/>
                </a:lnTo>
                <a:lnTo>
                  <a:pt x="1251251" y="2737127"/>
                </a:lnTo>
                <a:lnTo>
                  <a:pt x="1255395" y="2730817"/>
                </a:lnTo>
                <a:lnTo>
                  <a:pt x="1261253" y="2726507"/>
                </a:lnTo>
                <a:lnTo>
                  <a:pt x="1267967" y="2724911"/>
                </a:lnTo>
                <a:lnTo>
                  <a:pt x="1275564" y="2726507"/>
                </a:lnTo>
                <a:lnTo>
                  <a:pt x="1281874" y="2730817"/>
                </a:lnTo>
                <a:lnTo>
                  <a:pt x="1286184" y="2737127"/>
                </a:lnTo>
                <a:lnTo>
                  <a:pt x="1287780" y="2744724"/>
                </a:lnTo>
                <a:lnTo>
                  <a:pt x="1286184" y="2752082"/>
                </a:lnTo>
                <a:lnTo>
                  <a:pt x="1281874" y="2757868"/>
                </a:lnTo>
                <a:lnTo>
                  <a:pt x="1275564" y="2761654"/>
                </a:lnTo>
                <a:lnTo>
                  <a:pt x="1267967" y="2763011"/>
                </a:lnTo>
                <a:close/>
              </a:path>
              <a:path w="1287779" h="5706109">
                <a:moveTo>
                  <a:pt x="1267967" y="2839211"/>
                </a:moveTo>
                <a:lnTo>
                  <a:pt x="1261253" y="2837854"/>
                </a:lnTo>
                <a:lnTo>
                  <a:pt x="1255395" y="2834068"/>
                </a:lnTo>
                <a:lnTo>
                  <a:pt x="1251251" y="2828282"/>
                </a:lnTo>
                <a:lnTo>
                  <a:pt x="1249680" y="2820924"/>
                </a:lnTo>
                <a:lnTo>
                  <a:pt x="1251251" y="2813327"/>
                </a:lnTo>
                <a:lnTo>
                  <a:pt x="1255395" y="2807017"/>
                </a:lnTo>
                <a:lnTo>
                  <a:pt x="1261253" y="2802707"/>
                </a:lnTo>
                <a:lnTo>
                  <a:pt x="1267967" y="2801111"/>
                </a:lnTo>
                <a:lnTo>
                  <a:pt x="1275564" y="2802707"/>
                </a:lnTo>
                <a:lnTo>
                  <a:pt x="1281874" y="2807017"/>
                </a:lnTo>
                <a:lnTo>
                  <a:pt x="1286184" y="2813327"/>
                </a:lnTo>
                <a:lnTo>
                  <a:pt x="1287780" y="2820924"/>
                </a:lnTo>
                <a:lnTo>
                  <a:pt x="1286184" y="2828282"/>
                </a:lnTo>
                <a:lnTo>
                  <a:pt x="1281874" y="2834068"/>
                </a:lnTo>
                <a:lnTo>
                  <a:pt x="1275564" y="2837854"/>
                </a:lnTo>
                <a:lnTo>
                  <a:pt x="1267967" y="2839211"/>
                </a:lnTo>
                <a:close/>
              </a:path>
              <a:path w="1287779" h="5706109">
                <a:moveTo>
                  <a:pt x="1267967" y="2915411"/>
                </a:moveTo>
                <a:lnTo>
                  <a:pt x="1261253" y="2914054"/>
                </a:lnTo>
                <a:lnTo>
                  <a:pt x="1255395" y="2910268"/>
                </a:lnTo>
                <a:lnTo>
                  <a:pt x="1251251" y="2904482"/>
                </a:lnTo>
                <a:lnTo>
                  <a:pt x="1249680" y="2897124"/>
                </a:lnTo>
                <a:lnTo>
                  <a:pt x="1251251" y="2889527"/>
                </a:lnTo>
                <a:lnTo>
                  <a:pt x="1255395" y="2883217"/>
                </a:lnTo>
                <a:lnTo>
                  <a:pt x="1261253" y="2878907"/>
                </a:lnTo>
                <a:lnTo>
                  <a:pt x="1267967" y="2877311"/>
                </a:lnTo>
                <a:lnTo>
                  <a:pt x="1275564" y="2878907"/>
                </a:lnTo>
                <a:lnTo>
                  <a:pt x="1281874" y="2883217"/>
                </a:lnTo>
                <a:lnTo>
                  <a:pt x="1286184" y="2889527"/>
                </a:lnTo>
                <a:lnTo>
                  <a:pt x="1287780" y="2897124"/>
                </a:lnTo>
                <a:lnTo>
                  <a:pt x="1286184" y="2904482"/>
                </a:lnTo>
                <a:lnTo>
                  <a:pt x="1281874" y="2910268"/>
                </a:lnTo>
                <a:lnTo>
                  <a:pt x="1275564" y="2914054"/>
                </a:lnTo>
                <a:lnTo>
                  <a:pt x="1267967" y="2915411"/>
                </a:lnTo>
                <a:close/>
              </a:path>
              <a:path w="1287779" h="5706109">
                <a:moveTo>
                  <a:pt x="1267967" y="2991611"/>
                </a:moveTo>
                <a:lnTo>
                  <a:pt x="1261253" y="2990254"/>
                </a:lnTo>
                <a:lnTo>
                  <a:pt x="1255395" y="2986468"/>
                </a:lnTo>
                <a:lnTo>
                  <a:pt x="1251251" y="2980682"/>
                </a:lnTo>
                <a:lnTo>
                  <a:pt x="1249680" y="2973324"/>
                </a:lnTo>
                <a:lnTo>
                  <a:pt x="1251251" y="2965727"/>
                </a:lnTo>
                <a:lnTo>
                  <a:pt x="1255395" y="2959417"/>
                </a:lnTo>
                <a:lnTo>
                  <a:pt x="1261253" y="2955107"/>
                </a:lnTo>
                <a:lnTo>
                  <a:pt x="1267967" y="2953511"/>
                </a:lnTo>
                <a:lnTo>
                  <a:pt x="1275564" y="2955107"/>
                </a:lnTo>
                <a:lnTo>
                  <a:pt x="1281874" y="2959417"/>
                </a:lnTo>
                <a:lnTo>
                  <a:pt x="1286184" y="2965727"/>
                </a:lnTo>
                <a:lnTo>
                  <a:pt x="1287780" y="2973324"/>
                </a:lnTo>
                <a:lnTo>
                  <a:pt x="1286184" y="2980682"/>
                </a:lnTo>
                <a:lnTo>
                  <a:pt x="1281874" y="2986468"/>
                </a:lnTo>
                <a:lnTo>
                  <a:pt x="1275564" y="2990254"/>
                </a:lnTo>
                <a:lnTo>
                  <a:pt x="1267967" y="2991611"/>
                </a:lnTo>
                <a:close/>
              </a:path>
              <a:path w="1287779" h="5706109">
                <a:moveTo>
                  <a:pt x="1267967" y="3067811"/>
                </a:moveTo>
                <a:lnTo>
                  <a:pt x="1261253" y="3066454"/>
                </a:lnTo>
                <a:lnTo>
                  <a:pt x="1255395" y="3062668"/>
                </a:lnTo>
                <a:lnTo>
                  <a:pt x="1251251" y="3056882"/>
                </a:lnTo>
                <a:lnTo>
                  <a:pt x="1249680" y="3049524"/>
                </a:lnTo>
                <a:lnTo>
                  <a:pt x="1251251" y="3041927"/>
                </a:lnTo>
                <a:lnTo>
                  <a:pt x="1255395" y="3035617"/>
                </a:lnTo>
                <a:lnTo>
                  <a:pt x="1261253" y="3031307"/>
                </a:lnTo>
                <a:lnTo>
                  <a:pt x="1267967" y="3029711"/>
                </a:lnTo>
                <a:lnTo>
                  <a:pt x="1275564" y="3031307"/>
                </a:lnTo>
                <a:lnTo>
                  <a:pt x="1281874" y="3035617"/>
                </a:lnTo>
                <a:lnTo>
                  <a:pt x="1286184" y="3041927"/>
                </a:lnTo>
                <a:lnTo>
                  <a:pt x="1287780" y="3049524"/>
                </a:lnTo>
                <a:lnTo>
                  <a:pt x="1286184" y="3056882"/>
                </a:lnTo>
                <a:lnTo>
                  <a:pt x="1281874" y="3062668"/>
                </a:lnTo>
                <a:lnTo>
                  <a:pt x="1275564" y="3066454"/>
                </a:lnTo>
                <a:lnTo>
                  <a:pt x="1267967" y="3067811"/>
                </a:lnTo>
                <a:close/>
              </a:path>
              <a:path w="1287779" h="5706109">
                <a:moveTo>
                  <a:pt x="1267967" y="3144011"/>
                </a:moveTo>
                <a:lnTo>
                  <a:pt x="1261253" y="3142654"/>
                </a:lnTo>
                <a:lnTo>
                  <a:pt x="1255395" y="3138868"/>
                </a:lnTo>
                <a:lnTo>
                  <a:pt x="1251251" y="3133082"/>
                </a:lnTo>
                <a:lnTo>
                  <a:pt x="1249680" y="3125724"/>
                </a:lnTo>
                <a:lnTo>
                  <a:pt x="1251251" y="3118127"/>
                </a:lnTo>
                <a:lnTo>
                  <a:pt x="1255395" y="3111817"/>
                </a:lnTo>
                <a:lnTo>
                  <a:pt x="1261253" y="3107507"/>
                </a:lnTo>
                <a:lnTo>
                  <a:pt x="1267967" y="3105911"/>
                </a:lnTo>
                <a:lnTo>
                  <a:pt x="1275564" y="3107507"/>
                </a:lnTo>
                <a:lnTo>
                  <a:pt x="1281874" y="3111817"/>
                </a:lnTo>
                <a:lnTo>
                  <a:pt x="1286184" y="3118127"/>
                </a:lnTo>
                <a:lnTo>
                  <a:pt x="1287780" y="3125724"/>
                </a:lnTo>
                <a:lnTo>
                  <a:pt x="1286184" y="3133082"/>
                </a:lnTo>
                <a:lnTo>
                  <a:pt x="1281874" y="3138868"/>
                </a:lnTo>
                <a:lnTo>
                  <a:pt x="1275564" y="3142654"/>
                </a:lnTo>
                <a:lnTo>
                  <a:pt x="1267967" y="3144011"/>
                </a:lnTo>
                <a:close/>
              </a:path>
              <a:path w="1287779" h="5706109">
                <a:moveTo>
                  <a:pt x="1267967" y="3220211"/>
                </a:moveTo>
                <a:lnTo>
                  <a:pt x="1261253" y="3218854"/>
                </a:lnTo>
                <a:lnTo>
                  <a:pt x="1255395" y="3215068"/>
                </a:lnTo>
                <a:lnTo>
                  <a:pt x="1251251" y="3209282"/>
                </a:lnTo>
                <a:lnTo>
                  <a:pt x="1249680" y="3201924"/>
                </a:lnTo>
                <a:lnTo>
                  <a:pt x="1251251" y="3194327"/>
                </a:lnTo>
                <a:lnTo>
                  <a:pt x="1255395" y="3188017"/>
                </a:lnTo>
                <a:lnTo>
                  <a:pt x="1261253" y="3183707"/>
                </a:lnTo>
                <a:lnTo>
                  <a:pt x="1267967" y="3182111"/>
                </a:lnTo>
                <a:lnTo>
                  <a:pt x="1275564" y="3183707"/>
                </a:lnTo>
                <a:lnTo>
                  <a:pt x="1281874" y="3188017"/>
                </a:lnTo>
                <a:lnTo>
                  <a:pt x="1286184" y="3194327"/>
                </a:lnTo>
                <a:lnTo>
                  <a:pt x="1287780" y="3201924"/>
                </a:lnTo>
                <a:lnTo>
                  <a:pt x="1286184" y="3209282"/>
                </a:lnTo>
                <a:lnTo>
                  <a:pt x="1281874" y="3215068"/>
                </a:lnTo>
                <a:lnTo>
                  <a:pt x="1275564" y="3218854"/>
                </a:lnTo>
                <a:lnTo>
                  <a:pt x="1267967" y="3220211"/>
                </a:lnTo>
                <a:close/>
              </a:path>
              <a:path w="1287779" h="5706109">
                <a:moveTo>
                  <a:pt x="1267967" y="3296411"/>
                </a:moveTo>
                <a:lnTo>
                  <a:pt x="1261253" y="3295054"/>
                </a:lnTo>
                <a:lnTo>
                  <a:pt x="1255395" y="3291268"/>
                </a:lnTo>
                <a:lnTo>
                  <a:pt x="1251251" y="3285482"/>
                </a:lnTo>
                <a:lnTo>
                  <a:pt x="1249680" y="3278124"/>
                </a:lnTo>
                <a:lnTo>
                  <a:pt x="1251251" y="3270527"/>
                </a:lnTo>
                <a:lnTo>
                  <a:pt x="1255395" y="3264217"/>
                </a:lnTo>
                <a:lnTo>
                  <a:pt x="1261253" y="3259907"/>
                </a:lnTo>
                <a:lnTo>
                  <a:pt x="1267967" y="3258311"/>
                </a:lnTo>
                <a:lnTo>
                  <a:pt x="1275564" y="3259907"/>
                </a:lnTo>
                <a:lnTo>
                  <a:pt x="1281874" y="3264217"/>
                </a:lnTo>
                <a:lnTo>
                  <a:pt x="1286184" y="3270527"/>
                </a:lnTo>
                <a:lnTo>
                  <a:pt x="1287780" y="3278124"/>
                </a:lnTo>
                <a:lnTo>
                  <a:pt x="1286184" y="3285482"/>
                </a:lnTo>
                <a:lnTo>
                  <a:pt x="1281874" y="3291268"/>
                </a:lnTo>
                <a:lnTo>
                  <a:pt x="1275564" y="3295054"/>
                </a:lnTo>
                <a:lnTo>
                  <a:pt x="1267967" y="3296411"/>
                </a:lnTo>
                <a:close/>
              </a:path>
              <a:path w="1287779" h="5706109">
                <a:moveTo>
                  <a:pt x="1267967" y="3372611"/>
                </a:moveTo>
                <a:lnTo>
                  <a:pt x="1261253" y="3371254"/>
                </a:lnTo>
                <a:lnTo>
                  <a:pt x="1255395" y="3367468"/>
                </a:lnTo>
                <a:lnTo>
                  <a:pt x="1251251" y="3361682"/>
                </a:lnTo>
                <a:lnTo>
                  <a:pt x="1249680" y="3354324"/>
                </a:lnTo>
                <a:lnTo>
                  <a:pt x="1251251" y="3346727"/>
                </a:lnTo>
                <a:lnTo>
                  <a:pt x="1255395" y="3340417"/>
                </a:lnTo>
                <a:lnTo>
                  <a:pt x="1261253" y="3336107"/>
                </a:lnTo>
                <a:lnTo>
                  <a:pt x="1267967" y="3334511"/>
                </a:lnTo>
                <a:lnTo>
                  <a:pt x="1275564" y="3336107"/>
                </a:lnTo>
                <a:lnTo>
                  <a:pt x="1281874" y="3340417"/>
                </a:lnTo>
                <a:lnTo>
                  <a:pt x="1286184" y="3346727"/>
                </a:lnTo>
                <a:lnTo>
                  <a:pt x="1287780" y="3354324"/>
                </a:lnTo>
                <a:lnTo>
                  <a:pt x="1286184" y="3361682"/>
                </a:lnTo>
                <a:lnTo>
                  <a:pt x="1281874" y="3367468"/>
                </a:lnTo>
                <a:lnTo>
                  <a:pt x="1275564" y="3371254"/>
                </a:lnTo>
                <a:lnTo>
                  <a:pt x="1267967" y="3372611"/>
                </a:lnTo>
                <a:close/>
              </a:path>
              <a:path w="1287779" h="5706109">
                <a:moveTo>
                  <a:pt x="1267967" y="3448811"/>
                </a:moveTo>
                <a:lnTo>
                  <a:pt x="1261253" y="3447454"/>
                </a:lnTo>
                <a:lnTo>
                  <a:pt x="1255395" y="3443668"/>
                </a:lnTo>
                <a:lnTo>
                  <a:pt x="1251251" y="3437882"/>
                </a:lnTo>
                <a:lnTo>
                  <a:pt x="1249680" y="3430524"/>
                </a:lnTo>
                <a:lnTo>
                  <a:pt x="1251251" y="3422927"/>
                </a:lnTo>
                <a:lnTo>
                  <a:pt x="1255395" y="3416617"/>
                </a:lnTo>
                <a:lnTo>
                  <a:pt x="1261253" y="3412307"/>
                </a:lnTo>
                <a:lnTo>
                  <a:pt x="1267967" y="3410711"/>
                </a:lnTo>
                <a:lnTo>
                  <a:pt x="1275564" y="3412307"/>
                </a:lnTo>
                <a:lnTo>
                  <a:pt x="1281874" y="3416617"/>
                </a:lnTo>
                <a:lnTo>
                  <a:pt x="1286184" y="3422927"/>
                </a:lnTo>
                <a:lnTo>
                  <a:pt x="1287780" y="3430524"/>
                </a:lnTo>
                <a:lnTo>
                  <a:pt x="1286184" y="3437882"/>
                </a:lnTo>
                <a:lnTo>
                  <a:pt x="1281874" y="3443668"/>
                </a:lnTo>
                <a:lnTo>
                  <a:pt x="1275564" y="3447454"/>
                </a:lnTo>
                <a:lnTo>
                  <a:pt x="1267967" y="3448811"/>
                </a:lnTo>
                <a:close/>
              </a:path>
              <a:path w="1287779" h="5706109">
                <a:moveTo>
                  <a:pt x="1267967" y="3525012"/>
                </a:moveTo>
                <a:lnTo>
                  <a:pt x="1261253" y="3523654"/>
                </a:lnTo>
                <a:lnTo>
                  <a:pt x="1255395" y="3519868"/>
                </a:lnTo>
                <a:lnTo>
                  <a:pt x="1251251" y="3514081"/>
                </a:lnTo>
                <a:lnTo>
                  <a:pt x="1249680" y="3506723"/>
                </a:lnTo>
                <a:lnTo>
                  <a:pt x="1251251" y="3499127"/>
                </a:lnTo>
                <a:lnTo>
                  <a:pt x="1255395" y="3492817"/>
                </a:lnTo>
                <a:lnTo>
                  <a:pt x="1261253" y="3488507"/>
                </a:lnTo>
                <a:lnTo>
                  <a:pt x="1267967" y="3486911"/>
                </a:lnTo>
                <a:lnTo>
                  <a:pt x="1275564" y="3488507"/>
                </a:lnTo>
                <a:lnTo>
                  <a:pt x="1281874" y="3492817"/>
                </a:lnTo>
                <a:lnTo>
                  <a:pt x="1286184" y="3499127"/>
                </a:lnTo>
                <a:lnTo>
                  <a:pt x="1287780" y="3506723"/>
                </a:lnTo>
                <a:lnTo>
                  <a:pt x="1286184" y="3514081"/>
                </a:lnTo>
                <a:lnTo>
                  <a:pt x="1281874" y="3519868"/>
                </a:lnTo>
                <a:lnTo>
                  <a:pt x="1275564" y="3523654"/>
                </a:lnTo>
                <a:lnTo>
                  <a:pt x="1267967" y="3525012"/>
                </a:lnTo>
                <a:close/>
              </a:path>
              <a:path w="1287779" h="5706109">
                <a:moveTo>
                  <a:pt x="1267967" y="3601212"/>
                </a:moveTo>
                <a:lnTo>
                  <a:pt x="1261253" y="3599854"/>
                </a:lnTo>
                <a:lnTo>
                  <a:pt x="1255395" y="3596068"/>
                </a:lnTo>
                <a:lnTo>
                  <a:pt x="1251251" y="3590281"/>
                </a:lnTo>
                <a:lnTo>
                  <a:pt x="1249680" y="3582923"/>
                </a:lnTo>
                <a:lnTo>
                  <a:pt x="1251251" y="3575327"/>
                </a:lnTo>
                <a:lnTo>
                  <a:pt x="1255395" y="3569017"/>
                </a:lnTo>
                <a:lnTo>
                  <a:pt x="1261253" y="3564707"/>
                </a:lnTo>
                <a:lnTo>
                  <a:pt x="1267967" y="3563112"/>
                </a:lnTo>
                <a:lnTo>
                  <a:pt x="1275564" y="3564707"/>
                </a:lnTo>
                <a:lnTo>
                  <a:pt x="1281874" y="3569017"/>
                </a:lnTo>
                <a:lnTo>
                  <a:pt x="1286184" y="3575327"/>
                </a:lnTo>
                <a:lnTo>
                  <a:pt x="1287780" y="3582923"/>
                </a:lnTo>
                <a:lnTo>
                  <a:pt x="1286184" y="3590281"/>
                </a:lnTo>
                <a:lnTo>
                  <a:pt x="1281874" y="3596068"/>
                </a:lnTo>
                <a:lnTo>
                  <a:pt x="1275564" y="3599854"/>
                </a:lnTo>
                <a:lnTo>
                  <a:pt x="1267967" y="3601212"/>
                </a:lnTo>
                <a:close/>
              </a:path>
              <a:path w="1287779" h="5706109">
                <a:moveTo>
                  <a:pt x="1267967" y="3677412"/>
                </a:moveTo>
                <a:lnTo>
                  <a:pt x="1261253" y="3676054"/>
                </a:lnTo>
                <a:lnTo>
                  <a:pt x="1255395" y="3672268"/>
                </a:lnTo>
                <a:lnTo>
                  <a:pt x="1251251" y="3666481"/>
                </a:lnTo>
                <a:lnTo>
                  <a:pt x="1249680" y="3659123"/>
                </a:lnTo>
                <a:lnTo>
                  <a:pt x="1251251" y="3651527"/>
                </a:lnTo>
                <a:lnTo>
                  <a:pt x="1255395" y="3645217"/>
                </a:lnTo>
                <a:lnTo>
                  <a:pt x="1261253" y="3640907"/>
                </a:lnTo>
                <a:lnTo>
                  <a:pt x="1267967" y="3639312"/>
                </a:lnTo>
                <a:lnTo>
                  <a:pt x="1275564" y="3640907"/>
                </a:lnTo>
                <a:lnTo>
                  <a:pt x="1281874" y="3645217"/>
                </a:lnTo>
                <a:lnTo>
                  <a:pt x="1286184" y="3651527"/>
                </a:lnTo>
                <a:lnTo>
                  <a:pt x="1287780" y="3659123"/>
                </a:lnTo>
                <a:lnTo>
                  <a:pt x="1286184" y="3666481"/>
                </a:lnTo>
                <a:lnTo>
                  <a:pt x="1281874" y="3672268"/>
                </a:lnTo>
                <a:lnTo>
                  <a:pt x="1275564" y="3676054"/>
                </a:lnTo>
                <a:lnTo>
                  <a:pt x="1267967" y="3677412"/>
                </a:lnTo>
                <a:close/>
              </a:path>
              <a:path w="1287779" h="5706109">
                <a:moveTo>
                  <a:pt x="1267967" y="3755135"/>
                </a:moveTo>
                <a:lnTo>
                  <a:pt x="1261253" y="3753540"/>
                </a:lnTo>
                <a:lnTo>
                  <a:pt x="1255395" y="3749230"/>
                </a:lnTo>
                <a:lnTo>
                  <a:pt x="1251251" y="3742919"/>
                </a:lnTo>
                <a:lnTo>
                  <a:pt x="1249680" y="3735323"/>
                </a:lnTo>
                <a:lnTo>
                  <a:pt x="1251251" y="3727727"/>
                </a:lnTo>
                <a:lnTo>
                  <a:pt x="1255395" y="3721417"/>
                </a:lnTo>
                <a:lnTo>
                  <a:pt x="1261253" y="3717107"/>
                </a:lnTo>
                <a:lnTo>
                  <a:pt x="1267967" y="3715512"/>
                </a:lnTo>
                <a:lnTo>
                  <a:pt x="1275564" y="3717107"/>
                </a:lnTo>
                <a:lnTo>
                  <a:pt x="1281874" y="3721417"/>
                </a:lnTo>
                <a:lnTo>
                  <a:pt x="1286184" y="3727727"/>
                </a:lnTo>
                <a:lnTo>
                  <a:pt x="1287780" y="3735323"/>
                </a:lnTo>
                <a:lnTo>
                  <a:pt x="1286184" y="3742919"/>
                </a:lnTo>
                <a:lnTo>
                  <a:pt x="1281874" y="3749230"/>
                </a:lnTo>
                <a:lnTo>
                  <a:pt x="1275564" y="3753540"/>
                </a:lnTo>
                <a:lnTo>
                  <a:pt x="1267967" y="3755135"/>
                </a:lnTo>
                <a:close/>
              </a:path>
              <a:path w="1287779" h="5706109">
                <a:moveTo>
                  <a:pt x="1267967" y="3831335"/>
                </a:moveTo>
                <a:lnTo>
                  <a:pt x="1261253" y="3829740"/>
                </a:lnTo>
                <a:lnTo>
                  <a:pt x="1255395" y="3825430"/>
                </a:lnTo>
                <a:lnTo>
                  <a:pt x="1251251" y="3819119"/>
                </a:lnTo>
                <a:lnTo>
                  <a:pt x="1249680" y="3811523"/>
                </a:lnTo>
                <a:lnTo>
                  <a:pt x="1251251" y="3804165"/>
                </a:lnTo>
                <a:lnTo>
                  <a:pt x="1255395" y="3798379"/>
                </a:lnTo>
                <a:lnTo>
                  <a:pt x="1261253" y="3794593"/>
                </a:lnTo>
                <a:lnTo>
                  <a:pt x="1267967" y="3793235"/>
                </a:lnTo>
                <a:lnTo>
                  <a:pt x="1275564" y="3794593"/>
                </a:lnTo>
                <a:lnTo>
                  <a:pt x="1281874" y="3798379"/>
                </a:lnTo>
                <a:lnTo>
                  <a:pt x="1286184" y="3804165"/>
                </a:lnTo>
                <a:lnTo>
                  <a:pt x="1287780" y="3811523"/>
                </a:lnTo>
                <a:lnTo>
                  <a:pt x="1286184" y="3819119"/>
                </a:lnTo>
                <a:lnTo>
                  <a:pt x="1281874" y="3825430"/>
                </a:lnTo>
                <a:lnTo>
                  <a:pt x="1275564" y="3829740"/>
                </a:lnTo>
                <a:lnTo>
                  <a:pt x="1267967" y="3831335"/>
                </a:lnTo>
                <a:close/>
              </a:path>
              <a:path w="1287779" h="5706109">
                <a:moveTo>
                  <a:pt x="1267967" y="3907535"/>
                </a:moveTo>
                <a:lnTo>
                  <a:pt x="1261253" y="3905940"/>
                </a:lnTo>
                <a:lnTo>
                  <a:pt x="1255395" y="3901630"/>
                </a:lnTo>
                <a:lnTo>
                  <a:pt x="1251251" y="3895319"/>
                </a:lnTo>
                <a:lnTo>
                  <a:pt x="1249680" y="3887723"/>
                </a:lnTo>
                <a:lnTo>
                  <a:pt x="1251251" y="3880365"/>
                </a:lnTo>
                <a:lnTo>
                  <a:pt x="1255395" y="3874579"/>
                </a:lnTo>
                <a:lnTo>
                  <a:pt x="1261253" y="3870793"/>
                </a:lnTo>
                <a:lnTo>
                  <a:pt x="1267967" y="3869435"/>
                </a:lnTo>
                <a:lnTo>
                  <a:pt x="1275564" y="3870793"/>
                </a:lnTo>
                <a:lnTo>
                  <a:pt x="1281874" y="3874579"/>
                </a:lnTo>
                <a:lnTo>
                  <a:pt x="1286184" y="3880365"/>
                </a:lnTo>
                <a:lnTo>
                  <a:pt x="1287780" y="3887723"/>
                </a:lnTo>
                <a:lnTo>
                  <a:pt x="1286184" y="3895319"/>
                </a:lnTo>
                <a:lnTo>
                  <a:pt x="1281874" y="3901630"/>
                </a:lnTo>
                <a:lnTo>
                  <a:pt x="1275564" y="3905940"/>
                </a:lnTo>
                <a:lnTo>
                  <a:pt x="1267967" y="3907535"/>
                </a:lnTo>
                <a:close/>
              </a:path>
              <a:path w="1287779" h="5706109">
                <a:moveTo>
                  <a:pt x="1267967" y="3983735"/>
                </a:moveTo>
                <a:lnTo>
                  <a:pt x="1261253" y="3982140"/>
                </a:lnTo>
                <a:lnTo>
                  <a:pt x="1255395" y="3977830"/>
                </a:lnTo>
                <a:lnTo>
                  <a:pt x="1251251" y="3971519"/>
                </a:lnTo>
                <a:lnTo>
                  <a:pt x="1249680" y="3963923"/>
                </a:lnTo>
                <a:lnTo>
                  <a:pt x="1251251" y="3956565"/>
                </a:lnTo>
                <a:lnTo>
                  <a:pt x="1255395" y="3950779"/>
                </a:lnTo>
                <a:lnTo>
                  <a:pt x="1261253" y="3946993"/>
                </a:lnTo>
                <a:lnTo>
                  <a:pt x="1267967" y="3945635"/>
                </a:lnTo>
                <a:lnTo>
                  <a:pt x="1275564" y="3946993"/>
                </a:lnTo>
                <a:lnTo>
                  <a:pt x="1281874" y="3950779"/>
                </a:lnTo>
                <a:lnTo>
                  <a:pt x="1286184" y="3956565"/>
                </a:lnTo>
                <a:lnTo>
                  <a:pt x="1287780" y="3963923"/>
                </a:lnTo>
                <a:lnTo>
                  <a:pt x="1286184" y="3971519"/>
                </a:lnTo>
                <a:lnTo>
                  <a:pt x="1281874" y="3977830"/>
                </a:lnTo>
                <a:lnTo>
                  <a:pt x="1275564" y="3982140"/>
                </a:lnTo>
                <a:lnTo>
                  <a:pt x="1267967" y="3983735"/>
                </a:lnTo>
                <a:close/>
              </a:path>
              <a:path w="1287779" h="5706109">
                <a:moveTo>
                  <a:pt x="1267967" y="4059935"/>
                </a:moveTo>
                <a:lnTo>
                  <a:pt x="1261253" y="4058340"/>
                </a:lnTo>
                <a:lnTo>
                  <a:pt x="1255395" y="4054030"/>
                </a:lnTo>
                <a:lnTo>
                  <a:pt x="1251251" y="4047719"/>
                </a:lnTo>
                <a:lnTo>
                  <a:pt x="1249680" y="4040123"/>
                </a:lnTo>
                <a:lnTo>
                  <a:pt x="1251251" y="4032765"/>
                </a:lnTo>
                <a:lnTo>
                  <a:pt x="1255395" y="4026979"/>
                </a:lnTo>
                <a:lnTo>
                  <a:pt x="1261253" y="4023193"/>
                </a:lnTo>
                <a:lnTo>
                  <a:pt x="1267967" y="4021835"/>
                </a:lnTo>
                <a:lnTo>
                  <a:pt x="1275564" y="4023193"/>
                </a:lnTo>
                <a:lnTo>
                  <a:pt x="1281874" y="4026979"/>
                </a:lnTo>
                <a:lnTo>
                  <a:pt x="1286184" y="4032765"/>
                </a:lnTo>
                <a:lnTo>
                  <a:pt x="1287780" y="4040123"/>
                </a:lnTo>
                <a:lnTo>
                  <a:pt x="1286184" y="4047719"/>
                </a:lnTo>
                <a:lnTo>
                  <a:pt x="1281874" y="4054030"/>
                </a:lnTo>
                <a:lnTo>
                  <a:pt x="1275564" y="4058340"/>
                </a:lnTo>
                <a:lnTo>
                  <a:pt x="1267967" y="4059935"/>
                </a:lnTo>
                <a:close/>
              </a:path>
              <a:path w="1287779" h="5706109">
                <a:moveTo>
                  <a:pt x="1267967" y="4136135"/>
                </a:moveTo>
                <a:lnTo>
                  <a:pt x="1261253" y="4134540"/>
                </a:lnTo>
                <a:lnTo>
                  <a:pt x="1255395" y="4130230"/>
                </a:lnTo>
                <a:lnTo>
                  <a:pt x="1251251" y="4123919"/>
                </a:lnTo>
                <a:lnTo>
                  <a:pt x="1249680" y="4116323"/>
                </a:lnTo>
                <a:lnTo>
                  <a:pt x="1251251" y="4108965"/>
                </a:lnTo>
                <a:lnTo>
                  <a:pt x="1255395" y="4103179"/>
                </a:lnTo>
                <a:lnTo>
                  <a:pt x="1261253" y="4099393"/>
                </a:lnTo>
                <a:lnTo>
                  <a:pt x="1267967" y="4098035"/>
                </a:lnTo>
                <a:lnTo>
                  <a:pt x="1275564" y="4099393"/>
                </a:lnTo>
                <a:lnTo>
                  <a:pt x="1281874" y="4103179"/>
                </a:lnTo>
                <a:lnTo>
                  <a:pt x="1286184" y="4108965"/>
                </a:lnTo>
                <a:lnTo>
                  <a:pt x="1287780" y="4116323"/>
                </a:lnTo>
                <a:lnTo>
                  <a:pt x="1286184" y="4123919"/>
                </a:lnTo>
                <a:lnTo>
                  <a:pt x="1281874" y="4130230"/>
                </a:lnTo>
                <a:lnTo>
                  <a:pt x="1275564" y="4134540"/>
                </a:lnTo>
                <a:lnTo>
                  <a:pt x="1267967" y="4136135"/>
                </a:lnTo>
                <a:close/>
              </a:path>
              <a:path w="1287779" h="5706109">
                <a:moveTo>
                  <a:pt x="1267967" y="4212335"/>
                </a:moveTo>
                <a:lnTo>
                  <a:pt x="1261253" y="4210740"/>
                </a:lnTo>
                <a:lnTo>
                  <a:pt x="1255395" y="4206430"/>
                </a:lnTo>
                <a:lnTo>
                  <a:pt x="1251251" y="4200119"/>
                </a:lnTo>
                <a:lnTo>
                  <a:pt x="1249680" y="4192523"/>
                </a:lnTo>
                <a:lnTo>
                  <a:pt x="1251251" y="4185165"/>
                </a:lnTo>
                <a:lnTo>
                  <a:pt x="1255395" y="4179379"/>
                </a:lnTo>
                <a:lnTo>
                  <a:pt x="1261253" y="4175593"/>
                </a:lnTo>
                <a:lnTo>
                  <a:pt x="1267967" y="4174235"/>
                </a:lnTo>
                <a:lnTo>
                  <a:pt x="1275564" y="4175593"/>
                </a:lnTo>
                <a:lnTo>
                  <a:pt x="1281874" y="4179379"/>
                </a:lnTo>
                <a:lnTo>
                  <a:pt x="1286184" y="4185165"/>
                </a:lnTo>
                <a:lnTo>
                  <a:pt x="1287780" y="4192523"/>
                </a:lnTo>
                <a:lnTo>
                  <a:pt x="1286184" y="4200119"/>
                </a:lnTo>
                <a:lnTo>
                  <a:pt x="1281874" y="4206430"/>
                </a:lnTo>
                <a:lnTo>
                  <a:pt x="1275564" y="4210740"/>
                </a:lnTo>
                <a:lnTo>
                  <a:pt x="1267967" y="4212335"/>
                </a:lnTo>
                <a:close/>
              </a:path>
              <a:path w="1287779" h="5706109">
                <a:moveTo>
                  <a:pt x="1267967" y="4288535"/>
                </a:moveTo>
                <a:lnTo>
                  <a:pt x="1261253" y="4286940"/>
                </a:lnTo>
                <a:lnTo>
                  <a:pt x="1255395" y="4282630"/>
                </a:lnTo>
                <a:lnTo>
                  <a:pt x="1251251" y="4276319"/>
                </a:lnTo>
                <a:lnTo>
                  <a:pt x="1249680" y="4268723"/>
                </a:lnTo>
                <a:lnTo>
                  <a:pt x="1251251" y="4261365"/>
                </a:lnTo>
                <a:lnTo>
                  <a:pt x="1255395" y="4255579"/>
                </a:lnTo>
                <a:lnTo>
                  <a:pt x="1261253" y="4251793"/>
                </a:lnTo>
                <a:lnTo>
                  <a:pt x="1267967" y="4250435"/>
                </a:lnTo>
                <a:lnTo>
                  <a:pt x="1275564" y="4251793"/>
                </a:lnTo>
                <a:lnTo>
                  <a:pt x="1281874" y="4255579"/>
                </a:lnTo>
                <a:lnTo>
                  <a:pt x="1286184" y="4261365"/>
                </a:lnTo>
                <a:lnTo>
                  <a:pt x="1287780" y="4268723"/>
                </a:lnTo>
                <a:lnTo>
                  <a:pt x="1286184" y="4276319"/>
                </a:lnTo>
                <a:lnTo>
                  <a:pt x="1281874" y="4282630"/>
                </a:lnTo>
                <a:lnTo>
                  <a:pt x="1275564" y="4286940"/>
                </a:lnTo>
                <a:lnTo>
                  <a:pt x="1267967" y="4288535"/>
                </a:lnTo>
                <a:close/>
              </a:path>
              <a:path w="1287779" h="5706109">
                <a:moveTo>
                  <a:pt x="1267967" y="4364735"/>
                </a:moveTo>
                <a:lnTo>
                  <a:pt x="1261253" y="4363140"/>
                </a:lnTo>
                <a:lnTo>
                  <a:pt x="1255395" y="4358830"/>
                </a:lnTo>
                <a:lnTo>
                  <a:pt x="1251251" y="4352519"/>
                </a:lnTo>
                <a:lnTo>
                  <a:pt x="1249680" y="4344923"/>
                </a:lnTo>
                <a:lnTo>
                  <a:pt x="1251251" y="4337565"/>
                </a:lnTo>
                <a:lnTo>
                  <a:pt x="1255395" y="4331779"/>
                </a:lnTo>
                <a:lnTo>
                  <a:pt x="1261253" y="4327993"/>
                </a:lnTo>
                <a:lnTo>
                  <a:pt x="1267967" y="4326635"/>
                </a:lnTo>
                <a:lnTo>
                  <a:pt x="1275564" y="4327993"/>
                </a:lnTo>
                <a:lnTo>
                  <a:pt x="1281874" y="4331779"/>
                </a:lnTo>
                <a:lnTo>
                  <a:pt x="1286184" y="4337565"/>
                </a:lnTo>
                <a:lnTo>
                  <a:pt x="1287780" y="4344923"/>
                </a:lnTo>
                <a:lnTo>
                  <a:pt x="1286184" y="4352519"/>
                </a:lnTo>
                <a:lnTo>
                  <a:pt x="1281874" y="4358830"/>
                </a:lnTo>
                <a:lnTo>
                  <a:pt x="1275564" y="4363140"/>
                </a:lnTo>
                <a:lnTo>
                  <a:pt x="1267967" y="4364735"/>
                </a:lnTo>
                <a:close/>
              </a:path>
              <a:path w="1287779" h="5706109">
                <a:moveTo>
                  <a:pt x="1267967" y="4440935"/>
                </a:moveTo>
                <a:lnTo>
                  <a:pt x="1261253" y="4439340"/>
                </a:lnTo>
                <a:lnTo>
                  <a:pt x="1255395" y="4435030"/>
                </a:lnTo>
                <a:lnTo>
                  <a:pt x="1251251" y="4428719"/>
                </a:lnTo>
                <a:lnTo>
                  <a:pt x="1249680" y="4421123"/>
                </a:lnTo>
                <a:lnTo>
                  <a:pt x="1251251" y="4413765"/>
                </a:lnTo>
                <a:lnTo>
                  <a:pt x="1255395" y="4407979"/>
                </a:lnTo>
                <a:lnTo>
                  <a:pt x="1261253" y="4404193"/>
                </a:lnTo>
                <a:lnTo>
                  <a:pt x="1267967" y="4402835"/>
                </a:lnTo>
                <a:lnTo>
                  <a:pt x="1275564" y="4404193"/>
                </a:lnTo>
                <a:lnTo>
                  <a:pt x="1281874" y="4407979"/>
                </a:lnTo>
                <a:lnTo>
                  <a:pt x="1286184" y="4413765"/>
                </a:lnTo>
                <a:lnTo>
                  <a:pt x="1287780" y="4421123"/>
                </a:lnTo>
                <a:lnTo>
                  <a:pt x="1286184" y="4428719"/>
                </a:lnTo>
                <a:lnTo>
                  <a:pt x="1281874" y="4435030"/>
                </a:lnTo>
                <a:lnTo>
                  <a:pt x="1275564" y="4439340"/>
                </a:lnTo>
                <a:lnTo>
                  <a:pt x="1267967" y="4440935"/>
                </a:lnTo>
                <a:close/>
              </a:path>
              <a:path w="1287779" h="5706109">
                <a:moveTo>
                  <a:pt x="1267967" y="4517135"/>
                </a:moveTo>
                <a:lnTo>
                  <a:pt x="1261253" y="4515540"/>
                </a:lnTo>
                <a:lnTo>
                  <a:pt x="1255395" y="4511230"/>
                </a:lnTo>
                <a:lnTo>
                  <a:pt x="1251251" y="4504919"/>
                </a:lnTo>
                <a:lnTo>
                  <a:pt x="1249680" y="4497323"/>
                </a:lnTo>
                <a:lnTo>
                  <a:pt x="1251251" y="4489965"/>
                </a:lnTo>
                <a:lnTo>
                  <a:pt x="1255395" y="4484179"/>
                </a:lnTo>
                <a:lnTo>
                  <a:pt x="1261253" y="4480393"/>
                </a:lnTo>
                <a:lnTo>
                  <a:pt x="1267967" y="4479035"/>
                </a:lnTo>
                <a:lnTo>
                  <a:pt x="1275564" y="4480393"/>
                </a:lnTo>
                <a:lnTo>
                  <a:pt x="1281874" y="4484179"/>
                </a:lnTo>
                <a:lnTo>
                  <a:pt x="1286184" y="4489965"/>
                </a:lnTo>
                <a:lnTo>
                  <a:pt x="1287780" y="4497323"/>
                </a:lnTo>
                <a:lnTo>
                  <a:pt x="1286184" y="4504919"/>
                </a:lnTo>
                <a:lnTo>
                  <a:pt x="1281874" y="4511230"/>
                </a:lnTo>
                <a:lnTo>
                  <a:pt x="1275564" y="4515540"/>
                </a:lnTo>
                <a:lnTo>
                  <a:pt x="1267967" y="4517135"/>
                </a:lnTo>
                <a:close/>
              </a:path>
              <a:path w="1287779" h="5706109">
                <a:moveTo>
                  <a:pt x="1267967" y="4593335"/>
                </a:moveTo>
                <a:lnTo>
                  <a:pt x="1261253" y="4591740"/>
                </a:lnTo>
                <a:lnTo>
                  <a:pt x="1255395" y="4587430"/>
                </a:lnTo>
                <a:lnTo>
                  <a:pt x="1251251" y="4581119"/>
                </a:lnTo>
                <a:lnTo>
                  <a:pt x="1249680" y="4573523"/>
                </a:lnTo>
                <a:lnTo>
                  <a:pt x="1251251" y="4566165"/>
                </a:lnTo>
                <a:lnTo>
                  <a:pt x="1255395" y="4560379"/>
                </a:lnTo>
                <a:lnTo>
                  <a:pt x="1261253" y="4556593"/>
                </a:lnTo>
                <a:lnTo>
                  <a:pt x="1267967" y="4555235"/>
                </a:lnTo>
                <a:lnTo>
                  <a:pt x="1275564" y="4556593"/>
                </a:lnTo>
                <a:lnTo>
                  <a:pt x="1281874" y="4560379"/>
                </a:lnTo>
                <a:lnTo>
                  <a:pt x="1286184" y="4566165"/>
                </a:lnTo>
                <a:lnTo>
                  <a:pt x="1287780" y="4573523"/>
                </a:lnTo>
                <a:lnTo>
                  <a:pt x="1286184" y="4581119"/>
                </a:lnTo>
                <a:lnTo>
                  <a:pt x="1281874" y="4587430"/>
                </a:lnTo>
                <a:lnTo>
                  <a:pt x="1275564" y="4591740"/>
                </a:lnTo>
                <a:lnTo>
                  <a:pt x="1267967" y="4593335"/>
                </a:lnTo>
                <a:close/>
              </a:path>
              <a:path w="1287779" h="5706109">
                <a:moveTo>
                  <a:pt x="1267967" y="4669535"/>
                </a:moveTo>
                <a:lnTo>
                  <a:pt x="1261253" y="4667940"/>
                </a:lnTo>
                <a:lnTo>
                  <a:pt x="1255395" y="4663630"/>
                </a:lnTo>
                <a:lnTo>
                  <a:pt x="1251251" y="4657319"/>
                </a:lnTo>
                <a:lnTo>
                  <a:pt x="1249680" y="4649723"/>
                </a:lnTo>
                <a:lnTo>
                  <a:pt x="1251251" y="4642365"/>
                </a:lnTo>
                <a:lnTo>
                  <a:pt x="1255395" y="4636579"/>
                </a:lnTo>
                <a:lnTo>
                  <a:pt x="1261253" y="4632793"/>
                </a:lnTo>
                <a:lnTo>
                  <a:pt x="1267967" y="4631435"/>
                </a:lnTo>
                <a:lnTo>
                  <a:pt x="1275564" y="4632793"/>
                </a:lnTo>
                <a:lnTo>
                  <a:pt x="1281874" y="4636579"/>
                </a:lnTo>
                <a:lnTo>
                  <a:pt x="1286184" y="4642365"/>
                </a:lnTo>
                <a:lnTo>
                  <a:pt x="1287780" y="4649723"/>
                </a:lnTo>
                <a:lnTo>
                  <a:pt x="1286184" y="4657319"/>
                </a:lnTo>
                <a:lnTo>
                  <a:pt x="1281874" y="4663630"/>
                </a:lnTo>
                <a:lnTo>
                  <a:pt x="1275564" y="4667940"/>
                </a:lnTo>
                <a:lnTo>
                  <a:pt x="1267967" y="4669535"/>
                </a:lnTo>
                <a:close/>
              </a:path>
              <a:path w="1287779" h="5706109">
                <a:moveTo>
                  <a:pt x="1267967" y="4745735"/>
                </a:moveTo>
                <a:lnTo>
                  <a:pt x="1261253" y="4744140"/>
                </a:lnTo>
                <a:lnTo>
                  <a:pt x="1255395" y="4739830"/>
                </a:lnTo>
                <a:lnTo>
                  <a:pt x="1251251" y="4733519"/>
                </a:lnTo>
                <a:lnTo>
                  <a:pt x="1249680" y="4725923"/>
                </a:lnTo>
                <a:lnTo>
                  <a:pt x="1251251" y="4718565"/>
                </a:lnTo>
                <a:lnTo>
                  <a:pt x="1255395" y="4712779"/>
                </a:lnTo>
                <a:lnTo>
                  <a:pt x="1261253" y="4708993"/>
                </a:lnTo>
                <a:lnTo>
                  <a:pt x="1267967" y="4707635"/>
                </a:lnTo>
                <a:lnTo>
                  <a:pt x="1275564" y="4708993"/>
                </a:lnTo>
                <a:lnTo>
                  <a:pt x="1281874" y="4712779"/>
                </a:lnTo>
                <a:lnTo>
                  <a:pt x="1286184" y="4718565"/>
                </a:lnTo>
                <a:lnTo>
                  <a:pt x="1287780" y="4725923"/>
                </a:lnTo>
                <a:lnTo>
                  <a:pt x="1286184" y="4733519"/>
                </a:lnTo>
                <a:lnTo>
                  <a:pt x="1281874" y="4739830"/>
                </a:lnTo>
                <a:lnTo>
                  <a:pt x="1275564" y="4744140"/>
                </a:lnTo>
                <a:lnTo>
                  <a:pt x="1267967" y="4745735"/>
                </a:lnTo>
                <a:close/>
              </a:path>
              <a:path w="1287779" h="5706109">
                <a:moveTo>
                  <a:pt x="1267967" y="4821935"/>
                </a:moveTo>
                <a:lnTo>
                  <a:pt x="1261253" y="4820340"/>
                </a:lnTo>
                <a:lnTo>
                  <a:pt x="1255395" y="4816030"/>
                </a:lnTo>
                <a:lnTo>
                  <a:pt x="1251251" y="4809719"/>
                </a:lnTo>
                <a:lnTo>
                  <a:pt x="1249680" y="4802123"/>
                </a:lnTo>
                <a:lnTo>
                  <a:pt x="1251251" y="4794765"/>
                </a:lnTo>
                <a:lnTo>
                  <a:pt x="1255395" y="4788979"/>
                </a:lnTo>
                <a:lnTo>
                  <a:pt x="1261253" y="4785193"/>
                </a:lnTo>
                <a:lnTo>
                  <a:pt x="1267967" y="4783835"/>
                </a:lnTo>
                <a:lnTo>
                  <a:pt x="1275564" y="4785193"/>
                </a:lnTo>
                <a:lnTo>
                  <a:pt x="1281874" y="4788979"/>
                </a:lnTo>
                <a:lnTo>
                  <a:pt x="1286184" y="4794765"/>
                </a:lnTo>
                <a:lnTo>
                  <a:pt x="1287780" y="4802123"/>
                </a:lnTo>
                <a:lnTo>
                  <a:pt x="1286184" y="4809719"/>
                </a:lnTo>
                <a:lnTo>
                  <a:pt x="1281874" y="4816030"/>
                </a:lnTo>
                <a:lnTo>
                  <a:pt x="1275564" y="4820340"/>
                </a:lnTo>
                <a:lnTo>
                  <a:pt x="1267967" y="4821935"/>
                </a:lnTo>
                <a:close/>
              </a:path>
              <a:path w="1287779" h="5706109">
                <a:moveTo>
                  <a:pt x="1267967" y="4898135"/>
                </a:moveTo>
                <a:lnTo>
                  <a:pt x="1261253" y="4896540"/>
                </a:lnTo>
                <a:lnTo>
                  <a:pt x="1255395" y="4892230"/>
                </a:lnTo>
                <a:lnTo>
                  <a:pt x="1251251" y="4885919"/>
                </a:lnTo>
                <a:lnTo>
                  <a:pt x="1249680" y="4878323"/>
                </a:lnTo>
                <a:lnTo>
                  <a:pt x="1251251" y="4870965"/>
                </a:lnTo>
                <a:lnTo>
                  <a:pt x="1255395" y="4865179"/>
                </a:lnTo>
                <a:lnTo>
                  <a:pt x="1261253" y="4861393"/>
                </a:lnTo>
                <a:lnTo>
                  <a:pt x="1267967" y="4860035"/>
                </a:lnTo>
                <a:lnTo>
                  <a:pt x="1275564" y="4861393"/>
                </a:lnTo>
                <a:lnTo>
                  <a:pt x="1281874" y="4865179"/>
                </a:lnTo>
                <a:lnTo>
                  <a:pt x="1286184" y="4870965"/>
                </a:lnTo>
                <a:lnTo>
                  <a:pt x="1287780" y="4878323"/>
                </a:lnTo>
                <a:lnTo>
                  <a:pt x="1286184" y="4885919"/>
                </a:lnTo>
                <a:lnTo>
                  <a:pt x="1281874" y="4892230"/>
                </a:lnTo>
                <a:lnTo>
                  <a:pt x="1275564" y="4896540"/>
                </a:lnTo>
                <a:lnTo>
                  <a:pt x="1267967" y="4898135"/>
                </a:lnTo>
                <a:close/>
              </a:path>
              <a:path w="1287779" h="5706109">
                <a:moveTo>
                  <a:pt x="1267967" y="4974335"/>
                </a:moveTo>
                <a:lnTo>
                  <a:pt x="1261253" y="4972740"/>
                </a:lnTo>
                <a:lnTo>
                  <a:pt x="1255395" y="4968430"/>
                </a:lnTo>
                <a:lnTo>
                  <a:pt x="1251251" y="4962119"/>
                </a:lnTo>
                <a:lnTo>
                  <a:pt x="1249680" y="4954523"/>
                </a:lnTo>
                <a:lnTo>
                  <a:pt x="1251251" y="4947165"/>
                </a:lnTo>
                <a:lnTo>
                  <a:pt x="1255395" y="4941379"/>
                </a:lnTo>
                <a:lnTo>
                  <a:pt x="1261253" y="4937593"/>
                </a:lnTo>
                <a:lnTo>
                  <a:pt x="1267967" y="4936235"/>
                </a:lnTo>
                <a:lnTo>
                  <a:pt x="1275564" y="4937593"/>
                </a:lnTo>
                <a:lnTo>
                  <a:pt x="1281874" y="4941379"/>
                </a:lnTo>
                <a:lnTo>
                  <a:pt x="1286184" y="4947165"/>
                </a:lnTo>
                <a:lnTo>
                  <a:pt x="1287780" y="4954523"/>
                </a:lnTo>
                <a:lnTo>
                  <a:pt x="1286184" y="4962119"/>
                </a:lnTo>
                <a:lnTo>
                  <a:pt x="1281874" y="4968430"/>
                </a:lnTo>
                <a:lnTo>
                  <a:pt x="1275564" y="4972740"/>
                </a:lnTo>
                <a:lnTo>
                  <a:pt x="1267967" y="4974335"/>
                </a:lnTo>
                <a:close/>
              </a:path>
              <a:path w="1287779" h="5706109">
                <a:moveTo>
                  <a:pt x="1267967" y="5050535"/>
                </a:moveTo>
                <a:lnTo>
                  <a:pt x="1261253" y="5048940"/>
                </a:lnTo>
                <a:lnTo>
                  <a:pt x="1255395" y="5044630"/>
                </a:lnTo>
                <a:lnTo>
                  <a:pt x="1251251" y="5038319"/>
                </a:lnTo>
                <a:lnTo>
                  <a:pt x="1249680" y="5030723"/>
                </a:lnTo>
                <a:lnTo>
                  <a:pt x="1251251" y="5024008"/>
                </a:lnTo>
                <a:lnTo>
                  <a:pt x="1255395" y="5018150"/>
                </a:lnTo>
                <a:lnTo>
                  <a:pt x="1261253" y="5014007"/>
                </a:lnTo>
                <a:lnTo>
                  <a:pt x="1267967" y="5012435"/>
                </a:lnTo>
                <a:lnTo>
                  <a:pt x="1275564" y="5014007"/>
                </a:lnTo>
                <a:lnTo>
                  <a:pt x="1281874" y="5018150"/>
                </a:lnTo>
                <a:lnTo>
                  <a:pt x="1286184" y="5024008"/>
                </a:lnTo>
                <a:lnTo>
                  <a:pt x="1287780" y="5030723"/>
                </a:lnTo>
                <a:lnTo>
                  <a:pt x="1286184" y="5038319"/>
                </a:lnTo>
                <a:lnTo>
                  <a:pt x="1281874" y="5044630"/>
                </a:lnTo>
                <a:lnTo>
                  <a:pt x="1275564" y="5048940"/>
                </a:lnTo>
                <a:lnTo>
                  <a:pt x="1267967" y="5050535"/>
                </a:lnTo>
                <a:close/>
              </a:path>
              <a:path w="1287779" h="5706109">
                <a:moveTo>
                  <a:pt x="1267967" y="5126735"/>
                </a:moveTo>
                <a:lnTo>
                  <a:pt x="1261253" y="5125140"/>
                </a:lnTo>
                <a:lnTo>
                  <a:pt x="1255395" y="5120830"/>
                </a:lnTo>
                <a:lnTo>
                  <a:pt x="1251251" y="5114519"/>
                </a:lnTo>
                <a:lnTo>
                  <a:pt x="1249680" y="5106923"/>
                </a:lnTo>
                <a:lnTo>
                  <a:pt x="1251251" y="5100208"/>
                </a:lnTo>
                <a:lnTo>
                  <a:pt x="1255395" y="5094350"/>
                </a:lnTo>
                <a:lnTo>
                  <a:pt x="1261253" y="5090207"/>
                </a:lnTo>
                <a:lnTo>
                  <a:pt x="1267967" y="5088635"/>
                </a:lnTo>
                <a:lnTo>
                  <a:pt x="1275564" y="5090207"/>
                </a:lnTo>
                <a:lnTo>
                  <a:pt x="1281874" y="5094350"/>
                </a:lnTo>
                <a:lnTo>
                  <a:pt x="1286184" y="5100208"/>
                </a:lnTo>
                <a:lnTo>
                  <a:pt x="1287780" y="5106923"/>
                </a:lnTo>
                <a:lnTo>
                  <a:pt x="1286184" y="5114519"/>
                </a:lnTo>
                <a:lnTo>
                  <a:pt x="1281874" y="5120830"/>
                </a:lnTo>
                <a:lnTo>
                  <a:pt x="1275564" y="5125140"/>
                </a:lnTo>
                <a:lnTo>
                  <a:pt x="1267967" y="5126735"/>
                </a:lnTo>
                <a:close/>
              </a:path>
              <a:path w="1287779" h="5706109">
                <a:moveTo>
                  <a:pt x="1267967" y="5202935"/>
                </a:moveTo>
                <a:lnTo>
                  <a:pt x="1261253" y="5201340"/>
                </a:lnTo>
                <a:lnTo>
                  <a:pt x="1255395" y="5197030"/>
                </a:lnTo>
                <a:lnTo>
                  <a:pt x="1251251" y="5190719"/>
                </a:lnTo>
                <a:lnTo>
                  <a:pt x="1249680" y="5183123"/>
                </a:lnTo>
                <a:lnTo>
                  <a:pt x="1251251" y="5176408"/>
                </a:lnTo>
                <a:lnTo>
                  <a:pt x="1255395" y="5170550"/>
                </a:lnTo>
                <a:lnTo>
                  <a:pt x="1261253" y="5166407"/>
                </a:lnTo>
                <a:lnTo>
                  <a:pt x="1267967" y="5164835"/>
                </a:lnTo>
                <a:lnTo>
                  <a:pt x="1275564" y="5166407"/>
                </a:lnTo>
                <a:lnTo>
                  <a:pt x="1281874" y="5170550"/>
                </a:lnTo>
                <a:lnTo>
                  <a:pt x="1286184" y="5176408"/>
                </a:lnTo>
                <a:lnTo>
                  <a:pt x="1287780" y="5183123"/>
                </a:lnTo>
                <a:lnTo>
                  <a:pt x="1286184" y="5190719"/>
                </a:lnTo>
                <a:lnTo>
                  <a:pt x="1281874" y="5197030"/>
                </a:lnTo>
                <a:lnTo>
                  <a:pt x="1275564" y="5201340"/>
                </a:lnTo>
                <a:lnTo>
                  <a:pt x="1267967" y="5202935"/>
                </a:lnTo>
                <a:close/>
              </a:path>
              <a:path w="1287779" h="5706109">
                <a:moveTo>
                  <a:pt x="1267967" y="5279135"/>
                </a:moveTo>
                <a:lnTo>
                  <a:pt x="1261253" y="5277564"/>
                </a:lnTo>
                <a:lnTo>
                  <a:pt x="1255395" y="5273420"/>
                </a:lnTo>
                <a:lnTo>
                  <a:pt x="1251251" y="5267563"/>
                </a:lnTo>
                <a:lnTo>
                  <a:pt x="1249680" y="5260848"/>
                </a:lnTo>
                <a:lnTo>
                  <a:pt x="1249680" y="5259323"/>
                </a:lnTo>
                <a:lnTo>
                  <a:pt x="1251251" y="5252608"/>
                </a:lnTo>
                <a:lnTo>
                  <a:pt x="1255395" y="5246750"/>
                </a:lnTo>
                <a:lnTo>
                  <a:pt x="1261253" y="5242607"/>
                </a:lnTo>
                <a:lnTo>
                  <a:pt x="1267967" y="5241035"/>
                </a:lnTo>
                <a:lnTo>
                  <a:pt x="1275564" y="5242607"/>
                </a:lnTo>
                <a:lnTo>
                  <a:pt x="1281874" y="5246750"/>
                </a:lnTo>
                <a:lnTo>
                  <a:pt x="1286184" y="5252608"/>
                </a:lnTo>
                <a:lnTo>
                  <a:pt x="1287780" y="5259323"/>
                </a:lnTo>
                <a:lnTo>
                  <a:pt x="1287780" y="5260848"/>
                </a:lnTo>
                <a:lnTo>
                  <a:pt x="1286184" y="5267563"/>
                </a:lnTo>
                <a:lnTo>
                  <a:pt x="1281874" y="5273420"/>
                </a:lnTo>
                <a:lnTo>
                  <a:pt x="1275564" y="5277564"/>
                </a:lnTo>
                <a:lnTo>
                  <a:pt x="1267967" y="5279135"/>
                </a:lnTo>
                <a:close/>
              </a:path>
              <a:path w="1287779" h="5706109">
                <a:moveTo>
                  <a:pt x="1267967" y="5355335"/>
                </a:moveTo>
                <a:lnTo>
                  <a:pt x="1261253" y="5353764"/>
                </a:lnTo>
                <a:lnTo>
                  <a:pt x="1255395" y="5349620"/>
                </a:lnTo>
                <a:lnTo>
                  <a:pt x="1251251" y="5343763"/>
                </a:lnTo>
                <a:lnTo>
                  <a:pt x="1249680" y="5337048"/>
                </a:lnTo>
                <a:lnTo>
                  <a:pt x="1251251" y="5329451"/>
                </a:lnTo>
                <a:lnTo>
                  <a:pt x="1255395" y="5323141"/>
                </a:lnTo>
                <a:lnTo>
                  <a:pt x="1261253" y="5318831"/>
                </a:lnTo>
                <a:lnTo>
                  <a:pt x="1267967" y="5317235"/>
                </a:lnTo>
                <a:lnTo>
                  <a:pt x="1275564" y="5318831"/>
                </a:lnTo>
                <a:lnTo>
                  <a:pt x="1281874" y="5323141"/>
                </a:lnTo>
                <a:lnTo>
                  <a:pt x="1286184" y="5329451"/>
                </a:lnTo>
                <a:lnTo>
                  <a:pt x="1287780" y="5337048"/>
                </a:lnTo>
                <a:lnTo>
                  <a:pt x="1286184" y="5343763"/>
                </a:lnTo>
                <a:lnTo>
                  <a:pt x="1281874" y="5349620"/>
                </a:lnTo>
                <a:lnTo>
                  <a:pt x="1275564" y="5353764"/>
                </a:lnTo>
                <a:lnTo>
                  <a:pt x="1267967" y="5355335"/>
                </a:lnTo>
                <a:close/>
              </a:path>
              <a:path w="1287779" h="5706109">
                <a:moveTo>
                  <a:pt x="1267967" y="5431535"/>
                </a:moveTo>
                <a:lnTo>
                  <a:pt x="1261253" y="5429964"/>
                </a:lnTo>
                <a:lnTo>
                  <a:pt x="1255395" y="5425820"/>
                </a:lnTo>
                <a:lnTo>
                  <a:pt x="1251251" y="5419963"/>
                </a:lnTo>
                <a:lnTo>
                  <a:pt x="1249680" y="5413248"/>
                </a:lnTo>
                <a:lnTo>
                  <a:pt x="1251251" y="5405651"/>
                </a:lnTo>
                <a:lnTo>
                  <a:pt x="1255395" y="5399341"/>
                </a:lnTo>
                <a:lnTo>
                  <a:pt x="1261253" y="5395031"/>
                </a:lnTo>
                <a:lnTo>
                  <a:pt x="1267967" y="5393435"/>
                </a:lnTo>
                <a:lnTo>
                  <a:pt x="1275564" y="5395031"/>
                </a:lnTo>
                <a:lnTo>
                  <a:pt x="1281874" y="5399341"/>
                </a:lnTo>
                <a:lnTo>
                  <a:pt x="1286184" y="5405651"/>
                </a:lnTo>
                <a:lnTo>
                  <a:pt x="1287780" y="5413248"/>
                </a:lnTo>
                <a:lnTo>
                  <a:pt x="1286184" y="5419963"/>
                </a:lnTo>
                <a:lnTo>
                  <a:pt x="1281874" y="5425820"/>
                </a:lnTo>
                <a:lnTo>
                  <a:pt x="1275564" y="5429964"/>
                </a:lnTo>
                <a:lnTo>
                  <a:pt x="1267967" y="5431535"/>
                </a:lnTo>
                <a:close/>
              </a:path>
              <a:path w="1287779" h="5706109">
                <a:moveTo>
                  <a:pt x="1267967" y="5507735"/>
                </a:moveTo>
                <a:lnTo>
                  <a:pt x="1261253" y="5506164"/>
                </a:lnTo>
                <a:lnTo>
                  <a:pt x="1255395" y="5502020"/>
                </a:lnTo>
                <a:lnTo>
                  <a:pt x="1251251" y="5496163"/>
                </a:lnTo>
                <a:lnTo>
                  <a:pt x="1249680" y="5489448"/>
                </a:lnTo>
                <a:lnTo>
                  <a:pt x="1251251" y="5481851"/>
                </a:lnTo>
                <a:lnTo>
                  <a:pt x="1255395" y="5475541"/>
                </a:lnTo>
                <a:lnTo>
                  <a:pt x="1261253" y="5471231"/>
                </a:lnTo>
                <a:lnTo>
                  <a:pt x="1267967" y="5469635"/>
                </a:lnTo>
                <a:lnTo>
                  <a:pt x="1275564" y="5471231"/>
                </a:lnTo>
                <a:lnTo>
                  <a:pt x="1281874" y="5475541"/>
                </a:lnTo>
                <a:lnTo>
                  <a:pt x="1286184" y="5481851"/>
                </a:lnTo>
                <a:lnTo>
                  <a:pt x="1287780" y="5489448"/>
                </a:lnTo>
                <a:lnTo>
                  <a:pt x="1286184" y="5496163"/>
                </a:lnTo>
                <a:lnTo>
                  <a:pt x="1281874" y="5502020"/>
                </a:lnTo>
                <a:lnTo>
                  <a:pt x="1275564" y="5506164"/>
                </a:lnTo>
                <a:lnTo>
                  <a:pt x="1267967" y="5507735"/>
                </a:lnTo>
                <a:close/>
              </a:path>
              <a:path w="1287779" h="5706109">
                <a:moveTo>
                  <a:pt x="1267967" y="5583935"/>
                </a:moveTo>
                <a:lnTo>
                  <a:pt x="1261253" y="5582578"/>
                </a:lnTo>
                <a:lnTo>
                  <a:pt x="1255395" y="5578792"/>
                </a:lnTo>
                <a:lnTo>
                  <a:pt x="1251251" y="5573006"/>
                </a:lnTo>
                <a:lnTo>
                  <a:pt x="1249680" y="5565648"/>
                </a:lnTo>
                <a:lnTo>
                  <a:pt x="1251251" y="5558051"/>
                </a:lnTo>
                <a:lnTo>
                  <a:pt x="1255395" y="5551741"/>
                </a:lnTo>
                <a:lnTo>
                  <a:pt x="1261253" y="5547431"/>
                </a:lnTo>
                <a:lnTo>
                  <a:pt x="1267967" y="5545835"/>
                </a:lnTo>
                <a:lnTo>
                  <a:pt x="1275564" y="5547431"/>
                </a:lnTo>
                <a:lnTo>
                  <a:pt x="1281874" y="5551741"/>
                </a:lnTo>
                <a:lnTo>
                  <a:pt x="1286184" y="5558051"/>
                </a:lnTo>
                <a:lnTo>
                  <a:pt x="1287780" y="5565648"/>
                </a:lnTo>
                <a:lnTo>
                  <a:pt x="1286184" y="5573006"/>
                </a:lnTo>
                <a:lnTo>
                  <a:pt x="1281874" y="5578792"/>
                </a:lnTo>
                <a:lnTo>
                  <a:pt x="1275564" y="5582578"/>
                </a:lnTo>
                <a:lnTo>
                  <a:pt x="1267967" y="5583935"/>
                </a:lnTo>
                <a:close/>
              </a:path>
              <a:path w="1287779" h="5706109">
                <a:moveTo>
                  <a:pt x="1267967" y="5660135"/>
                </a:moveTo>
                <a:lnTo>
                  <a:pt x="1261253" y="5658778"/>
                </a:lnTo>
                <a:lnTo>
                  <a:pt x="1255395" y="5654992"/>
                </a:lnTo>
                <a:lnTo>
                  <a:pt x="1251251" y="5649206"/>
                </a:lnTo>
                <a:lnTo>
                  <a:pt x="1249680" y="5641848"/>
                </a:lnTo>
                <a:lnTo>
                  <a:pt x="1251251" y="5634251"/>
                </a:lnTo>
                <a:lnTo>
                  <a:pt x="1255395" y="5627941"/>
                </a:lnTo>
                <a:lnTo>
                  <a:pt x="1261253" y="5623631"/>
                </a:lnTo>
                <a:lnTo>
                  <a:pt x="1267967" y="5622035"/>
                </a:lnTo>
                <a:lnTo>
                  <a:pt x="1275564" y="5623631"/>
                </a:lnTo>
                <a:lnTo>
                  <a:pt x="1281874" y="5627941"/>
                </a:lnTo>
                <a:lnTo>
                  <a:pt x="1286184" y="5634251"/>
                </a:lnTo>
                <a:lnTo>
                  <a:pt x="1287780" y="5641848"/>
                </a:lnTo>
                <a:lnTo>
                  <a:pt x="1286184" y="5649206"/>
                </a:lnTo>
                <a:lnTo>
                  <a:pt x="1281874" y="5654992"/>
                </a:lnTo>
                <a:lnTo>
                  <a:pt x="1275564" y="5658778"/>
                </a:lnTo>
                <a:lnTo>
                  <a:pt x="1267967" y="5660135"/>
                </a:lnTo>
                <a:close/>
              </a:path>
              <a:path w="1287779" h="5706109">
                <a:moveTo>
                  <a:pt x="1239012" y="5705855"/>
                </a:moveTo>
                <a:lnTo>
                  <a:pt x="1231415" y="5704498"/>
                </a:lnTo>
                <a:lnTo>
                  <a:pt x="1225105" y="5700712"/>
                </a:lnTo>
                <a:lnTo>
                  <a:pt x="1220795" y="5694925"/>
                </a:lnTo>
                <a:lnTo>
                  <a:pt x="1219200" y="5687567"/>
                </a:lnTo>
                <a:lnTo>
                  <a:pt x="1220795" y="5679971"/>
                </a:lnTo>
                <a:lnTo>
                  <a:pt x="1225105" y="5673661"/>
                </a:lnTo>
                <a:lnTo>
                  <a:pt x="1231415" y="5669351"/>
                </a:lnTo>
                <a:lnTo>
                  <a:pt x="1239012" y="5667755"/>
                </a:lnTo>
                <a:lnTo>
                  <a:pt x="1246370" y="5669351"/>
                </a:lnTo>
                <a:lnTo>
                  <a:pt x="1252156" y="5673661"/>
                </a:lnTo>
                <a:lnTo>
                  <a:pt x="1255942" y="5679971"/>
                </a:lnTo>
                <a:lnTo>
                  <a:pt x="1257300" y="5687567"/>
                </a:lnTo>
                <a:lnTo>
                  <a:pt x="1255942" y="5694925"/>
                </a:lnTo>
                <a:lnTo>
                  <a:pt x="1252156" y="5700712"/>
                </a:lnTo>
                <a:lnTo>
                  <a:pt x="1246370" y="5704498"/>
                </a:lnTo>
                <a:lnTo>
                  <a:pt x="1239012" y="5705855"/>
                </a:lnTo>
                <a:close/>
              </a:path>
              <a:path w="1287779" h="5706109">
                <a:moveTo>
                  <a:pt x="1162812" y="5705855"/>
                </a:moveTo>
                <a:lnTo>
                  <a:pt x="1155215" y="5704498"/>
                </a:lnTo>
                <a:lnTo>
                  <a:pt x="1148905" y="5700712"/>
                </a:lnTo>
                <a:lnTo>
                  <a:pt x="1144595" y="5694925"/>
                </a:lnTo>
                <a:lnTo>
                  <a:pt x="1143000" y="5687567"/>
                </a:lnTo>
                <a:lnTo>
                  <a:pt x="1144595" y="5679971"/>
                </a:lnTo>
                <a:lnTo>
                  <a:pt x="1148905" y="5673661"/>
                </a:lnTo>
                <a:lnTo>
                  <a:pt x="1155215" y="5669351"/>
                </a:lnTo>
                <a:lnTo>
                  <a:pt x="1162812" y="5667755"/>
                </a:lnTo>
                <a:lnTo>
                  <a:pt x="1170170" y="5669351"/>
                </a:lnTo>
                <a:lnTo>
                  <a:pt x="1175956" y="5673661"/>
                </a:lnTo>
                <a:lnTo>
                  <a:pt x="1179742" y="5679971"/>
                </a:lnTo>
                <a:lnTo>
                  <a:pt x="1181100" y="5687567"/>
                </a:lnTo>
                <a:lnTo>
                  <a:pt x="1179742" y="5694925"/>
                </a:lnTo>
                <a:lnTo>
                  <a:pt x="1175956" y="5700712"/>
                </a:lnTo>
                <a:lnTo>
                  <a:pt x="1170170" y="5704498"/>
                </a:lnTo>
                <a:lnTo>
                  <a:pt x="1162812" y="5705855"/>
                </a:lnTo>
                <a:close/>
              </a:path>
              <a:path w="1287779" h="5706109">
                <a:moveTo>
                  <a:pt x="1086612" y="5705855"/>
                </a:moveTo>
                <a:lnTo>
                  <a:pt x="1079015" y="5704498"/>
                </a:lnTo>
                <a:lnTo>
                  <a:pt x="1072705" y="5700712"/>
                </a:lnTo>
                <a:lnTo>
                  <a:pt x="1068395" y="5694925"/>
                </a:lnTo>
                <a:lnTo>
                  <a:pt x="1066800" y="5687567"/>
                </a:lnTo>
                <a:lnTo>
                  <a:pt x="1068395" y="5679971"/>
                </a:lnTo>
                <a:lnTo>
                  <a:pt x="1072705" y="5673661"/>
                </a:lnTo>
                <a:lnTo>
                  <a:pt x="1079015" y="5669351"/>
                </a:lnTo>
                <a:lnTo>
                  <a:pt x="1086612" y="5667755"/>
                </a:lnTo>
                <a:lnTo>
                  <a:pt x="1093970" y="5669351"/>
                </a:lnTo>
                <a:lnTo>
                  <a:pt x="1099756" y="5673661"/>
                </a:lnTo>
                <a:lnTo>
                  <a:pt x="1103542" y="5679971"/>
                </a:lnTo>
                <a:lnTo>
                  <a:pt x="1104900" y="5687567"/>
                </a:lnTo>
                <a:lnTo>
                  <a:pt x="1103542" y="5694925"/>
                </a:lnTo>
                <a:lnTo>
                  <a:pt x="1099756" y="5700712"/>
                </a:lnTo>
                <a:lnTo>
                  <a:pt x="1093970" y="5704498"/>
                </a:lnTo>
                <a:lnTo>
                  <a:pt x="1086612" y="5705855"/>
                </a:lnTo>
                <a:close/>
              </a:path>
              <a:path w="1287779" h="5706109">
                <a:moveTo>
                  <a:pt x="1010412" y="5705855"/>
                </a:moveTo>
                <a:lnTo>
                  <a:pt x="1002815" y="5704498"/>
                </a:lnTo>
                <a:lnTo>
                  <a:pt x="996505" y="5700712"/>
                </a:lnTo>
                <a:lnTo>
                  <a:pt x="992195" y="5694925"/>
                </a:lnTo>
                <a:lnTo>
                  <a:pt x="990600" y="5687567"/>
                </a:lnTo>
                <a:lnTo>
                  <a:pt x="992195" y="5679971"/>
                </a:lnTo>
                <a:lnTo>
                  <a:pt x="996505" y="5673661"/>
                </a:lnTo>
                <a:lnTo>
                  <a:pt x="1002815" y="5669351"/>
                </a:lnTo>
                <a:lnTo>
                  <a:pt x="1010412" y="5667755"/>
                </a:lnTo>
                <a:lnTo>
                  <a:pt x="1017770" y="5669351"/>
                </a:lnTo>
                <a:lnTo>
                  <a:pt x="1023556" y="5673661"/>
                </a:lnTo>
                <a:lnTo>
                  <a:pt x="1027342" y="5679971"/>
                </a:lnTo>
                <a:lnTo>
                  <a:pt x="1028700" y="5687567"/>
                </a:lnTo>
                <a:lnTo>
                  <a:pt x="1027342" y="5694925"/>
                </a:lnTo>
                <a:lnTo>
                  <a:pt x="1023556" y="5700712"/>
                </a:lnTo>
                <a:lnTo>
                  <a:pt x="1017770" y="5704498"/>
                </a:lnTo>
                <a:lnTo>
                  <a:pt x="1010412" y="5705855"/>
                </a:lnTo>
                <a:close/>
              </a:path>
              <a:path w="1287779" h="5706109">
                <a:moveTo>
                  <a:pt x="934212" y="5705855"/>
                </a:moveTo>
                <a:lnTo>
                  <a:pt x="926615" y="5704498"/>
                </a:lnTo>
                <a:lnTo>
                  <a:pt x="920305" y="5700712"/>
                </a:lnTo>
                <a:lnTo>
                  <a:pt x="915995" y="5694925"/>
                </a:lnTo>
                <a:lnTo>
                  <a:pt x="914400" y="5687567"/>
                </a:lnTo>
                <a:lnTo>
                  <a:pt x="915995" y="5679971"/>
                </a:lnTo>
                <a:lnTo>
                  <a:pt x="920305" y="5673661"/>
                </a:lnTo>
                <a:lnTo>
                  <a:pt x="926615" y="5669351"/>
                </a:lnTo>
                <a:lnTo>
                  <a:pt x="934212" y="5667755"/>
                </a:lnTo>
                <a:lnTo>
                  <a:pt x="941570" y="5669351"/>
                </a:lnTo>
                <a:lnTo>
                  <a:pt x="947356" y="5673661"/>
                </a:lnTo>
                <a:lnTo>
                  <a:pt x="951142" y="5679971"/>
                </a:lnTo>
                <a:lnTo>
                  <a:pt x="952500" y="5687567"/>
                </a:lnTo>
                <a:lnTo>
                  <a:pt x="951142" y="5694925"/>
                </a:lnTo>
                <a:lnTo>
                  <a:pt x="947356" y="5700712"/>
                </a:lnTo>
                <a:lnTo>
                  <a:pt x="941570" y="5704498"/>
                </a:lnTo>
                <a:lnTo>
                  <a:pt x="934212" y="5705855"/>
                </a:lnTo>
                <a:close/>
              </a:path>
              <a:path w="1287779" h="5706109">
                <a:moveTo>
                  <a:pt x="858012" y="5705855"/>
                </a:moveTo>
                <a:lnTo>
                  <a:pt x="850415" y="5704498"/>
                </a:lnTo>
                <a:lnTo>
                  <a:pt x="844105" y="5700712"/>
                </a:lnTo>
                <a:lnTo>
                  <a:pt x="839795" y="5694925"/>
                </a:lnTo>
                <a:lnTo>
                  <a:pt x="838200" y="5687567"/>
                </a:lnTo>
                <a:lnTo>
                  <a:pt x="839795" y="5679971"/>
                </a:lnTo>
                <a:lnTo>
                  <a:pt x="844105" y="5673661"/>
                </a:lnTo>
                <a:lnTo>
                  <a:pt x="850415" y="5669351"/>
                </a:lnTo>
                <a:lnTo>
                  <a:pt x="858012" y="5667755"/>
                </a:lnTo>
                <a:lnTo>
                  <a:pt x="865370" y="5669351"/>
                </a:lnTo>
                <a:lnTo>
                  <a:pt x="871156" y="5673661"/>
                </a:lnTo>
                <a:lnTo>
                  <a:pt x="874942" y="5679971"/>
                </a:lnTo>
                <a:lnTo>
                  <a:pt x="876300" y="5687567"/>
                </a:lnTo>
                <a:lnTo>
                  <a:pt x="874942" y="5694925"/>
                </a:lnTo>
                <a:lnTo>
                  <a:pt x="871156" y="5700712"/>
                </a:lnTo>
                <a:lnTo>
                  <a:pt x="865370" y="5704498"/>
                </a:lnTo>
                <a:lnTo>
                  <a:pt x="858012" y="5705855"/>
                </a:lnTo>
                <a:close/>
              </a:path>
              <a:path w="1287779" h="5706109">
                <a:moveTo>
                  <a:pt x="781812" y="5705855"/>
                </a:moveTo>
                <a:lnTo>
                  <a:pt x="774215" y="5704498"/>
                </a:lnTo>
                <a:lnTo>
                  <a:pt x="767905" y="5700712"/>
                </a:lnTo>
                <a:lnTo>
                  <a:pt x="763595" y="5694925"/>
                </a:lnTo>
                <a:lnTo>
                  <a:pt x="762000" y="5687567"/>
                </a:lnTo>
                <a:lnTo>
                  <a:pt x="763595" y="5679971"/>
                </a:lnTo>
                <a:lnTo>
                  <a:pt x="767905" y="5673661"/>
                </a:lnTo>
                <a:lnTo>
                  <a:pt x="774215" y="5669351"/>
                </a:lnTo>
                <a:lnTo>
                  <a:pt x="781812" y="5667755"/>
                </a:lnTo>
                <a:lnTo>
                  <a:pt x="788527" y="5669351"/>
                </a:lnTo>
                <a:lnTo>
                  <a:pt x="794385" y="5673661"/>
                </a:lnTo>
                <a:lnTo>
                  <a:pt x="798528" y="5679971"/>
                </a:lnTo>
                <a:lnTo>
                  <a:pt x="800100" y="5687567"/>
                </a:lnTo>
                <a:lnTo>
                  <a:pt x="798528" y="5694925"/>
                </a:lnTo>
                <a:lnTo>
                  <a:pt x="794385" y="5700712"/>
                </a:lnTo>
                <a:lnTo>
                  <a:pt x="788527" y="5704498"/>
                </a:lnTo>
                <a:lnTo>
                  <a:pt x="781812" y="5705855"/>
                </a:lnTo>
                <a:close/>
              </a:path>
              <a:path w="1287779" h="5706109">
                <a:moveTo>
                  <a:pt x="705612" y="5705855"/>
                </a:moveTo>
                <a:lnTo>
                  <a:pt x="698015" y="5704498"/>
                </a:lnTo>
                <a:lnTo>
                  <a:pt x="691705" y="5700712"/>
                </a:lnTo>
                <a:lnTo>
                  <a:pt x="687395" y="5694925"/>
                </a:lnTo>
                <a:lnTo>
                  <a:pt x="685800" y="5687567"/>
                </a:lnTo>
                <a:lnTo>
                  <a:pt x="687395" y="5679971"/>
                </a:lnTo>
                <a:lnTo>
                  <a:pt x="691705" y="5673661"/>
                </a:lnTo>
                <a:lnTo>
                  <a:pt x="698015" y="5669351"/>
                </a:lnTo>
                <a:lnTo>
                  <a:pt x="705612" y="5667755"/>
                </a:lnTo>
                <a:lnTo>
                  <a:pt x="712327" y="5669351"/>
                </a:lnTo>
                <a:lnTo>
                  <a:pt x="718185" y="5673661"/>
                </a:lnTo>
                <a:lnTo>
                  <a:pt x="722328" y="5679971"/>
                </a:lnTo>
                <a:lnTo>
                  <a:pt x="723900" y="5687567"/>
                </a:lnTo>
                <a:lnTo>
                  <a:pt x="722328" y="5694925"/>
                </a:lnTo>
                <a:lnTo>
                  <a:pt x="718185" y="5700712"/>
                </a:lnTo>
                <a:lnTo>
                  <a:pt x="712327" y="5704498"/>
                </a:lnTo>
                <a:lnTo>
                  <a:pt x="705612" y="5705855"/>
                </a:lnTo>
                <a:close/>
              </a:path>
              <a:path w="1287779" h="5706109">
                <a:moveTo>
                  <a:pt x="629412" y="5705855"/>
                </a:moveTo>
                <a:lnTo>
                  <a:pt x="621815" y="5704498"/>
                </a:lnTo>
                <a:lnTo>
                  <a:pt x="615505" y="5700712"/>
                </a:lnTo>
                <a:lnTo>
                  <a:pt x="611195" y="5694925"/>
                </a:lnTo>
                <a:lnTo>
                  <a:pt x="609600" y="5687567"/>
                </a:lnTo>
                <a:lnTo>
                  <a:pt x="611195" y="5679971"/>
                </a:lnTo>
                <a:lnTo>
                  <a:pt x="615505" y="5673661"/>
                </a:lnTo>
                <a:lnTo>
                  <a:pt x="621815" y="5669351"/>
                </a:lnTo>
                <a:lnTo>
                  <a:pt x="629412" y="5667755"/>
                </a:lnTo>
                <a:lnTo>
                  <a:pt x="636127" y="5669351"/>
                </a:lnTo>
                <a:lnTo>
                  <a:pt x="641985" y="5673661"/>
                </a:lnTo>
                <a:lnTo>
                  <a:pt x="646128" y="5679971"/>
                </a:lnTo>
                <a:lnTo>
                  <a:pt x="647700" y="5687567"/>
                </a:lnTo>
                <a:lnTo>
                  <a:pt x="646128" y="5694925"/>
                </a:lnTo>
                <a:lnTo>
                  <a:pt x="641985" y="5700712"/>
                </a:lnTo>
                <a:lnTo>
                  <a:pt x="636127" y="5704498"/>
                </a:lnTo>
                <a:lnTo>
                  <a:pt x="629412" y="5705855"/>
                </a:lnTo>
                <a:close/>
              </a:path>
              <a:path w="1287779" h="5706109">
                <a:moveTo>
                  <a:pt x="553212" y="5705855"/>
                </a:moveTo>
                <a:lnTo>
                  <a:pt x="551688" y="5705855"/>
                </a:lnTo>
                <a:lnTo>
                  <a:pt x="544973" y="5704498"/>
                </a:lnTo>
                <a:lnTo>
                  <a:pt x="539115" y="5700712"/>
                </a:lnTo>
                <a:lnTo>
                  <a:pt x="534971" y="5694925"/>
                </a:lnTo>
                <a:lnTo>
                  <a:pt x="533400" y="5687567"/>
                </a:lnTo>
                <a:lnTo>
                  <a:pt x="534971" y="5679971"/>
                </a:lnTo>
                <a:lnTo>
                  <a:pt x="539115" y="5673661"/>
                </a:lnTo>
                <a:lnTo>
                  <a:pt x="544973" y="5669351"/>
                </a:lnTo>
                <a:lnTo>
                  <a:pt x="551688" y="5667755"/>
                </a:lnTo>
                <a:lnTo>
                  <a:pt x="553212" y="5667755"/>
                </a:lnTo>
                <a:lnTo>
                  <a:pt x="559927" y="5669351"/>
                </a:lnTo>
                <a:lnTo>
                  <a:pt x="565785" y="5673661"/>
                </a:lnTo>
                <a:lnTo>
                  <a:pt x="569928" y="5679971"/>
                </a:lnTo>
                <a:lnTo>
                  <a:pt x="571500" y="5687567"/>
                </a:lnTo>
                <a:lnTo>
                  <a:pt x="569928" y="5694925"/>
                </a:lnTo>
                <a:lnTo>
                  <a:pt x="565785" y="5700712"/>
                </a:lnTo>
                <a:lnTo>
                  <a:pt x="559927" y="5704498"/>
                </a:lnTo>
                <a:lnTo>
                  <a:pt x="553212" y="5705855"/>
                </a:lnTo>
                <a:close/>
              </a:path>
              <a:path w="1287779" h="5706109">
                <a:moveTo>
                  <a:pt x="475488" y="5705855"/>
                </a:moveTo>
                <a:lnTo>
                  <a:pt x="468773" y="5704498"/>
                </a:lnTo>
                <a:lnTo>
                  <a:pt x="462915" y="5700712"/>
                </a:lnTo>
                <a:lnTo>
                  <a:pt x="458771" y="5694925"/>
                </a:lnTo>
                <a:lnTo>
                  <a:pt x="457200" y="5687567"/>
                </a:lnTo>
                <a:lnTo>
                  <a:pt x="458771" y="5679971"/>
                </a:lnTo>
                <a:lnTo>
                  <a:pt x="462915" y="5673661"/>
                </a:lnTo>
                <a:lnTo>
                  <a:pt x="468773" y="5669351"/>
                </a:lnTo>
                <a:lnTo>
                  <a:pt x="475488" y="5667755"/>
                </a:lnTo>
                <a:lnTo>
                  <a:pt x="483084" y="5669351"/>
                </a:lnTo>
                <a:lnTo>
                  <a:pt x="489394" y="5673661"/>
                </a:lnTo>
                <a:lnTo>
                  <a:pt x="493704" y="5679971"/>
                </a:lnTo>
                <a:lnTo>
                  <a:pt x="495300" y="5687567"/>
                </a:lnTo>
                <a:lnTo>
                  <a:pt x="493704" y="5694925"/>
                </a:lnTo>
                <a:lnTo>
                  <a:pt x="489394" y="5700712"/>
                </a:lnTo>
                <a:lnTo>
                  <a:pt x="483084" y="5704498"/>
                </a:lnTo>
                <a:lnTo>
                  <a:pt x="475488" y="5705855"/>
                </a:lnTo>
                <a:close/>
              </a:path>
              <a:path w="1287779" h="5706109">
                <a:moveTo>
                  <a:pt x="399288" y="5705855"/>
                </a:moveTo>
                <a:lnTo>
                  <a:pt x="392573" y="5704498"/>
                </a:lnTo>
                <a:lnTo>
                  <a:pt x="386715" y="5700712"/>
                </a:lnTo>
                <a:lnTo>
                  <a:pt x="382571" y="5694925"/>
                </a:lnTo>
                <a:lnTo>
                  <a:pt x="381000" y="5687567"/>
                </a:lnTo>
                <a:lnTo>
                  <a:pt x="382571" y="5679971"/>
                </a:lnTo>
                <a:lnTo>
                  <a:pt x="386715" y="5673661"/>
                </a:lnTo>
                <a:lnTo>
                  <a:pt x="392573" y="5669351"/>
                </a:lnTo>
                <a:lnTo>
                  <a:pt x="399288" y="5667755"/>
                </a:lnTo>
                <a:lnTo>
                  <a:pt x="406884" y="5669351"/>
                </a:lnTo>
                <a:lnTo>
                  <a:pt x="413194" y="5673661"/>
                </a:lnTo>
                <a:lnTo>
                  <a:pt x="417504" y="5679971"/>
                </a:lnTo>
                <a:lnTo>
                  <a:pt x="419100" y="5687567"/>
                </a:lnTo>
                <a:lnTo>
                  <a:pt x="417504" y="5694925"/>
                </a:lnTo>
                <a:lnTo>
                  <a:pt x="413194" y="5700712"/>
                </a:lnTo>
                <a:lnTo>
                  <a:pt x="406884" y="5704498"/>
                </a:lnTo>
                <a:lnTo>
                  <a:pt x="399288" y="5705855"/>
                </a:lnTo>
                <a:close/>
              </a:path>
              <a:path w="1287779" h="5706109">
                <a:moveTo>
                  <a:pt x="323088" y="5705855"/>
                </a:moveTo>
                <a:lnTo>
                  <a:pt x="315730" y="5704498"/>
                </a:lnTo>
                <a:lnTo>
                  <a:pt x="309943" y="5700712"/>
                </a:lnTo>
                <a:lnTo>
                  <a:pt x="306157" y="5694925"/>
                </a:lnTo>
                <a:lnTo>
                  <a:pt x="304800" y="5687567"/>
                </a:lnTo>
                <a:lnTo>
                  <a:pt x="306157" y="5679971"/>
                </a:lnTo>
                <a:lnTo>
                  <a:pt x="309943" y="5673661"/>
                </a:lnTo>
                <a:lnTo>
                  <a:pt x="315730" y="5669351"/>
                </a:lnTo>
                <a:lnTo>
                  <a:pt x="323088" y="5667755"/>
                </a:lnTo>
                <a:lnTo>
                  <a:pt x="330684" y="5669351"/>
                </a:lnTo>
                <a:lnTo>
                  <a:pt x="336994" y="5673661"/>
                </a:lnTo>
                <a:lnTo>
                  <a:pt x="341304" y="5679971"/>
                </a:lnTo>
                <a:lnTo>
                  <a:pt x="342900" y="5687567"/>
                </a:lnTo>
                <a:lnTo>
                  <a:pt x="341304" y="5694925"/>
                </a:lnTo>
                <a:lnTo>
                  <a:pt x="336994" y="5700712"/>
                </a:lnTo>
                <a:lnTo>
                  <a:pt x="330684" y="5704498"/>
                </a:lnTo>
                <a:lnTo>
                  <a:pt x="323088" y="5705855"/>
                </a:lnTo>
                <a:close/>
              </a:path>
              <a:path w="1287779" h="5706109">
                <a:moveTo>
                  <a:pt x="246888" y="5705855"/>
                </a:moveTo>
                <a:lnTo>
                  <a:pt x="239530" y="5704498"/>
                </a:lnTo>
                <a:lnTo>
                  <a:pt x="233743" y="5700712"/>
                </a:lnTo>
                <a:lnTo>
                  <a:pt x="229957" y="5694925"/>
                </a:lnTo>
                <a:lnTo>
                  <a:pt x="228600" y="5687567"/>
                </a:lnTo>
                <a:lnTo>
                  <a:pt x="229957" y="5679971"/>
                </a:lnTo>
                <a:lnTo>
                  <a:pt x="233743" y="5673661"/>
                </a:lnTo>
                <a:lnTo>
                  <a:pt x="239530" y="5669351"/>
                </a:lnTo>
                <a:lnTo>
                  <a:pt x="246888" y="5667755"/>
                </a:lnTo>
                <a:lnTo>
                  <a:pt x="254484" y="5669351"/>
                </a:lnTo>
                <a:lnTo>
                  <a:pt x="260794" y="5673661"/>
                </a:lnTo>
                <a:lnTo>
                  <a:pt x="265104" y="5679971"/>
                </a:lnTo>
                <a:lnTo>
                  <a:pt x="266700" y="5687567"/>
                </a:lnTo>
                <a:lnTo>
                  <a:pt x="265104" y="5694925"/>
                </a:lnTo>
                <a:lnTo>
                  <a:pt x="260794" y="5700712"/>
                </a:lnTo>
                <a:lnTo>
                  <a:pt x="254484" y="5704498"/>
                </a:lnTo>
                <a:lnTo>
                  <a:pt x="246888" y="5705855"/>
                </a:lnTo>
                <a:close/>
              </a:path>
              <a:path w="1287779" h="5706109">
                <a:moveTo>
                  <a:pt x="170688" y="5705855"/>
                </a:moveTo>
                <a:lnTo>
                  <a:pt x="163330" y="5704498"/>
                </a:lnTo>
                <a:lnTo>
                  <a:pt x="157543" y="5700712"/>
                </a:lnTo>
                <a:lnTo>
                  <a:pt x="153757" y="5694925"/>
                </a:lnTo>
                <a:lnTo>
                  <a:pt x="152400" y="5687567"/>
                </a:lnTo>
                <a:lnTo>
                  <a:pt x="153757" y="5679971"/>
                </a:lnTo>
                <a:lnTo>
                  <a:pt x="157543" y="5673661"/>
                </a:lnTo>
                <a:lnTo>
                  <a:pt x="163330" y="5669351"/>
                </a:lnTo>
                <a:lnTo>
                  <a:pt x="170688" y="5667755"/>
                </a:lnTo>
                <a:lnTo>
                  <a:pt x="178284" y="5669351"/>
                </a:lnTo>
                <a:lnTo>
                  <a:pt x="184594" y="5673661"/>
                </a:lnTo>
                <a:lnTo>
                  <a:pt x="188904" y="5679971"/>
                </a:lnTo>
                <a:lnTo>
                  <a:pt x="190500" y="5687567"/>
                </a:lnTo>
                <a:lnTo>
                  <a:pt x="188904" y="5694925"/>
                </a:lnTo>
                <a:lnTo>
                  <a:pt x="184594" y="5700712"/>
                </a:lnTo>
                <a:lnTo>
                  <a:pt x="178284" y="5704498"/>
                </a:lnTo>
                <a:lnTo>
                  <a:pt x="170688" y="5705855"/>
                </a:lnTo>
                <a:close/>
              </a:path>
              <a:path w="1287779" h="5706109">
                <a:moveTo>
                  <a:pt x="94488" y="5705855"/>
                </a:moveTo>
                <a:lnTo>
                  <a:pt x="87130" y="5704498"/>
                </a:lnTo>
                <a:lnTo>
                  <a:pt x="81343" y="5700712"/>
                </a:lnTo>
                <a:lnTo>
                  <a:pt x="77557" y="5694925"/>
                </a:lnTo>
                <a:lnTo>
                  <a:pt x="76200" y="5687567"/>
                </a:lnTo>
                <a:lnTo>
                  <a:pt x="77557" y="5679971"/>
                </a:lnTo>
                <a:lnTo>
                  <a:pt x="81343" y="5673661"/>
                </a:lnTo>
                <a:lnTo>
                  <a:pt x="87130" y="5669351"/>
                </a:lnTo>
                <a:lnTo>
                  <a:pt x="94488" y="5667755"/>
                </a:lnTo>
                <a:lnTo>
                  <a:pt x="102084" y="5669351"/>
                </a:lnTo>
                <a:lnTo>
                  <a:pt x="108394" y="5673661"/>
                </a:lnTo>
                <a:lnTo>
                  <a:pt x="112704" y="5679971"/>
                </a:lnTo>
                <a:lnTo>
                  <a:pt x="114300" y="5687567"/>
                </a:lnTo>
                <a:lnTo>
                  <a:pt x="112704" y="5694925"/>
                </a:lnTo>
                <a:lnTo>
                  <a:pt x="108394" y="5700712"/>
                </a:lnTo>
                <a:lnTo>
                  <a:pt x="102084" y="5704498"/>
                </a:lnTo>
                <a:lnTo>
                  <a:pt x="94488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7607" y="1397508"/>
            <a:ext cx="3172967" cy="5678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6939" y="1385316"/>
            <a:ext cx="3197860" cy="5706110"/>
          </a:xfrm>
          <a:custGeom>
            <a:avLst/>
            <a:gdLst/>
            <a:ahLst/>
            <a:cxnLst/>
            <a:rect l="l" t="t" r="r" b="b"/>
            <a:pathLst>
              <a:path w="3197860" h="5706109">
                <a:moveTo>
                  <a:pt x="18287" y="5667755"/>
                </a:moveTo>
                <a:lnTo>
                  <a:pt x="10929" y="5666398"/>
                </a:lnTo>
                <a:lnTo>
                  <a:pt x="5143" y="5662612"/>
                </a:lnTo>
                <a:lnTo>
                  <a:pt x="1357" y="5656825"/>
                </a:lnTo>
                <a:lnTo>
                  <a:pt x="0" y="5649467"/>
                </a:lnTo>
                <a:lnTo>
                  <a:pt x="1357" y="5641871"/>
                </a:lnTo>
                <a:lnTo>
                  <a:pt x="5143" y="5635561"/>
                </a:lnTo>
                <a:lnTo>
                  <a:pt x="10929" y="5631251"/>
                </a:lnTo>
                <a:lnTo>
                  <a:pt x="18287" y="5629655"/>
                </a:lnTo>
                <a:lnTo>
                  <a:pt x="25884" y="5631251"/>
                </a:lnTo>
                <a:lnTo>
                  <a:pt x="32194" y="5635561"/>
                </a:lnTo>
                <a:lnTo>
                  <a:pt x="36504" y="5641871"/>
                </a:lnTo>
                <a:lnTo>
                  <a:pt x="38100" y="5649467"/>
                </a:lnTo>
                <a:lnTo>
                  <a:pt x="36504" y="5656825"/>
                </a:lnTo>
                <a:lnTo>
                  <a:pt x="32194" y="5662612"/>
                </a:lnTo>
                <a:lnTo>
                  <a:pt x="25884" y="5666398"/>
                </a:lnTo>
                <a:lnTo>
                  <a:pt x="18287" y="5667755"/>
                </a:lnTo>
                <a:close/>
              </a:path>
              <a:path w="3197860" h="5706109">
                <a:moveTo>
                  <a:pt x="25908" y="5705855"/>
                </a:moveTo>
                <a:lnTo>
                  <a:pt x="18311" y="5704498"/>
                </a:lnTo>
                <a:lnTo>
                  <a:pt x="12001" y="5700712"/>
                </a:lnTo>
                <a:lnTo>
                  <a:pt x="7691" y="5694925"/>
                </a:lnTo>
                <a:lnTo>
                  <a:pt x="6095" y="5687567"/>
                </a:lnTo>
                <a:lnTo>
                  <a:pt x="7691" y="5679971"/>
                </a:lnTo>
                <a:lnTo>
                  <a:pt x="12001" y="5673661"/>
                </a:lnTo>
                <a:lnTo>
                  <a:pt x="18311" y="5669351"/>
                </a:lnTo>
                <a:lnTo>
                  <a:pt x="25908" y="5667755"/>
                </a:lnTo>
                <a:lnTo>
                  <a:pt x="33266" y="5669351"/>
                </a:lnTo>
                <a:lnTo>
                  <a:pt x="39052" y="5673661"/>
                </a:lnTo>
                <a:lnTo>
                  <a:pt x="42838" y="5679971"/>
                </a:lnTo>
                <a:lnTo>
                  <a:pt x="44195" y="5687567"/>
                </a:lnTo>
                <a:lnTo>
                  <a:pt x="42838" y="5694925"/>
                </a:lnTo>
                <a:lnTo>
                  <a:pt x="39052" y="5700712"/>
                </a:lnTo>
                <a:lnTo>
                  <a:pt x="33266" y="5704498"/>
                </a:lnTo>
                <a:lnTo>
                  <a:pt x="25908" y="5705855"/>
                </a:lnTo>
                <a:close/>
              </a:path>
              <a:path w="3197860" h="5706109">
                <a:moveTo>
                  <a:pt x="18287" y="5591555"/>
                </a:moveTo>
                <a:lnTo>
                  <a:pt x="10929" y="5590198"/>
                </a:lnTo>
                <a:lnTo>
                  <a:pt x="5143" y="5586412"/>
                </a:lnTo>
                <a:lnTo>
                  <a:pt x="1357" y="5580625"/>
                </a:lnTo>
                <a:lnTo>
                  <a:pt x="0" y="5573267"/>
                </a:lnTo>
                <a:lnTo>
                  <a:pt x="1357" y="5565671"/>
                </a:lnTo>
                <a:lnTo>
                  <a:pt x="5143" y="5559361"/>
                </a:lnTo>
                <a:lnTo>
                  <a:pt x="10929" y="5555051"/>
                </a:lnTo>
                <a:lnTo>
                  <a:pt x="18287" y="5553455"/>
                </a:lnTo>
                <a:lnTo>
                  <a:pt x="25884" y="5555051"/>
                </a:lnTo>
                <a:lnTo>
                  <a:pt x="32194" y="5559361"/>
                </a:lnTo>
                <a:lnTo>
                  <a:pt x="36504" y="5565671"/>
                </a:lnTo>
                <a:lnTo>
                  <a:pt x="38100" y="5573267"/>
                </a:lnTo>
                <a:lnTo>
                  <a:pt x="36504" y="5580625"/>
                </a:lnTo>
                <a:lnTo>
                  <a:pt x="32194" y="5586412"/>
                </a:lnTo>
                <a:lnTo>
                  <a:pt x="25884" y="5590198"/>
                </a:lnTo>
                <a:lnTo>
                  <a:pt x="18287" y="5591555"/>
                </a:lnTo>
                <a:close/>
              </a:path>
              <a:path w="3197860" h="5706109">
                <a:moveTo>
                  <a:pt x="18287" y="5515355"/>
                </a:moveTo>
                <a:lnTo>
                  <a:pt x="10929" y="5513998"/>
                </a:lnTo>
                <a:lnTo>
                  <a:pt x="5143" y="5510212"/>
                </a:lnTo>
                <a:lnTo>
                  <a:pt x="1357" y="5504425"/>
                </a:lnTo>
                <a:lnTo>
                  <a:pt x="0" y="5497067"/>
                </a:lnTo>
                <a:lnTo>
                  <a:pt x="1357" y="5489471"/>
                </a:lnTo>
                <a:lnTo>
                  <a:pt x="5143" y="5483161"/>
                </a:lnTo>
                <a:lnTo>
                  <a:pt x="10929" y="5478851"/>
                </a:lnTo>
                <a:lnTo>
                  <a:pt x="18287" y="5477255"/>
                </a:lnTo>
                <a:lnTo>
                  <a:pt x="25884" y="5478851"/>
                </a:lnTo>
                <a:lnTo>
                  <a:pt x="32194" y="5483161"/>
                </a:lnTo>
                <a:lnTo>
                  <a:pt x="36504" y="5489471"/>
                </a:lnTo>
                <a:lnTo>
                  <a:pt x="38100" y="5497067"/>
                </a:lnTo>
                <a:lnTo>
                  <a:pt x="36504" y="5504425"/>
                </a:lnTo>
                <a:lnTo>
                  <a:pt x="32194" y="5510212"/>
                </a:lnTo>
                <a:lnTo>
                  <a:pt x="25884" y="5513998"/>
                </a:lnTo>
                <a:lnTo>
                  <a:pt x="18287" y="5515355"/>
                </a:lnTo>
                <a:close/>
              </a:path>
              <a:path w="3197860" h="5706109">
                <a:moveTo>
                  <a:pt x="18287" y="5439155"/>
                </a:moveTo>
                <a:lnTo>
                  <a:pt x="10929" y="5437798"/>
                </a:lnTo>
                <a:lnTo>
                  <a:pt x="5143" y="5434012"/>
                </a:lnTo>
                <a:lnTo>
                  <a:pt x="1357" y="5428225"/>
                </a:lnTo>
                <a:lnTo>
                  <a:pt x="0" y="5420867"/>
                </a:lnTo>
                <a:lnTo>
                  <a:pt x="1357" y="5413271"/>
                </a:lnTo>
                <a:lnTo>
                  <a:pt x="5143" y="5406961"/>
                </a:lnTo>
                <a:lnTo>
                  <a:pt x="10929" y="5402651"/>
                </a:lnTo>
                <a:lnTo>
                  <a:pt x="18287" y="5401055"/>
                </a:lnTo>
                <a:lnTo>
                  <a:pt x="25884" y="5402651"/>
                </a:lnTo>
                <a:lnTo>
                  <a:pt x="32194" y="5406961"/>
                </a:lnTo>
                <a:lnTo>
                  <a:pt x="36504" y="5413271"/>
                </a:lnTo>
                <a:lnTo>
                  <a:pt x="38100" y="5420867"/>
                </a:lnTo>
                <a:lnTo>
                  <a:pt x="36504" y="5428225"/>
                </a:lnTo>
                <a:lnTo>
                  <a:pt x="32194" y="5434012"/>
                </a:lnTo>
                <a:lnTo>
                  <a:pt x="25884" y="5437798"/>
                </a:lnTo>
                <a:lnTo>
                  <a:pt x="18287" y="5439155"/>
                </a:lnTo>
                <a:close/>
              </a:path>
              <a:path w="3197860" h="5706109">
                <a:moveTo>
                  <a:pt x="18287" y="5362955"/>
                </a:moveTo>
                <a:lnTo>
                  <a:pt x="10929" y="5361598"/>
                </a:lnTo>
                <a:lnTo>
                  <a:pt x="5143" y="5357812"/>
                </a:lnTo>
                <a:lnTo>
                  <a:pt x="1357" y="5352025"/>
                </a:lnTo>
                <a:lnTo>
                  <a:pt x="0" y="5344667"/>
                </a:lnTo>
                <a:lnTo>
                  <a:pt x="1357" y="5337071"/>
                </a:lnTo>
                <a:lnTo>
                  <a:pt x="5143" y="5330761"/>
                </a:lnTo>
                <a:lnTo>
                  <a:pt x="10929" y="5326451"/>
                </a:lnTo>
                <a:lnTo>
                  <a:pt x="18287" y="5324855"/>
                </a:lnTo>
                <a:lnTo>
                  <a:pt x="25884" y="5326451"/>
                </a:lnTo>
                <a:lnTo>
                  <a:pt x="32194" y="5330761"/>
                </a:lnTo>
                <a:lnTo>
                  <a:pt x="36504" y="5337071"/>
                </a:lnTo>
                <a:lnTo>
                  <a:pt x="38100" y="5344667"/>
                </a:lnTo>
                <a:lnTo>
                  <a:pt x="36504" y="5352025"/>
                </a:lnTo>
                <a:lnTo>
                  <a:pt x="32194" y="5357812"/>
                </a:lnTo>
                <a:lnTo>
                  <a:pt x="25884" y="5361598"/>
                </a:lnTo>
                <a:lnTo>
                  <a:pt x="18287" y="5362955"/>
                </a:lnTo>
                <a:close/>
              </a:path>
              <a:path w="3197860" h="5706109">
                <a:moveTo>
                  <a:pt x="18287" y="5286755"/>
                </a:moveTo>
                <a:lnTo>
                  <a:pt x="10929" y="5285398"/>
                </a:lnTo>
                <a:lnTo>
                  <a:pt x="5143" y="5281612"/>
                </a:lnTo>
                <a:lnTo>
                  <a:pt x="1357" y="5275825"/>
                </a:lnTo>
                <a:lnTo>
                  <a:pt x="0" y="5268467"/>
                </a:lnTo>
                <a:lnTo>
                  <a:pt x="1357" y="5260871"/>
                </a:lnTo>
                <a:lnTo>
                  <a:pt x="5143" y="5254561"/>
                </a:lnTo>
                <a:lnTo>
                  <a:pt x="10929" y="5250251"/>
                </a:lnTo>
                <a:lnTo>
                  <a:pt x="18287" y="5248655"/>
                </a:lnTo>
                <a:lnTo>
                  <a:pt x="25884" y="5250251"/>
                </a:lnTo>
                <a:lnTo>
                  <a:pt x="32194" y="5254561"/>
                </a:lnTo>
                <a:lnTo>
                  <a:pt x="36504" y="5260871"/>
                </a:lnTo>
                <a:lnTo>
                  <a:pt x="38100" y="5268467"/>
                </a:lnTo>
                <a:lnTo>
                  <a:pt x="36504" y="5275825"/>
                </a:lnTo>
                <a:lnTo>
                  <a:pt x="32194" y="5281612"/>
                </a:lnTo>
                <a:lnTo>
                  <a:pt x="25884" y="5285398"/>
                </a:lnTo>
                <a:lnTo>
                  <a:pt x="18287" y="5286755"/>
                </a:lnTo>
                <a:close/>
              </a:path>
              <a:path w="3197860" h="5706109">
                <a:moveTo>
                  <a:pt x="18287" y="5210555"/>
                </a:moveTo>
                <a:lnTo>
                  <a:pt x="10929" y="5209198"/>
                </a:lnTo>
                <a:lnTo>
                  <a:pt x="5143" y="5205412"/>
                </a:lnTo>
                <a:lnTo>
                  <a:pt x="1357" y="5199625"/>
                </a:lnTo>
                <a:lnTo>
                  <a:pt x="0" y="5192267"/>
                </a:lnTo>
                <a:lnTo>
                  <a:pt x="1357" y="5184671"/>
                </a:lnTo>
                <a:lnTo>
                  <a:pt x="5143" y="5178361"/>
                </a:lnTo>
                <a:lnTo>
                  <a:pt x="10929" y="5174051"/>
                </a:lnTo>
                <a:lnTo>
                  <a:pt x="18287" y="5172455"/>
                </a:lnTo>
                <a:lnTo>
                  <a:pt x="25884" y="5174051"/>
                </a:lnTo>
                <a:lnTo>
                  <a:pt x="32194" y="5178361"/>
                </a:lnTo>
                <a:lnTo>
                  <a:pt x="36504" y="5184671"/>
                </a:lnTo>
                <a:lnTo>
                  <a:pt x="38100" y="5192267"/>
                </a:lnTo>
                <a:lnTo>
                  <a:pt x="36504" y="5199625"/>
                </a:lnTo>
                <a:lnTo>
                  <a:pt x="32194" y="5205412"/>
                </a:lnTo>
                <a:lnTo>
                  <a:pt x="25884" y="5209198"/>
                </a:lnTo>
                <a:lnTo>
                  <a:pt x="18287" y="5210555"/>
                </a:lnTo>
                <a:close/>
              </a:path>
              <a:path w="3197860" h="5706109">
                <a:moveTo>
                  <a:pt x="18287" y="5134355"/>
                </a:moveTo>
                <a:lnTo>
                  <a:pt x="10929" y="5132998"/>
                </a:lnTo>
                <a:lnTo>
                  <a:pt x="5143" y="5129212"/>
                </a:lnTo>
                <a:lnTo>
                  <a:pt x="1357" y="5123425"/>
                </a:lnTo>
                <a:lnTo>
                  <a:pt x="0" y="5116067"/>
                </a:lnTo>
                <a:lnTo>
                  <a:pt x="1357" y="5108471"/>
                </a:lnTo>
                <a:lnTo>
                  <a:pt x="5143" y="5102161"/>
                </a:lnTo>
                <a:lnTo>
                  <a:pt x="10929" y="5097851"/>
                </a:lnTo>
                <a:lnTo>
                  <a:pt x="18287" y="5096255"/>
                </a:lnTo>
                <a:lnTo>
                  <a:pt x="25884" y="5097851"/>
                </a:lnTo>
                <a:lnTo>
                  <a:pt x="32194" y="5102161"/>
                </a:lnTo>
                <a:lnTo>
                  <a:pt x="36504" y="5108471"/>
                </a:lnTo>
                <a:lnTo>
                  <a:pt x="38100" y="5116067"/>
                </a:lnTo>
                <a:lnTo>
                  <a:pt x="36504" y="5123425"/>
                </a:lnTo>
                <a:lnTo>
                  <a:pt x="32194" y="5129212"/>
                </a:lnTo>
                <a:lnTo>
                  <a:pt x="25884" y="5132998"/>
                </a:lnTo>
                <a:lnTo>
                  <a:pt x="18287" y="5134355"/>
                </a:lnTo>
                <a:close/>
              </a:path>
              <a:path w="3197860" h="5706109">
                <a:moveTo>
                  <a:pt x="18287" y="5058155"/>
                </a:moveTo>
                <a:lnTo>
                  <a:pt x="10929" y="5056798"/>
                </a:lnTo>
                <a:lnTo>
                  <a:pt x="5143" y="5053012"/>
                </a:lnTo>
                <a:lnTo>
                  <a:pt x="1357" y="5047225"/>
                </a:lnTo>
                <a:lnTo>
                  <a:pt x="0" y="5039867"/>
                </a:lnTo>
                <a:lnTo>
                  <a:pt x="1357" y="5032271"/>
                </a:lnTo>
                <a:lnTo>
                  <a:pt x="5143" y="5025961"/>
                </a:lnTo>
                <a:lnTo>
                  <a:pt x="10929" y="5021651"/>
                </a:lnTo>
                <a:lnTo>
                  <a:pt x="18287" y="5020055"/>
                </a:lnTo>
                <a:lnTo>
                  <a:pt x="25884" y="5021651"/>
                </a:lnTo>
                <a:lnTo>
                  <a:pt x="32194" y="5025961"/>
                </a:lnTo>
                <a:lnTo>
                  <a:pt x="36504" y="5032271"/>
                </a:lnTo>
                <a:lnTo>
                  <a:pt x="38100" y="5039867"/>
                </a:lnTo>
                <a:lnTo>
                  <a:pt x="36504" y="5047225"/>
                </a:lnTo>
                <a:lnTo>
                  <a:pt x="32194" y="5053012"/>
                </a:lnTo>
                <a:lnTo>
                  <a:pt x="25884" y="5056798"/>
                </a:lnTo>
                <a:lnTo>
                  <a:pt x="18287" y="5058155"/>
                </a:lnTo>
                <a:close/>
              </a:path>
              <a:path w="3197860" h="5706109">
                <a:moveTo>
                  <a:pt x="18287" y="4981955"/>
                </a:moveTo>
                <a:lnTo>
                  <a:pt x="10929" y="4980598"/>
                </a:lnTo>
                <a:lnTo>
                  <a:pt x="5143" y="4976812"/>
                </a:lnTo>
                <a:lnTo>
                  <a:pt x="1357" y="4971025"/>
                </a:lnTo>
                <a:lnTo>
                  <a:pt x="0" y="4963667"/>
                </a:lnTo>
                <a:lnTo>
                  <a:pt x="1357" y="4956071"/>
                </a:lnTo>
                <a:lnTo>
                  <a:pt x="5143" y="4949761"/>
                </a:lnTo>
                <a:lnTo>
                  <a:pt x="10929" y="4945451"/>
                </a:lnTo>
                <a:lnTo>
                  <a:pt x="18287" y="4943855"/>
                </a:lnTo>
                <a:lnTo>
                  <a:pt x="25884" y="4945451"/>
                </a:lnTo>
                <a:lnTo>
                  <a:pt x="32194" y="4949761"/>
                </a:lnTo>
                <a:lnTo>
                  <a:pt x="36504" y="4956071"/>
                </a:lnTo>
                <a:lnTo>
                  <a:pt x="38100" y="4963667"/>
                </a:lnTo>
                <a:lnTo>
                  <a:pt x="36504" y="4971025"/>
                </a:lnTo>
                <a:lnTo>
                  <a:pt x="32194" y="4976812"/>
                </a:lnTo>
                <a:lnTo>
                  <a:pt x="25884" y="4980598"/>
                </a:lnTo>
                <a:lnTo>
                  <a:pt x="18287" y="4981955"/>
                </a:lnTo>
                <a:close/>
              </a:path>
              <a:path w="3197860" h="5706109">
                <a:moveTo>
                  <a:pt x="18287" y="4905755"/>
                </a:moveTo>
                <a:lnTo>
                  <a:pt x="10929" y="4904398"/>
                </a:lnTo>
                <a:lnTo>
                  <a:pt x="5143" y="4900612"/>
                </a:lnTo>
                <a:lnTo>
                  <a:pt x="1357" y="4894825"/>
                </a:lnTo>
                <a:lnTo>
                  <a:pt x="0" y="4887467"/>
                </a:lnTo>
                <a:lnTo>
                  <a:pt x="1357" y="4879871"/>
                </a:lnTo>
                <a:lnTo>
                  <a:pt x="5143" y="4873561"/>
                </a:lnTo>
                <a:lnTo>
                  <a:pt x="10929" y="4869251"/>
                </a:lnTo>
                <a:lnTo>
                  <a:pt x="18287" y="4867655"/>
                </a:lnTo>
                <a:lnTo>
                  <a:pt x="25884" y="4869251"/>
                </a:lnTo>
                <a:lnTo>
                  <a:pt x="32194" y="4873561"/>
                </a:lnTo>
                <a:lnTo>
                  <a:pt x="36504" y="4879871"/>
                </a:lnTo>
                <a:lnTo>
                  <a:pt x="38100" y="4887467"/>
                </a:lnTo>
                <a:lnTo>
                  <a:pt x="36504" y="4894825"/>
                </a:lnTo>
                <a:lnTo>
                  <a:pt x="32194" y="4900612"/>
                </a:lnTo>
                <a:lnTo>
                  <a:pt x="25884" y="4904398"/>
                </a:lnTo>
                <a:lnTo>
                  <a:pt x="18287" y="4905755"/>
                </a:lnTo>
                <a:close/>
              </a:path>
              <a:path w="3197860" h="5706109">
                <a:moveTo>
                  <a:pt x="18287" y="4829555"/>
                </a:moveTo>
                <a:lnTo>
                  <a:pt x="10929" y="4828198"/>
                </a:lnTo>
                <a:lnTo>
                  <a:pt x="5143" y="4824412"/>
                </a:lnTo>
                <a:lnTo>
                  <a:pt x="1357" y="4818625"/>
                </a:lnTo>
                <a:lnTo>
                  <a:pt x="0" y="4811267"/>
                </a:lnTo>
                <a:lnTo>
                  <a:pt x="1357" y="4803671"/>
                </a:lnTo>
                <a:lnTo>
                  <a:pt x="5143" y="4797361"/>
                </a:lnTo>
                <a:lnTo>
                  <a:pt x="10929" y="4793051"/>
                </a:lnTo>
                <a:lnTo>
                  <a:pt x="18287" y="4791455"/>
                </a:lnTo>
                <a:lnTo>
                  <a:pt x="25884" y="4793051"/>
                </a:lnTo>
                <a:lnTo>
                  <a:pt x="32194" y="4797361"/>
                </a:lnTo>
                <a:lnTo>
                  <a:pt x="36504" y="4803671"/>
                </a:lnTo>
                <a:lnTo>
                  <a:pt x="38100" y="4811267"/>
                </a:lnTo>
                <a:lnTo>
                  <a:pt x="36504" y="4818625"/>
                </a:lnTo>
                <a:lnTo>
                  <a:pt x="32194" y="4824412"/>
                </a:lnTo>
                <a:lnTo>
                  <a:pt x="25884" y="4828198"/>
                </a:lnTo>
                <a:lnTo>
                  <a:pt x="18287" y="4829555"/>
                </a:lnTo>
                <a:close/>
              </a:path>
              <a:path w="3197860" h="5706109">
                <a:moveTo>
                  <a:pt x="18287" y="4753355"/>
                </a:moveTo>
                <a:lnTo>
                  <a:pt x="10929" y="4751784"/>
                </a:lnTo>
                <a:lnTo>
                  <a:pt x="5143" y="4747640"/>
                </a:lnTo>
                <a:lnTo>
                  <a:pt x="1357" y="4741783"/>
                </a:lnTo>
                <a:lnTo>
                  <a:pt x="0" y="4735067"/>
                </a:lnTo>
                <a:lnTo>
                  <a:pt x="1357" y="4727471"/>
                </a:lnTo>
                <a:lnTo>
                  <a:pt x="5143" y="4721161"/>
                </a:lnTo>
                <a:lnTo>
                  <a:pt x="10929" y="4716851"/>
                </a:lnTo>
                <a:lnTo>
                  <a:pt x="18287" y="4715255"/>
                </a:lnTo>
                <a:lnTo>
                  <a:pt x="25884" y="4716851"/>
                </a:lnTo>
                <a:lnTo>
                  <a:pt x="32194" y="4721161"/>
                </a:lnTo>
                <a:lnTo>
                  <a:pt x="36504" y="4727471"/>
                </a:lnTo>
                <a:lnTo>
                  <a:pt x="38100" y="4735067"/>
                </a:lnTo>
                <a:lnTo>
                  <a:pt x="36504" y="4741783"/>
                </a:lnTo>
                <a:lnTo>
                  <a:pt x="32194" y="4747640"/>
                </a:lnTo>
                <a:lnTo>
                  <a:pt x="25884" y="4751784"/>
                </a:lnTo>
                <a:lnTo>
                  <a:pt x="18287" y="4753355"/>
                </a:lnTo>
                <a:close/>
              </a:path>
              <a:path w="3197860" h="5706109">
                <a:moveTo>
                  <a:pt x="18287" y="4677155"/>
                </a:moveTo>
                <a:lnTo>
                  <a:pt x="10929" y="4675584"/>
                </a:lnTo>
                <a:lnTo>
                  <a:pt x="5143" y="4671440"/>
                </a:lnTo>
                <a:lnTo>
                  <a:pt x="1357" y="4665583"/>
                </a:lnTo>
                <a:lnTo>
                  <a:pt x="0" y="4658867"/>
                </a:lnTo>
                <a:lnTo>
                  <a:pt x="1357" y="4651271"/>
                </a:lnTo>
                <a:lnTo>
                  <a:pt x="5143" y="4644961"/>
                </a:lnTo>
                <a:lnTo>
                  <a:pt x="10929" y="4640651"/>
                </a:lnTo>
                <a:lnTo>
                  <a:pt x="18287" y="4639055"/>
                </a:lnTo>
                <a:lnTo>
                  <a:pt x="25884" y="4640651"/>
                </a:lnTo>
                <a:lnTo>
                  <a:pt x="32194" y="4644961"/>
                </a:lnTo>
                <a:lnTo>
                  <a:pt x="36504" y="4651271"/>
                </a:lnTo>
                <a:lnTo>
                  <a:pt x="38100" y="4658867"/>
                </a:lnTo>
                <a:lnTo>
                  <a:pt x="36504" y="4665583"/>
                </a:lnTo>
                <a:lnTo>
                  <a:pt x="32194" y="4671440"/>
                </a:lnTo>
                <a:lnTo>
                  <a:pt x="25884" y="4675584"/>
                </a:lnTo>
                <a:lnTo>
                  <a:pt x="18287" y="4677155"/>
                </a:lnTo>
                <a:close/>
              </a:path>
              <a:path w="3197860" h="5706109">
                <a:moveTo>
                  <a:pt x="18287" y="4600955"/>
                </a:moveTo>
                <a:lnTo>
                  <a:pt x="10929" y="4599384"/>
                </a:lnTo>
                <a:lnTo>
                  <a:pt x="5143" y="4595240"/>
                </a:lnTo>
                <a:lnTo>
                  <a:pt x="1357" y="4589383"/>
                </a:lnTo>
                <a:lnTo>
                  <a:pt x="0" y="4582667"/>
                </a:lnTo>
                <a:lnTo>
                  <a:pt x="1357" y="4575071"/>
                </a:lnTo>
                <a:lnTo>
                  <a:pt x="5143" y="4568761"/>
                </a:lnTo>
                <a:lnTo>
                  <a:pt x="10929" y="4564451"/>
                </a:lnTo>
                <a:lnTo>
                  <a:pt x="18287" y="4562855"/>
                </a:lnTo>
                <a:lnTo>
                  <a:pt x="25884" y="4564451"/>
                </a:lnTo>
                <a:lnTo>
                  <a:pt x="32194" y="4568761"/>
                </a:lnTo>
                <a:lnTo>
                  <a:pt x="36504" y="4575071"/>
                </a:lnTo>
                <a:lnTo>
                  <a:pt x="38100" y="4582667"/>
                </a:lnTo>
                <a:lnTo>
                  <a:pt x="36504" y="4589383"/>
                </a:lnTo>
                <a:lnTo>
                  <a:pt x="32194" y="4595240"/>
                </a:lnTo>
                <a:lnTo>
                  <a:pt x="25884" y="4599384"/>
                </a:lnTo>
                <a:lnTo>
                  <a:pt x="18287" y="4600955"/>
                </a:lnTo>
                <a:close/>
              </a:path>
              <a:path w="3197860" h="5706109">
                <a:moveTo>
                  <a:pt x="18287" y="4524755"/>
                </a:moveTo>
                <a:lnTo>
                  <a:pt x="10929" y="4523184"/>
                </a:lnTo>
                <a:lnTo>
                  <a:pt x="5143" y="4519040"/>
                </a:lnTo>
                <a:lnTo>
                  <a:pt x="1357" y="4513183"/>
                </a:lnTo>
                <a:lnTo>
                  <a:pt x="0" y="4506467"/>
                </a:lnTo>
                <a:lnTo>
                  <a:pt x="0" y="4504944"/>
                </a:lnTo>
                <a:lnTo>
                  <a:pt x="1357" y="4498228"/>
                </a:lnTo>
                <a:lnTo>
                  <a:pt x="5143" y="4492370"/>
                </a:lnTo>
                <a:lnTo>
                  <a:pt x="10929" y="4488227"/>
                </a:lnTo>
                <a:lnTo>
                  <a:pt x="18287" y="4486655"/>
                </a:lnTo>
                <a:lnTo>
                  <a:pt x="25884" y="4488227"/>
                </a:lnTo>
                <a:lnTo>
                  <a:pt x="32194" y="4492370"/>
                </a:lnTo>
                <a:lnTo>
                  <a:pt x="36504" y="4498228"/>
                </a:lnTo>
                <a:lnTo>
                  <a:pt x="38100" y="4504944"/>
                </a:lnTo>
                <a:lnTo>
                  <a:pt x="38100" y="4506467"/>
                </a:lnTo>
                <a:lnTo>
                  <a:pt x="36504" y="4513183"/>
                </a:lnTo>
                <a:lnTo>
                  <a:pt x="32194" y="4519040"/>
                </a:lnTo>
                <a:lnTo>
                  <a:pt x="25884" y="4523184"/>
                </a:lnTo>
                <a:lnTo>
                  <a:pt x="18287" y="4524755"/>
                </a:lnTo>
                <a:close/>
              </a:path>
              <a:path w="3197860" h="5706109">
                <a:moveTo>
                  <a:pt x="18287" y="4448555"/>
                </a:moveTo>
                <a:lnTo>
                  <a:pt x="10929" y="4446960"/>
                </a:lnTo>
                <a:lnTo>
                  <a:pt x="5143" y="4442650"/>
                </a:lnTo>
                <a:lnTo>
                  <a:pt x="1357" y="4436340"/>
                </a:lnTo>
                <a:lnTo>
                  <a:pt x="0" y="4428744"/>
                </a:lnTo>
                <a:lnTo>
                  <a:pt x="1357" y="4422028"/>
                </a:lnTo>
                <a:lnTo>
                  <a:pt x="5143" y="4416170"/>
                </a:lnTo>
                <a:lnTo>
                  <a:pt x="10929" y="4412027"/>
                </a:lnTo>
                <a:lnTo>
                  <a:pt x="18287" y="4410455"/>
                </a:lnTo>
                <a:lnTo>
                  <a:pt x="25884" y="4412027"/>
                </a:lnTo>
                <a:lnTo>
                  <a:pt x="32194" y="4416170"/>
                </a:lnTo>
                <a:lnTo>
                  <a:pt x="36504" y="4422028"/>
                </a:lnTo>
                <a:lnTo>
                  <a:pt x="38100" y="4428744"/>
                </a:lnTo>
                <a:lnTo>
                  <a:pt x="36504" y="4436340"/>
                </a:lnTo>
                <a:lnTo>
                  <a:pt x="32194" y="4442650"/>
                </a:lnTo>
                <a:lnTo>
                  <a:pt x="25884" y="4446960"/>
                </a:lnTo>
                <a:lnTo>
                  <a:pt x="18287" y="4448555"/>
                </a:lnTo>
                <a:close/>
              </a:path>
              <a:path w="3197860" h="5706109">
                <a:moveTo>
                  <a:pt x="18287" y="4372355"/>
                </a:moveTo>
                <a:lnTo>
                  <a:pt x="10929" y="4370760"/>
                </a:lnTo>
                <a:lnTo>
                  <a:pt x="5143" y="4366450"/>
                </a:lnTo>
                <a:lnTo>
                  <a:pt x="1357" y="4360140"/>
                </a:lnTo>
                <a:lnTo>
                  <a:pt x="0" y="4352544"/>
                </a:lnTo>
                <a:lnTo>
                  <a:pt x="1357" y="4345828"/>
                </a:lnTo>
                <a:lnTo>
                  <a:pt x="5143" y="4339970"/>
                </a:lnTo>
                <a:lnTo>
                  <a:pt x="10929" y="4335827"/>
                </a:lnTo>
                <a:lnTo>
                  <a:pt x="18287" y="4334255"/>
                </a:lnTo>
                <a:lnTo>
                  <a:pt x="25884" y="4335827"/>
                </a:lnTo>
                <a:lnTo>
                  <a:pt x="32194" y="4339970"/>
                </a:lnTo>
                <a:lnTo>
                  <a:pt x="36504" y="4345828"/>
                </a:lnTo>
                <a:lnTo>
                  <a:pt x="38100" y="4352544"/>
                </a:lnTo>
                <a:lnTo>
                  <a:pt x="36504" y="4360140"/>
                </a:lnTo>
                <a:lnTo>
                  <a:pt x="32194" y="4366450"/>
                </a:lnTo>
                <a:lnTo>
                  <a:pt x="25884" y="4370760"/>
                </a:lnTo>
                <a:lnTo>
                  <a:pt x="18287" y="4372355"/>
                </a:lnTo>
                <a:close/>
              </a:path>
              <a:path w="3197860" h="5706109">
                <a:moveTo>
                  <a:pt x="18287" y="4296155"/>
                </a:moveTo>
                <a:lnTo>
                  <a:pt x="10929" y="4294560"/>
                </a:lnTo>
                <a:lnTo>
                  <a:pt x="5143" y="4290250"/>
                </a:lnTo>
                <a:lnTo>
                  <a:pt x="1357" y="4283940"/>
                </a:lnTo>
                <a:lnTo>
                  <a:pt x="0" y="4276344"/>
                </a:lnTo>
                <a:lnTo>
                  <a:pt x="1357" y="4269628"/>
                </a:lnTo>
                <a:lnTo>
                  <a:pt x="5143" y="4263770"/>
                </a:lnTo>
                <a:lnTo>
                  <a:pt x="10929" y="4259627"/>
                </a:lnTo>
                <a:lnTo>
                  <a:pt x="18287" y="4258055"/>
                </a:lnTo>
                <a:lnTo>
                  <a:pt x="25884" y="4259627"/>
                </a:lnTo>
                <a:lnTo>
                  <a:pt x="32194" y="4263770"/>
                </a:lnTo>
                <a:lnTo>
                  <a:pt x="36504" y="4269628"/>
                </a:lnTo>
                <a:lnTo>
                  <a:pt x="38100" y="4276344"/>
                </a:lnTo>
                <a:lnTo>
                  <a:pt x="36504" y="4283940"/>
                </a:lnTo>
                <a:lnTo>
                  <a:pt x="32194" y="4290250"/>
                </a:lnTo>
                <a:lnTo>
                  <a:pt x="25884" y="4294560"/>
                </a:lnTo>
                <a:lnTo>
                  <a:pt x="18287" y="4296155"/>
                </a:lnTo>
                <a:close/>
              </a:path>
              <a:path w="3197860" h="5706109">
                <a:moveTo>
                  <a:pt x="18287" y="4219955"/>
                </a:moveTo>
                <a:lnTo>
                  <a:pt x="10929" y="4218360"/>
                </a:lnTo>
                <a:lnTo>
                  <a:pt x="5143" y="4214050"/>
                </a:lnTo>
                <a:lnTo>
                  <a:pt x="1357" y="4207740"/>
                </a:lnTo>
                <a:lnTo>
                  <a:pt x="0" y="4200144"/>
                </a:lnTo>
                <a:lnTo>
                  <a:pt x="1357" y="4192786"/>
                </a:lnTo>
                <a:lnTo>
                  <a:pt x="5143" y="4186999"/>
                </a:lnTo>
                <a:lnTo>
                  <a:pt x="10929" y="4183213"/>
                </a:lnTo>
                <a:lnTo>
                  <a:pt x="18287" y="4181855"/>
                </a:lnTo>
                <a:lnTo>
                  <a:pt x="25884" y="4183213"/>
                </a:lnTo>
                <a:lnTo>
                  <a:pt x="32194" y="4186999"/>
                </a:lnTo>
                <a:lnTo>
                  <a:pt x="36504" y="4192786"/>
                </a:lnTo>
                <a:lnTo>
                  <a:pt x="38100" y="4200144"/>
                </a:lnTo>
                <a:lnTo>
                  <a:pt x="36504" y="4207740"/>
                </a:lnTo>
                <a:lnTo>
                  <a:pt x="32194" y="4214050"/>
                </a:lnTo>
                <a:lnTo>
                  <a:pt x="25884" y="4218360"/>
                </a:lnTo>
                <a:lnTo>
                  <a:pt x="18287" y="4219955"/>
                </a:lnTo>
                <a:close/>
              </a:path>
              <a:path w="3197860" h="5706109">
                <a:moveTo>
                  <a:pt x="18287" y="4143755"/>
                </a:moveTo>
                <a:lnTo>
                  <a:pt x="10929" y="4142160"/>
                </a:lnTo>
                <a:lnTo>
                  <a:pt x="5143" y="4137850"/>
                </a:lnTo>
                <a:lnTo>
                  <a:pt x="1357" y="4131540"/>
                </a:lnTo>
                <a:lnTo>
                  <a:pt x="0" y="4123944"/>
                </a:lnTo>
                <a:lnTo>
                  <a:pt x="1357" y="4116586"/>
                </a:lnTo>
                <a:lnTo>
                  <a:pt x="5143" y="4110799"/>
                </a:lnTo>
                <a:lnTo>
                  <a:pt x="10929" y="4107013"/>
                </a:lnTo>
                <a:lnTo>
                  <a:pt x="18287" y="4105655"/>
                </a:lnTo>
                <a:lnTo>
                  <a:pt x="25884" y="4107013"/>
                </a:lnTo>
                <a:lnTo>
                  <a:pt x="32194" y="4110799"/>
                </a:lnTo>
                <a:lnTo>
                  <a:pt x="36504" y="4116586"/>
                </a:lnTo>
                <a:lnTo>
                  <a:pt x="38100" y="4123944"/>
                </a:lnTo>
                <a:lnTo>
                  <a:pt x="36504" y="4131540"/>
                </a:lnTo>
                <a:lnTo>
                  <a:pt x="32194" y="4137850"/>
                </a:lnTo>
                <a:lnTo>
                  <a:pt x="25884" y="4142160"/>
                </a:lnTo>
                <a:lnTo>
                  <a:pt x="18287" y="4143755"/>
                </a:lnTo>
                <a:close/>
              </a:path>
              <a:path w="3197860" h="5706109">
                <a:moveTo>
                  <a:pt x="18287" y="4067555"/>
                </a:moveTo>
                <a:lnTo>
                  <a:pt x="10929" y="4065960"/>
                </a:lnTo>
                <a:lnTo>
                  <a:pt x="5143" y="4061650"/>
                </a:lnTo>
                <a:lnTo>
                  <a:pt x="1357" y="4055340"/>
                </a:lnTo>
                <a:lnTo>
                  <a:pt x="0" y="4047744"/>
                </a:lnTo>
                <a:lnTo>
                  <a:pt x="1357" y="4040386"/>
                </a:lnTo>
                <a:lnTo>
                  <a:pt x="5143" y="4034599"/>
                </a:lnTo>
                <a:lnTo>
                  <a:pt x="10929" y="4030813"/>
                </a:lnTo>
                <a:lnTo>
                  <a:pt x="18287" y="4029455"/>
                </a:lnTo>
                <a:lnTo>
                  <a:pt x="25884" y="4030813"/>
                </a:lnTo>
                <a:lnTo>
                  <a:pt x="32194" y="4034599"/>
                </a:lnTo>
                <a:lnTo>
                  <a:pt x="36504" y="4040386"/>
                </a:lnTo>
                <a:lnTo>
                  <a:pt x="38100" y="4047744"/>
                </a:lnTo>
                <a:lnTo>
                  <a:pt x="36504" y="4055340"/>
                </a:lnTo>
                <a:lnTo>
                  <a:pt x="32194" y="4061650"/>
                </a:lnTo>
                <a:lnTo>
                  <a:pt x="25884" y="4065960"/>
                </a:lnTo>
                <a:lnTo>
                  <a:pt x="18287" y="4067555"/>
                </a:lnTo>
                <a:close/>
              </a:path>
              <a:path w="3197860" h="5706109">
                <a:moveTo>
                  <a:pt x="18287" y="3991355"/>
                </a:moveTo>
                <a:lnTo>
                  <a:pt x="10929" y="3989760"/>
                </a:lnTo>
                <a:lnTo>
                  <a:pt x="5143" y="3985450"/>
                </a:lnTo>
                <a:lnTo>
                  <a:pt x="1357" y="3979140"/>
                </a:lnTo>
                <a:lnTo>
                  <a:pt x="0" y="3971544"/>
                </a:lnTo>
                <a:lnTo>
                  <a:pt x="1357" y="3964186"/>
                </a:lnTo>
                <a:lnTo>
                  <a:pt x="5143" y="3958399"/>
                </a:lnTo>
                <a:lnTo>
                  <a:pt x="10929" y="3954613"/>
                </a:lnTo>
                <a:lnTo>
                  <a:pt x="18287" y="3953255"/>
                </a:lnTo>
                <a:lnTo>
                  <a:pt x="25884" y="3954613"/>
                </a:lnTo>
                <a:lnTo>
                  <a:pt x="32194" y="3958399"/>
                </a:lnTo>
                <a:lnTo>
                  <a:pt x="36504" y="3964186"/>
                </a:lnTo>
                <a:lnTo>
                  <a:pt x="38100" y="3971544"/>
                </a:lnTo>
                <a:lnTo>
                  <a:pt x="36504" y="3979140"/>
                </a:lnTo>
                <a:lnTo>
                  <a:pt x="32194" y="3985450"/>
                </a:lnTo>
                <a:lnTo>
                  <a:pt x="25884" y="3989760"/>
                </a:lnTo>
                <a:lnTo>
                  <a:pt x="18287" y="3991355"/>
                </a:lnTo>
                <a:close/>
              </a:path>
              <a:path w="3197860" h="5706109">
                <a:moveTo>
                  <a:pt x="18287" y="3915155"/>
                </a:moveTo>
                <a:lnTo>
                  <a:pt x="10929" y="3913560"/>
                </a:lnTo>
                <a:lnTo>
                  <a:pt x="5143" y="3909250"/>
                </a:lnTo>
                <a:lnTo>
                  <a:pt x="1357" y="3902940"/>
                </a:lnTo>
                <a:lnTo>
                  <a:pt x="0" y="3895344"/>
                </a:lnTo>
                <a:lnTo>
                  <a:pt x="1357" y="3887986"/>
                </a:lnTo>
                <a:lnTo>
                  <a:pt x="5143" y="3882199"/>
                </a:lnTo>
                <a:lnTo>
                  <a:pt x="10929" y="3878413"/>
                </a:lnTo>
                <a:lnTo>
                  <a:pt x="18287" y="3877055"/>
                </a:lnTo>
                <a:lnTo>
                  <a:pt x="25884" y="3878413"/>
                </a:lnTo>
                <a:lnTo>
                  <a:pt x="32194" y="3882199"/>
                </a:lnTo>
                <a:lnTo>
                  <a:pt x="36504" y="3887986"/>
                </a:lnTo>
                <a:lnTo>
                  <a:pt x="38100" y="3895344"/>
                </a:lnTo>
                <a:lnTo>
                  <a:pt x="36504" y="3902940"/>
                </a:lnTo>
                <a:lnTo>
                  <a:pt x="32194" y="3909250"/>
                </a:lnTo>
                <a:lnTo>
                  <a:pt x="25884" y="3913560"/>
                </a:lnTo>
                <a:lnTo>
                  <a:pt x="18287" y="3915155"/>
                </a:lnTo>
                <a:close/>
              </a:path>
              <a:path w="3197860" h="5706109">
                <a:moveTo>
                  <a:pt x="18287" y="3838955"/>
                </a:moveTo>
                <a:lnTo>
                  <a:pt x="10929" y="3837360"/>
                </a:lnTo>
                <a:lnTo>
                  <a:pt x="5143" y="3833050"/>
                </a:lnTo>
                <a:lnTo>
                  <a:pt x="1357" y="3826740"/>
                </a:lnTo>
                <a:lnTo>
                  <a:pt x="0" y="3819144"/>
                </a:lnTo>
                <a:lnTo>
                  <a:pt x="1357" y="3811786"/>
                </a:lnTo>
                <a:lnTo>
                  <a:pt x="5143" y="3805999"/>
                </a:lnTo>
                <a:lnTo>
                  <a:pt x="10929" y="3802213"/>
                </a:lnTo>
                <a:lnTo>
                  <a:pt x="18287" y="3800855"/>
                </a:lnTo>
                <a:lnTo>
                  <a:pt x="25884" y="3802213"/>
                </a:lnTo>
                <a:lnTo>
                  <a:pt x="32194" y="3805999"/>
                </a:lnTo>
                <a:lnTo>
                  <a:pt x="36504" y="3811786"/>
                </a:lnTo>
                <a:lnTo>
                  <a:pt x="38100" y="3819144"/>
                </a:lnTo>
                <a:lnTo>
                  <a:pt x="36504" y="3826740"/>
                </a:lnTo>
                <a:lnTo>
                  <a:pt x="32194" y="3833050"/>
                </a:lnTo>
                <a:lnTo>
                  <a:pt x="25884" y="3837360"/>
                </a:lnTo>
                <a:lnTo>
                  <a:pt x="18287" y="3838955"/>
                </a:lnTo>
                <a:close/>
              </a:path>
              <a:path w="3197860" h="5706109">
                <a:moveTo>
                  <a:pt x="18287" y="3762755"/>
                </a:moveTo>
                <a:lnTo>
                  <a:pt x="10929" y="3761160"/>
                </a:lnTo>
                <a:lnTo>
                  <a:pt x="5143" y="3756850"/>
                </a:lnTo>
                <a:lnTo>
                  <a:pt x="1357" y="3750540"/>
                </a:lnTo>
                <a:lnTo>
                  <a:pt x="0" y="3742944"/>
                </a:lnTo>
                <a:lnTo>
                  <a:pt x="1357" y="3735586"/>
                </a:lnTo>
                <a:lnTo>
                  <a:pt x="5143" y="3729799"/>
                </a:lnTo>
                <a:lnTo>
                  <a:pt x="10929" y="3726013"/>
                </a:lnTo>
                <a:lnTo>
                  <a:pt x="18287" y="3724655"/>
                </a:lnTo>
                <a:lnTo>
                  <a:pt x="25884" y="3726013"/>
                </a:lnTo>
                <a:lnTo>
                  <a:pt x="32194" y="3729799"/>
                </a:lnTo>
                <a:lnTo>
                  <a:pt x="36504" y="3735586"/>
                </a:lnTo>
                <a:lnTo>
                  <a:pt x="38100" y="3742944"/>
                </a:lnTo>
                <a:lnTo>
                  <a:pt x="36504" y="3750540"/>
                </a:lnTo>
                <a:lnTo>
                  <a:pt x="32194" y="3756850"/>
                </a:lnTo>
                <a:lnTo>
                  <a:pt x="25884" y="3761160"/>
                </a:lnTo>
                <a:lnTo>
                  <a:pt x="18287" y="3762755"/>
                </a:lnTo>
                <a:close/>
              </a:path>
              <a:path w="3197860" h="5706109">
                <a:moveTo>
                  <a:pt x="18287" y="3686555"/>
                </a:moveTo>
                <a:lnTo>
                  <a:pt x="10929" y="3684960"/>
                </a:lnTo>
                <a:lnTo>
                  <a:pt x="5143" y="3680650"/>
                </a:lnTo>
                <a:lnTo>
                  <a:pt x="1357" y="3674340"/>
                </a:lnTo>
                <a:lnTo>
                  <a:pt x="0" y="3666744"/>
                </a:lnTo>
                <a:lnTo>
                  <a:pt x="1357" y="3659386"/>
                </a:lnTo>
                <a:lnTo>
                  <a:pt x="5143" y="3653599"/>
                </a:lnTo>
                <a:lnTo>
                  <a:pt x="10929" y="3649813"/>
                </a:lnTo>
                <a:lnTo>
                  <a:pt x="18287" y="3648455"/>
                </a:lnTo>
                <a:lnTo>
                  <a:pt x="25884" y="3649813"/>
                </a:lnTo>
                <a:lnTo>
                  <a:pt x="32194" y="3653599"/>
                </a:lnTo>
                <a:lnTo>
                  <a:pt x="36504" y="3659386"/>
                </a:lnTo>
                <a:lnTo>
                  <a:pt x="38100" y="3666744"/>
                </a:lnTo>
                <a:lnTo>
                  <a:pt x="36504" y="3674340"/>
                </a:lnTo>
                <a:lnTo>
                  <a:pt x="32194" y="3680650"/>
                </a:lnTo>
                <a:lnTo>
                  <a:pt x="25884" y="3684960"/>
                </a:lnTo>
                <a:lnTo>
                  <a:pt x="18287" y="3686555"/>
                </a:lnTo>
                <a:close/>
              </a:path>
              <a:path w="3197860" h="5706109">
                <a:moveTo>
                  <a:pt x="18287" y="3610355"/>
                </a:moveTo>
                <a:lnTo>
                  <a:pt x="10929" y="3608760"/>
                </a:lnTo>
                <a:lnTo>
                  <a:pt x="5143" y="3604450"/>
                </a:lnTo>
                <a:lnTo>
                  <a:pt x="1357" y="3598140"/>
                </a:lnTo>
                <a:lnTo>
                  <a:pt x="0" y="3590544"/>
                </a:lnTo>
                <a:lnTo>
                  <a:pt x="1357" y="3583186"/>
                </a:lnTo>
                <a:lnTo>
                  <a:pt x="5143" y="3577399"/>
                </a:lnTo>
                <a:lnTo>
                  <a:pt x="10929" y="3573613"/>
                </a:lnTo>
                <a:lnTo>
                  <a:pt x="18287" y="3572255"/>
                </a:lnTo>
                <a:lnTo>
                  <a:pt x="25884" y="3573613"/>
                </a:lnTo>
                <a:lnTo>
                  <a:pt x="32194" y="3577399"/>
                </a:lnTo>
                <a:lnTo>
                  <a:pt x="36504" y="3583186"/>
                </a:lnTo>
                <a:lnTo>
                  <a:pt x="38100" y="3590544"/>
                </a:lnTo>
                <a:lnTo>
                  <a:pt x="36504" y="3598140"/>
                </a:lnTo>
                <a:lnTo>
                  <a:pt x="32194" y="3604450"/>
                </a:lnTo>
                <a:lnTo>
                  <a:pt x="25884" y="3608760"/>
                </a:lnTo>
                <a:lnTo>
                  <a:pt x="18287" y="3610355"/>
                </a:lnTo>
                <a:close/>
              </a:path>
              <a:path w="3197860" h="5706109">
                <a:moveTo>
                  <a:pt x="18287" y="3534155"/>
                </a:moveTo>
                <a:lnTo>
                  <a:pt x="10929" y="3532560"/>
                </a:lnTo>
                <a:lnTo>
                  <a:pt x="5143" y="3528250"/>
                </a:lnTo>
                <a:lnTo>
                  <a:pt x="1357" y="3521940"/>
                </a:lnTo>
                <a:lnTo>
                  <a:pt x="0" y="3514344"/>
                </a:lnTo>
                <a:lnTo>
                  <a:pt x="1357" y="3506986"/>
                </a:lnTo>
                <a:lnTo>
                  <a:pt x="5143" y="3501199"/>
                </a:lnTo>
                <a:lnTo>
                  <a:pt x="10929" y="3497413"/>
                </a:lnTo>
                <a:lnTo>
                  <a:pt x="18287" y="3496055"/>
                </a:lnTo>
                <a:lnTo>
                  <a:pt x="25884" y="3497413"/>
                </a:lnTo>
                <a:lnTo>
                  <a:pt x="32194" y="3501199"/>
                </a:lnTo>
                <a:lnTo>
                  <a:pt x="36504" y="3506986"/>
                </a:lnTo>
                <a:lnTo>
                  <a:pt x="38100" y="3514344"/>
                </a:lnTo>
                <a:lnTo>
                  <a:pt x="36504" y="3521940"/>
                </a:lnTo>
                <a:lnTo>
                  <a:pt x="32194" y="3528250"/>
                </a:lnTo>
                <a:lnTo>
                  <a:pt x="25884" y="3532560"/>
                </a:lnTo>
                <a:lnTo>
                  <a:pt x="18287" y="3534155"/>
                </a:lnTo>
                <a:close/>
              </a:path>
              <a:path w="3197860" h="5706109">
                <a:moveTo>
                  <a:pt x="18287" y="3457956"/>
                </a:moveTo>
                <a:lnTo>
                  <a:pt x="10929" y="3456360"/>
                </a:lnTo>
                <a:lnTo>
                  <a:pt x="5143" y="3452050"/>
                </a:lnTo>
                <a:lnTo>
                  <a:pt x="1357" y="3445740"/>
                </a:lnTo>
                <a:lnTo>
                  <a:pt x="0" y="3438143"/>
                </a:lnTo>
                <a:lnTo>
                  <a:pt x="1357" y="3430785"/>
                </a:lnTo>
                <a:lnTo>
                  <a:pt x="5143" y="3424999"/>
                </a:lnTo>
                <a:lnTo>
                  <a:pt x="10929" y="3421213"/>
                </a:lnTo>
                <a:lnTo>
                  <a:pt x="18287" y="3419856"/>
                </a:lnTo>
                <a:lnTo>
                  <a:pt x="25884" y="3421213"/>
                </a:lnTo>
                <a:lnTo>
                  <a:pt x="32194" y="3424999"/>
                </a:lnTo>
                <a:lnTo>
                  <a:pt x="36504" y="3430785"/>
                </a:lnTo>
                <a:lnTo>
                  <a:pt x="38100" y="3438143"/>
                </a:lnTo>
                <a:lnTo>
                  <a:pt x="36504" y="3445740"/>
                </a:lnTo>
                <a:lnTo>
                  <a:pt x="32194" y="3452050"/>
                </a:lnTo>
                <a:lnTo>
                  <a:pt x="25884" y="3456360"/>
                </a:lnTo>
                <a:lnTo>
                  <a:pt x="18287" y="3457956"/>
                </a:lnTo>
                <a:close/>
              </a:path>
              <a:path w="3197860" h="5706109">
                <a:moveTo>
                  <a:pt x="18287" y="3381756"/>
                </a:moveTo>
                <a:lnTo>
                  <a:pt x="10929" y="3380160"/>
                </a:lnTo>
                <a:lnTo>
                  <a:pt x="5143" y="3375850"/>
                </a:lnTo>
                <a:lnTo>
                  <a:pt x="1357" y="3369540"/>
                </a:lnTo>
                <a:lnTo>
                  <a:pt x="0" y="3361943"/>
                </a:lnTo>
                <a:lnTo>
                  <a:pt x="1357" y="3354585"/>
                </a:lnTo>
                <a:lnTo>
                  <a:pt x="5143" y="3348799"/>
                </a:lnTo>
                <a:lnTo>
                  <a:pt x="10929" y="3345013"/>
                </a:lnTo>
                <a:lnTo>
                  <a:pt x="18287" y="3343656"/>
                </a:lnTo>
                <a:lnTo>
                  <a:pt x="25884" y="3345013"/>
                </a:lnTo>
                <a:lnTo>
                  <a:pt x="32194" y="3348799"/>
                </a:lnTo>
                <a:lnTo>
                  <a:pt x="36504" y="3354585"/>
                </a:lnTo>
                <a:lnTo>
                  <a:pt x="38100" y="3361943"/>
                </a:lnTo>
                <a:lnTo>
                  <a:pt x="36504" y="3369540"/>
                </a:lnTo>
                <a:lnTo>
                  <a:pt x="32194" y="3375850"/>
                </a:lnTo>
                <a:lnTo>
                  <a:pt x="25884" y="3380160"/>
                </a:lnTo>
                <a:lnTo>
                  <a:pt x="18287" y="3381756"/>
                </a:lnTo>
                <a:close/>
              </a:path>
              <a:path w="3197860" h="5706109">
                <a:moveTo>
                  <a:pt x="18287" y="3305556"/>
                </a:moveTo>
                <a:lnTo>
                  <a:pt x="10929" y="3303960"/>
                </a:lnTo>
                <a:lnTo>
                  <a:pt x="5143" y="3299650"/>
                </a:lnTo>
                <a:lnTo>
                  <a:pt x="1357" y="3293340"/>
                </a:lnTo>
                <a:lnTo>
                  <a:pt x="0" y="3285743"/>
                </a:lnTo>
                <a:lnTo>
                  <a:pt x="1357" y="3278385"/>
                </a:lnTo>
                <a:lnTo>
                  <a:pt x="5143" y="3272599"/>
                </a:lnTo>
                <a:lnTo>
                  <a:pt x="10929" y="3268813"/>
                </a:lnTo>
                <a:lnTo>
                  <a:pt x="18287" y="3267456"/>
                </a:lnTo>
                <a:lnTo>
                  <a:pt x="25884" y="3268813"/>
                </a:lnTo>
                <a:lnTo>
                  <a:pt x="32194" y="3272599"/>
                </a:lnTo>
                <a:lnTo>
                  <a:pt x="36504" y="3278385"/>
                </a:lnTo>
                <a:lnTo>
                  <a:pt x="38100" y="3285743"/>
                </a:lnTo>
                <a:lnTo>
                  <a:pt x="36504" y="3293340"/>
                </a:lnTo>
                <a:lnTo>
                  <a:pt x="32194" y="3299650"/>
                </a:lnTo>
                <a:lnTo>
                  <a:pt x="25884" y="3303960"/>
                </a:lnTo>
                <a:lnTo>
                  <a:pt x="18287" y="3305556"/>
                </a:lnTo>
                <a:close/>
              </a:path>
              <a:path w="3197860" h="5706109">
                <a:moveTo>
                  <a:pt x="18287" y="3229356"/>
                </a:moveTo>
                <a:lnTo>
                  <a:pt x="10929" y="3227760"/>
                </a:lnTo>
                <a:lnTo>
                  <a:pt x="5143" y="3223450"/>
                </a:lnTo>
                <a:lnTo>
                  <a:pt x="1357" y="3217140"/>
                </a:lnTo>
                <a:lnTo>
                  <a:pt x="0" y="3209543"/>
                </a:lnTo>
                <a:lnTo>
                  <a:pt x="1357" y="3202185"/>
                </a:lnTo>
                <a:lnTo>
                  <a:pt x="5143" y="3196399"/>
                </a:lnTo>
                <a:lnTo>
                  <a:pt x="10929" y="3192613"/>
                </a:lnTo>
                <a:lnTo>
                  <a:pt x="18287" y="3191256"/>
                </a:lnTo>
                <a:lnTo>
                  <a:pt x="25884" y="3192613"/>
                </a:lnTo>
                <a:lnTo>
                  <a:pt x="32194" y="3196399"/>
                </a:lnTo>
                <a:lnTo>
                  <a:pt x="36504" y="3202185"/>
                </a:lnTo>
                <a:lnTo>
                  <a:pt x="38100" y="3209543"/>
                </a:lnTo>
                <a:lnTo>
                  <a:pt x="36504" y="3217140"/>
                </a:lnTo>
                <a:lnTo>
                  <a:pt x="32194" y="3223450"/>
                </a:lnTo>
                <a:lnTo>
                  <a:pt x="25884" y="3227760"/>
                </a:lnTo>
                <a:lnTo>
                  <a:pt x="18287" y="3229356"/>
                </a:lnTo>
                <a:close/>
              </a:path>
              <a:path w="3197860" h="5706109">
                <a:moveTo>
                  <a:pt x="18287" y="3153156"/>
                </a:moveTo>
                <a:lnTo>
                  <a:pt x="10929" y="3151560"/>
                </a:lnTo>
                <a:lnTo>
                  <a:pt x="5143" y="3147250"/>
                </a:lnTo>
                <a:lnTo>
                  <a:pt x="1357" y="3140940"/>
                </a:lnTo>
                <a:lnTo>
                  <a:pt x="0" y="3133343"/>
                </a:lnTo>
                <a:lnTo>
                  <a:pt x="1357" y="3125985"/>
                </a:lnTo>
                <a:lnTo>
                  <a:pt x="5143" y="3120199"/>
                </a:lnTo>
                <a:lnTo>
                  <a:pt x="10929" y="3116413"/>
                </a:lnTo>
                <a:lnTo>
                  <a:pt x="18287" y="3115056"/>
                </a:lnTo>
                <a:lnTo>
                  <a:pt x="25884" y="3116413"/>
                </a:lnTo>
                <a:lnTo>
                  <a:pt x="32194" y="3120199"/>
                </a:lnTo>
                <a:lnTo>
                  <a:pt x="36504" y="3125985"/>
                </a:lnTo>
                <a:lnTo>
                  <a:pt x="38100" y="3133343"/>
                </a:lnTo>
                <a:lnTo>
                  <a:pt x="36504" y="3140940"/>
                </a:lnTo>
                <a:lnTo>
                  <a:pt x="32194" y="3147250"/>
                </a:lnTo>
                <a:lnTo>
                  <a:pt x="25884" y="3151560"/>
                </a:lnTo>
                <a:lnTo>
                  <a:pt x="18287" y="3153156"/>
                </a:lnTo>
                <a:close/>
              </a:path>
              <a:path w="3197860" h="5706109">
                <a:moveTo>
                  <a:pt x="18287" y="3076956"/>
                </a:moveTo>
                <a:lnTo>
                  <a:pt x="10929" y="3075360"/>
                </a:lnTo>
                <a:lnTo>
                  <a:pt x="5143" y="3071050"/>
                </a:lnTo>
                <a:lnTo>
                  <a:pt x="1357" y="3064740"/>
                </a:lnTo>
                <a:lnTo>
                  <a:pt x="0" y="3057143"/>
                </a:lnTo>
                <a:lnTo>
                  <a:pt x="1357" y="3049785"/>
                </a:lnTo>
                <a:lnTo>
                  <a:pt x="5143" y="3043999"/>
                </a:lnTo>
                <a:lnTo>
                  <a:pt x="10929" y="3040213"/>
                </a:lnTo>
                <a:lnTo>
                  <a:pt x="18287" y="3038856"/>
                </a:lnTo>
                <a:lnTo>
                  <a:pt x="25884" y="3040213"/>
                </a:lnTo>
                <a:lnTo>
                  <a:pt x="32194" y="3043999"/>
                </a:lnTo>
                <a:lnTo>
                  <a:pt x="36504" y="3049785"/>
                </a:lnTo>
                <a:lnTo>
                  <a:pt x="38100" y="3057143"/>
                </a:lnTo>
                <a:lnTo>
                  <a:pt x="36504" y="3064740"/>
                </a:lnTo>
                <a:lnTo>
                  <a:pt x="32194" y="3071050"/>
                </a:lnTo>
                <a:lnTo>
                  <a:pt x="25884" y="3075360"/>
                </a:lnTo>
                <a:lnTo>
                  <a:pt x="18287" y="3076956"/>
                </a:lnTo>
                <a:close/>
              </a:path>
              <a:path w="3197860" h="5706109">
                <a:moveTo>
                  <a:pt x="18287" y="3000756"/>
                </a:moveTo>
                <a:lnTo>
                  <a:pt x="10929" y="2999160"/>
                </a:lnTo>
                <a:lnTo>
                  <a:pt x="5143" y="2994850"/>
                </a:lnTo>
                <a:lnTo>
                  <a:pt x="1357" y="2988540"/>
                </a:lnTo>
                <a:lnTo>
                  <a:pt x="0" y="2980943"/>
                </a:lnTo>
                <a:lnTo>
                  <a:pt x="1357" y="2973347"/>
                </a:lnTo>
                <a:lnTo>
                  <a:pt x="5143" y="2967037"/>
                </a:lnTo>
                <a:lnTo>
                  <a:pt x="10929" y="2962727"/>
                </a:lnTo>
                <a:lnTo>
                  <a:pt x="18287" y="2961132"/>
                </a:lnTo>
                <a:lnTo>
                  <a:pt x="25884" y="2962727"/>
                </a:lnTo>
                <a:lnTo>
                  <a:pt x="32194" y="2967037"/>
                </a:lnTo>
                <a:lnTo>
                  <a:pt x="36504" y="2973347"/>
                </a:lnTo>
                <a:lnTo>
                  <a:pt x="38100" y="2980943"/>
                </a:lnTo>
                <a:lnTo>
                  <a:pt x="36504" y="2988540"/>
                </a:lnTo>
                <a:lnTo>
                  <a:pt x="32194" y="2994850"/>
                </a:lnTo>
                <a:lnTo>
                  <a:pt x="25884" y="2999160"/>
                </a:lnTo>
                <a:lnTo>
                  <a:pt x="18287" y="3000756"/>
                </a:lnTo>
                <a:close/>
              </a:path>
              <a:path w="3197860" h="5706109">
                <a:moveTo>
                  <a:pt x="18287" y="2923032"/>
                </a:moveTo>
                <a:lnTo>
                  <a:pt x="10929" y="2921674"/>
                </a:lnTo>
                <a:lnTo>
                  <a:pt x="5143" y="2917888"/>
                </a:lnTo>
                <a:lnTo>
                  <a:pt x="1357" y="2912101"/>
                </a:lnTo>
                <a:lnTo>
                  <a:pt x="0" y="2904743"/>
                </a:lnTo>
                <a:lnTo>
                  <a:pt x="1357" y="2897147"/>
                </a:lnTo>
                <a:lnTo>
                  <a:pt x="5143" y="2890837"/>
                </a:lnTo>
                <a:lnTo>
                  <a:pt x="10929" y="2886527"/>
                </a:lnTo>
                <a:lnTo>
                  <a:pt x="18287" y="2884932"/>
                </a:lnTo>
                <a:lnTo>
                  <a:pt x="25884" y="2886527"/>
                </a:lnTo>
                <a:lnTo>
                  <a:pt x="32194" y="2890837"/>
                </a:lnTo>
                <a:lnTo>
                  <a:pt x="36504" y="2897147"/>
                </a:lnTo>
                <a:lnTo>
                  <a:pt x="38100" y="2904743"/>
                </a:lnTo>
                <a:lnTo>
                  <a:pt x="36504" y="2912101"/>
                </a:lnTo>
                <a:lnTo>
                  <a:pt x="32194" y="2917888"/>
                </a:lnTo>
                <a:lnTo>
                  <a:pt x="25884" y="2921674"/>
                </a:lnTo>
                <a:lnTo>
                  <a:pt x="18287" y="2923032"/>
                </a:lnTo>
                <a:close/>
              </a:path>
              <a:path w="3197860" h="5706109">
                <a:moveTo>
                  <a:pt x="18287" y="2846832"/>
                </a:moveTo>
                <a:lnTo>
                  <a:pt x="10929" y="2845474"/>
                </a:lnTo>
                <a:lnTo>
                  <a:pt x="5143" y="2841688"/>
                </a:lnTo>
                <a:lnTo>
                  <a:pt x="1357" y="2835901"/>
                </a:lnTo>
                <a:lnTo>
                  <a:pt x="0" y="2828543"/>
                </a:lnTo>
                <a:lnTo>
                  <a:pt x="1357" y="2820947"/>
                </a:lnTo>
                <a:lnTo>
                  <a:pt x="5143" y="2814637"/>
                </a:lnTo>
                <a:lnTo>
                  <a:pt x="10929" y="2810327"/>
                </a:lnTo>
                <a:lnTo>
                  <a:pt x="18287" y="2808732"/>
                </a:lnTo>
                <a:lnTo>
                  <a:pt x="25884" y="2810327"/>
                </a:lnTo>
                <a:lnTo>
                  <a:pt x="32194" y="2814637"/>
                </a:lnTo>
                <a:lnTo>
                  <a:pt x="36504" y="2820947"/>
                </a:lnTo>
                <a:lnTo>
                  <a:pt x="38100" y="2828543"/>
                </a:lnTo>
                <a:lnTo>
                  <a:pt x="36504" y="2835901"/>
                </a:lnTo>
                <a:lnTo>
                  <a:pt x="32194" y="2841688"/>
                </a:lnTo>
                <a:lnTo>
                  <a:pt x="25884" y="2845474"/>
                </a:lnTo>
                <a:lnTo>
                  <a:pt x="18287" y="2846832"/>
                </a:lnTo>
                <a:close/>
              </a:path>
              <a:path w="3197860" h="5706109">
                <a:moveTo>
                  <a:pt x="18287" y="2770632"/>
                </a:moveTo>
                <a:lnTo>
                  <a:pt x="10929" y="2769274"/>
                </a:lnTo>
                <a:lnTo>
                  <a:pt x="5143" y="2765488"/>
                </a:lnTo>
                <a:lnTo>
                  <a:pt x="1357" y="2759701"/>
                </a:lnTo>
                <a:lnTo>
                  <a:pt x="0" y="2752343"/>
                </a:lnTo>
                <a:lnTo>
                  <a:pt x="1357" y="2744747"/>
                </a:lnTo>
                <a:lnTo>
                  <a:pt x="5143" y="2738437"/>
                </a:lnTo>
                <a:lnTo>
                  <a:pt x="10929" y="2734127"/>
                </a:lnTo>
                <a:lnTo>
                  <a:pt x="18287" y="2732532"/>
                </a:lnTo>
                <a:lnTo>
                  <a:pt x="25884" y="2734127"/>
                </a:lnTo>
                <a:lnTo>
                  <a:pt x="32194" y="2738437"/>
                </a:lnTo>
                <a:lnTo>
                  <a:pt x="36504" y="2744747"/>
                </a:lnTo>
                <a:lnTo>
                  <a:pt x="38100" y="2752343"/>
                </a:lnTo>
                <a:lnTo>
                  <a:pt x="36504" y="2759701"/>
                </a:lnTo>
                <a:lnTo>
                  <a:pt x="32194" y="2765488"/>
                </a:lnTo>
                <a:lnTo>
                  <a:pt x="25884" y="2769274"/>
                </a:lnTo>
                <a:lnTo>
                  <a:pt x="18287" y="2770632"/>
                </a:lnTo>
                <a:close/>
              </a:path>
              <a:path w="3197860" h="5706109">
                <a:moveTo>
                  <a:pt x="18287" y="2694432"/>
                </a:moveTo>
                <a:lnTo>
                  <a:pt x="10929" y="2693074"/>
                </a:lnTo>
                <a:lnTo>
                  <a:pt x="5143" y="2689288"/>
                </a:lnTo>
                <a:lnTo>
                  <a:pt x="1357" y="2683501"/>
                </a:lnTo>
                <a:lnTo>
                  <a:pt x="0" y="2676143"/>
                </a:lnTo>
                <a:lnTo>
                  <a:pt x="1357" y="2668547"/>
                </a:lnTo>
                <a:lnTo>
                  <a:pt x="5143" y="2662237"/>
                </a:lnTo>
                <a:lnTo>
                  <a:pt x="10929" y="2657927"/>
                </a:lnTo>
                <a:lnTo>
                  <a:pt x="18287" y="2656332"/>
                </a:lnTo>
                <a:lnTo>
                  <a:pt x="25884" y="2657927"/>
                </a:lnTo>
                <a:lnTo>
                  <a:pt x="32194" y="2662237"/>
                </a:lnTo>
                <a:lnTo>
                  <a:pt x="36504" y="2668547"/>
                </a:lnTo>
                <a:lnTo>
                  <a:pt x="38100" y="2676143"/>
                </a:lnTo>
                <a:lnTo>
                  <a:pt x="36504" y="2683501"/>
                </a:lnTo>
                <a:lnTo>
                  <a:pt x="32194" y="2689288"/>
                </a:lnTo>
                <a:lnTo>
                  <a:pt x="25884" y="2693074"/>
                </a:lnTo>
                <a:lnTo>
                  <a:pt x="18287" y="2694432"/>
                </a:lnTo>
                <a:close/>
              </a:path>
              <a:path w="3197860" h="5706109">
                <a:moveTo>
                  <a:pt x="18287" y="2618232"/>
                </a:moveTo>
                <a:lnTo>
                  <a:pt x="10929" y="2616874"/>
                </a:lnTo>
                <a:lnTo>
                  <a:pt x="5143" y="2613088"/>
                </a:lnTo>
                <a:lnTo>
                  <a:pt x="1357" y="2607301"/>
                </a:lnTo>
                <a:lnTo>
                  <a:pt x="0" y="2599943"/>
                </a:lnTo>
                <a:lnTo>
                  <a:pt x="1357" y="2592347"/>
                </a:lnTo>
                <a:lnTo>
                  <a:pt x="5143" y="2586037"/>
                </a:lnTo>
                <a:lnTo>
                  <a:pt x="10929" y="2581727"/>
                </a:lnTo>
                <a:lnTo>
                  <a:pt x="18287" y="2580132"/>
                </a:lnTo>
                <a:lnTo>
                  <a:pt x="25884" y="2581727"/>
                </a:lnTo>
                <a:lnTo>
                  <a:pt x="32194" y="2586037"/>
                </a:lnTo>
                <a:lnTo>
                  <a:pt x="36504" y="2592347"/>
                </a:lnTo>
                <a:lnTo>
                  <a:pt x="38100" y="2599943"/>
                </a:lnTo>
                <a:lnTo>
                  <a:pt x="36504" y="2607301"/>
                </a:lnTo>
                <a:lnTo>
                  <a:pt x="32194" y="2613088"/>
                </a:lnTo>
                <a:lnTo>
                  <a:pt x="25884" y="2616874"/>
                </a:lnTo>
                <a:lnTo>
                  <a:pt x="18287" y="2618232"/>
                </a:lnTo>
                <a:close/>
              </a:path>
              <a:path w="3197860" h="5706109">
                <a:moveTo>
                  <a:pt x="18287" y="2542032"/>
                </a:moveTo>
                <a:lnTo>
                  <a:pt x="10929" y="2540674"/>
                </a:lnTo>
                <a:lnTo>
                  <a:pt x="5143" y="2536888"/>
                </a:lnTo>
                <a:lnTo>
                  <a:pt x="1357" y="2531101"/>
                </a:lnTo>
                <a:lnTo>
                  <a:pt x="0" y="2523743"/>
                </a:lnTo>
                <a:lnTo>
                  <a:pt x="1357" y="2516147"/>
                </a:lnTo>
                <a:lnTo>
                  <a:pt x="5143" y="2509837"/>
                </a:lnTo>
                <a:lnTo>
                  <a:pt x="10929" y="2505527"/>
                </a:lnTo>
                <a:lnTo>
                  <a:pt x="18287" y="2503932"/>
                </a:lnTo>
                <a:lnTo>
                  <a:pt x="25884" y="2505527"/>
                </a:lnTo>
                <a:lnTo>
                  <a:pt x="32194" y="2509837"/>
                </a:lnTo>
                <a:lnTo>
                  <a:pt x="36504" y="2516147"/>
                </a:lnTo>
                <a:lnTo>
                  <a:pt x="38100" y="2523743"/>
                </a:lnTo>
                <a:lnTo>
                  <a:pt x="36504" y="2531101"/>
                </a:lnTo>
                <a:lnTo>
                  <a:pt x="32194" y="2536888"/>
                </a:lnTo>
                <a:lnTo>
                  <a:pt x="25884" y="2540674"/>
                </a:lnTo>
                <a:lnTo>
                  <a:pt x="18287" y="2542032"/>
                </a:lnTo>
                <a:close/>
              </a:path>
              <a:path w="3197860" h="5706109">
                <a:moveTo>
                  <a:pt x="18287" y="2465832"/>
                </a:moveTo>
                <a:lnTo>
                  <a:pt x="10929" y="2464474"/>
                </a:lnTo>
                <a:lnTo>
                  <a:pt x="5143" y="2460688"/>
                </a:lnTo>
                <a:lnTo>
                  <a:pt x="1357" y="2454901"/>
                </a:lnTo>
                <a:lnTo>
                  <a:pt x="0" y="2447543"/>
                </a:lnTo>
                <a:lnTo>
                  <a:pt x="1357" y="2439947"/>
                </a:lnTo>
                <a:lnTo>
                  <a:pt x="5143" y="2433637"/>
                </a:lnTo>
                <a:lnTo>
                  <a:pt x="10929" y="2429327"/>
                </a:lnTo>
                <a:lnTo>
                  <a:pt x="18287" y="2427732"/>
                </a:lnTo>
                <a:lnTo>
                  <a:pt x="25884" y="2429327"/>
                </a:lnTo>
                <a:lnTo>
                  <a:pt x="32194" y="2433637"/>
                </a:lnTo>
                <a:lnTo>
                  <a:pt x="36504" y="2439947"/>
                </a:lnTo>
                <a:lnTo>
                  <a:pt x="38100" y="2447543"/>
                </a:lnTo>
                <a:lnTo>
                  <a:pt x="36504" y="2454901"/>
                </a:lnTo>
                <a:lnTo>
                  <a:pt x="32194" y="2460688"/>
                </a:lnTo>
                <a:lnTo>
                  <a:pt x="25884" y="2464474"/>
                </a:lnTo>
                <a:lnTo>
                  <a:pt x="18287" y="2465832"/>
                </a:lnTo>
                <a:close/>
              </a:path>
              <a:path w="3197860" h="5706109">
                <a:moveTo>
                  <a:pt x="18287" y="2389632"/>
                </a:moveTo>
                <a:lnTo>
                  <a:pt x="10929" y="2388274"/>
                </a:lnTo>
                <a:lnTo>
                  <a:pt x="5143" y="2384488"/>
                </a:lnTo>
                <a:lnTo>
                  <a:pt x="1357" y="2378701"/>
                </a:lnTo>
                <a:lnTo>
                  <a:pt x="0" y="2371343"/>
                </a:lnTo>
                <a:lnTo>
                  <a:pt x="1357" y="2363747"/>
                </a:lnTo>
                <a:lnTo>
                  <a:pt x="5143" y="2357437"/>
                </a:lnTo>
                <a:lnTo>
                  <a:pt x="10929" y="2353127"/>
                </a:lnTo>
                <a:lnTo>
                  <a:pt x="18287" y="2351532"/>
                </a:lnTo>
                <a:lnTo>
                  <a:pt x="25884" y="2353127"/>
                </a:lnTo>
                <a:lnTo>
                  <a:pt x="32194" y="2357437"/>
                </a:lnTo>
                <a:lnTo>
                  <a:pt x="36504" y="2363747"/>
                </a:lnTo>
                <a:lnTo>
                  <a:pt x="38100" y="2371343"/>
                </a:lnTo>
                <a:lnTo>
                  <a:pt x="36504" y="2378701"/>
                </a:lnTo>
                <a:lnTo>
                  <a:pt x="32194" y="2384488"/>
                </a:lnTo>
                <a:lnTo>
                  <a:pt x="25884" y="2388274"/>
                </a:lnTo>
                <a:lnTo>
                  <a:pt x="18287" y="2389632"/>
                </a:lnTo>
                <a:close/>
              </a:path>
              <a:path w="3197860" h="5706109">
                <a:moveTo>
                  <a:pt x="18287" y="2313432"/>
                </a:moveTo>
                <a:lnTo>
                  <a:pt x="10929" y="2312074"/>
                </a:lnTo>
                <a:lnTo>
                  <a:pt x="5143" y="2308288"/>
                </a:lnTo>
                <a:lnTo>
                  <a:pt x="1357" y="2302501"/>
                </a:lnTo>
                <a:lnTo>
                  <a:pt x="0" y="2295143"/>
                </a:lnTo>
                <a:lnTo>
                  <a:pt x="1357" y="2287547"/>
                </a:lnTo>
                <a:lnTo>
                  <a:pt x="5143" y="2281237"/>
                </a:lnTo>
                <a:lnTo>
                  <a:pt x="10929" y="2276927"/>
                </a:lnTo>
                <a:lnTo>
                  <a:pt x="18287" y="2275332"/>
                </a:lnTo>
                <a:lnTo>
                  <a:pt x="25884" y="2276927"/>
                </a:lnTo>
                <a:lnTo>
                  <a:pt x="32194" y="2281237"/>
                </a:lnTo>
                <a:lnTo>
                  <a:pt x="36504" y="2287547"/>
                </a:lnTo>
                <a:lnTo>
                  <a:pt x="38100" y="2295143"/>
                </a:lnTo>
                <a:lnTo>
                  <a:pt x="36504" y="2302501"/>
                </a:lnTo>
                <a:lnTo>
                  <a:pt x="32194" y="2308288"/>
                </a:lnTo>
                <a:lnTo>
                  <a:pt x="25884" y="2312074"/>
                </a:lnTo>
                <a:lnTo>
                  <a:pt x="18287" y="2313432"/>
                </a:lnTo>
                <a:close/>
              </a:path>
              <a:path w="3197860" h="5706109">
                <a:moveTo>
                  <a:pt x="18287" y="2237232"/>
                </a:moveTo>
                <a:lnTo>
                  <a:pt x="10929" y="2235874"/>
                </a:lnTo>
                <a:lnTo>
                  <a:pt x="5143" y="2232088"/>
                </a:lnTo>
                <a:lnTo>
                  <a:pt x="1357" y="2226301"/>
                </a:lnTo>
                <a:lnTo>
                  <a:pt x="0" y="2218943"/>
                </a:lnTo>
                <a:lnTo>
                  <a:pt x="1357" y="2211347"/>
                </a:lnTo>
                <a:lnTo>
                  <a:pt x="5143" y="2205037"/>
                </a:lnTo>
                <a:lnTo>
                  <a:pt x="10929" y="2200727"/>
                </a:lnTo>
                <a:lnTo>
                  <a:pt x="18287" y="2199132"/>
                </a:lnTo>
                <a:lnTo>
                  <a:pt x="25884" y="2200727"/>
                </a:lnTo>
                <a:lnTo>
                  <a:pt x="32194" y="2205037"/>
                </a:lnTo>
                <a:lnTo>
                  <a:pt x="36504" y="2211347"/>
                </a:lnTo>
                <a:lnTo>
                  <a:pt x="38100" y="2218943"/>
                </a:lnTo>
                <a:lnTo>
                  <a:pt x="36504" y="2226301"/>
                </a:lnTo>
                <a:lnTo>
                  <a:pt x="32194" y="2232088"/>
                </a:lnTo>
                <a:lnTo>
                  <a:pt x="25884" y="2235874"/>
                </a:lnTo>
                <a:lnTo>
                  <a:pt x="18287" y="2237232"/>
                </a:lnTo>
                <a:close/>
              </a:path>
              <a:path w="3197860" h="5706109">
                <a:moveTo>
                  <a:pt x="18287" y="2161032"/>
                </a:moveTo>
                <a:lnTo>
                  <a:pt x="10929" y="2159674"/>
                </a:lnTo>
                <a:lnTo>
                  <a:pt x="5143" y="2155888"/>
                </a:lnTo>
                <a:lnTo>
                  <a:pt x="1357" y="2150101"/>
                </a:lnTo>
                <a:lnTo>
                  <a:pt x="0" y="2142743"/>
                </a:lnTo>
                <a:lnTo>
                  <a:pt x="1357" y="2135147"/>
                </a:lnTo>
                <a:lnTo>
                  <a:pt x="5143" y="2128837"/>
                </a:lnTo>
                <a:lnTo>
                  <a:pt x="10929" y="2124527"/>
                </a:lnTo>
                <a:lnTo>
                  <a:pt x="18287" y="2122932"/>
                </a:lnTo>
                <a:lnTo>
                  <a:pt x="25884" y="2124527"/>
                </a:lnTo>
                <a:lnTo>
                  <a:pt x="32194" y="2128837"/>
                </a:lnTo>
                <a:lnTo>
                  <a:pt x="36504" y="2135147"/>
                </a:lnTo>
                <a:lnTo>
                  <a:pt x="38100" y="2142743"/>
                </a:lnTo>
                <a:lnTo>
                  <a:pt x="36504" y="2150101"/>
                </a:lnTo>
                <a:lnTo>
                  <a:pt x="32194" y="2155888"/>
                </a:lnTo>
                <a:lnTo>
                  <a:pt x="25884" y="2159674"/>
                </a:lnTo>
                <a:lnTo>
                  <a:pt x="18287" y="2161032"/>
                </a:lnTo>
                <a:close/>
              </a:path>
              <a:path w="3197860" h="5706109">
                <a:moveTo>
                  <a:pt x="18287" y="2084832"/>
                </a:moveTo>
                <a:lnTo>
                  <a:pt x="10929" y="2083474"/>
                </a:lnTo>
                <a:lnTo>
                  <a:pt x="5143" y="2079688"/>
                </a:lnTo>
                <a:lnTo>
                  <a:pt x="1357" y="2073901"/>
                </a:lnTo>
                <a:lnTo>
                  <a:pt x="0" y="2066543"/>
                </a:lnTo>
                <a:lnTo>
                  <a:pt x="1357" y="2058947"/>
                </a:lnTo>
                <a:lnTo>
                  <a:pt x="5143" y="2052637"/>
                </a:lnTo>
                <a:lnTo>
                  <a:pt x="10929" y="2048327"/>
                </a:lnTo>
                <a:lnTo>
                  <a:pt x="18287" y="2046732"/>
                </a:lnTo>
                <a:lnTo>
                  <a:pt x="25884" y="2048327"/>
                </a:lnTo>
                <a:lnTo>
                  <a:pt x="32194" y="2052637"/>
                </a:lnTo>
                <a:lnTo>
                  <a:pt x="36504" y="2058947"/>
                </a:lnTo>
                <a:lnTo>
                  <a:pt x="38100" y="2066543"/>
                </a:lnTo>
                <a:lnTo>
                  <a:pt x="36504" y="2073901"/>
                </a:lnTo>
                <a:lnTo>
                  <a:pt x="32194" y="2079688"/>
                </a:lnTo>
                <a:lnTo>
                  <a:pt x="25884" y="2083474"/>
                </a:lnTo>
                <a:lnTo>
                  <a:pt x="18287" y="2084832"/>
                </a:lnTo>
                <a:close/>
              </a:path>
              <a:path w="3197860" h="5706109">
                <a:moveTo>
                  <a:pt x="18287" y="2008632"/>
                </a:moveTo>
                <a:lnTo>
                  <a:pt x="10929" y="2007274"/>
                </a:lnTo>
                <a:lnTo>
                  <a:pt x="5143" y="2003488"/>
                </a:lnTo>
                <a:lnTo>
                  <a:pt x="1357" y="1997701"/>
                </a:lnTo>
                <a:lnTo>
                  <a:pt x="0" y="1990343"/>
                </a:lnTo>
                <a:lnTo>
                  <a:pt x="1357" y="1982747"/>
                </a:lnTo>
                <a:lnTo>
                  <a:pt x="5143" y="1976437"/>
                </a:lnTo>
                <a:lnTo>
                  <a:pt x="10929" y="1972127"/>
                </a:lnTo>
                <a:lnTo>
                  <a:pt x="18287" y="1970532"/>
                </a:lnTo>
                <a:lnTo>
                  <a:pt x="25884" y="1972127"/>
                </a:lnTo>
                <a:lnTo>
                  <a:pt x="32194" y="1976437"/>
                </a:lnTo>
                <a:lnTo>
                  <a:pt x="36504" y="1982747"/>
                </a:lnTo>
                <a:lnTo>
                  <a:pt x="38100" y="1990343"/>
                </a:lnTo>
                <a:lnTo>
                  <a:pt x="36504" y="1997701"/>
                </a:lnTo>
                <a:lnTo>
                  <a:pt x="32194" y="2003488"/>
                </a:lnTo>
                <a:lnTo>
                  <a:pt x="25884" y="2007274"/>
                </a:lnTo>
                <a:lnTo>
                  <a:pt x="18287" y="2008632"/>
                </a:lnTo>
                <a:close/>
              </a:path>
              <a:path w="3197860" h="5706109">
                <a:moveTo>
                  <a:pt x="18287" y="1932432"/>
                </a:moveTo>
                <a:lnTo>
                  <a:pt x="10929" y="1931074"/>
                </a:lnTo>
                <a:lnTo>
                  <a:pt x="5143" y="1927288"/>
                </a:lnTo>
                <a:lnTo>
                  <a:pt x="1357" y="1921501"/>
                </a:lnTo>
                <a:lnTo>
                  <a:pt x="0" y="1914143"/>
                </a:lnTo>
                <a:lnTo>
                  <a:pt x="1357" y="1906547"/>
                </a:lnTo>
                <a:lnTo>
                  <a:pt x="5143" y="1900237"/>
                </a:lnTo>
                <a:lnTo>
                  <a:pt x="10929" y="1895927"/>
                </a:lnTo>
                <a:lnTo>
                  <a:pt x="18287" y="1894332"/>
                </a:lnTo>
                <a:lnTo>
                  <a:pt x="25884" y="1895927"/>
                </a:lnTo>
                <a:lnTo>
                  <a:pt x="32194" y="1900237"/>
                </a:lnTo>
                <a:lnTo>
                  <a:pt x="36504" y="1906547"/>
                </a:lnTo>
                <a:lnTo>
                  <a:pt x="38100" y="1914143"/>
                </a:lnTo>
                <a:lnTo>
                  <a:pt x="36504" y="1921501"/>
                </a:lnTo>
                <a:lnTo>
                  <a:pt x="32194" y="1927288"/>
                </a:lnTo>
                <a:lnTo>
                  <a:pt x="25884" y="1931074"/>
                </a:lnTo>
                <a:lnTo>
                  <a:pt x="18287" y="1932432"/>
                </a:lnTo>
                <a:close/>
              </a:path>
              <a:path w="3197860" h="5706109">
                <a:moveTo>
                  <a:pt x="18287" y="1856232"/>
                </a:moveTo>
                <a:lnTo>
                  <a:pt x="10929" y="1854874"/>
                </a:lnTo>
                <a:lnTo>
                  <a:pt x="5143" y="1851088"/>
                </a:lnTo>
                <a:lnTo>
                  <a:pt x="1357" y="1845301"/>
                </a:lnTo>
                <a:lnTo>
                  <a:pt x="0" y="1837943"/>
                </a:lnTo>
                <a:lnTo>
                  <a:pt x="1357" y="1830347"/>
                </a:lnTo>
                <a:lnTo>
                  <a:pt x="5143" y="1824037"/>
                </a:lnTo>
                <a:lnTo>
                  <a:pt x="10929" y="1819727"/>
                </a:lnTo>
                <a:lnTo>
                  <a:pt x="18287" y="1818132"/>
                </a:lnTo>
                <a:lnTo>
                  <a:pt x="25884" y="1819727"/>
                </a:lnTo>
                <a:lnTo>
                  <a:pt x="32194" y="1824037"/>
                </a:lnTo>
                <a:lnTo>
                  <a:pt x="36504" y="1830347"/>
                </a:lnTo>
                <a:lnTo>
                  <a:pt x="38100" y="1837943"/>
                </a:lnTo>
                <a:lnTo>
                  <a:pt x="36504" y="1845301"/>
                </a:lnTo>
                <a:lnTo>
                  <a:pt x="32194" y="1851088"/>
                </a:lnTo>
                <a:lnTo>
                  <a:pt x="25884" y="1854874"/>
                </a:lnTo>
                <a:lnTo>
                  <a:pt x="18287" y="1856232"/>
                </a:lnTo>
                <a:close/>
              </a:path>
              <a:path w="3197860" h="5706109">
                <a:moveTo>
                  <a:pt x="18287" y="1780032"/>
                </a:moveTo>
                <a:lnTo>
                  <a:pt x="10929" y="1778674"/>
                </a:lnTo>
                <a:lnTo>
                  <a:pt x="5143" y="1774888"/>
                </a:lnTo>
                <a:lnTo>
                  <a:pt x="1357" y="1769101"/>
                </a:lnTo>
                <a:lnTo>
                  <a:pt x="0" y="1761743"/>
                </a:lnTo>
                <a:lnTo>
                  <a:pt x="1357" y="1754147"/>
                </a:lnTo>
                <a:lnTo>
                  <a:pt x="5143" y="1747837"/>
                </a:lnTo>
                <a:lnTo>
                  <a:pt x="10929" y="1743527"/>
                </a:lnTo>
                <a:lnTo>
                  <a:pt x="18287" y="1741932"/>
                </a:lnTo>
                <a:lnTo>
                  <a:pt x="25884" y="1743527"/>
                </a:lnTo>
                <a:lnTo>
                  <a:pt x="32194" y="1747837"/>
                </a:lnTo>
                <a:lnTo>
                  <a:pt x="36504" y="1754147"/>
                </a:lnTo>
                <a:lnTo>
                  <a:pt x="38100" y="1761743"/>
                </a:lnTo>
                <a:lnTo>
                  <a:pt x="36504" y="1769101"/>
                </a:lnTo>
                <a:lnTo>
                  <a:pt x="32194" y="1774888"/>
                </a:lnTo>
                <a:lnTo>
                  <a:pt x="25884" y="1778674"/>
                </a:lnTo>
                <a:lnTo>
                  <a:pt x="18287" y="1780032"/>
                </a:lnTo>
                <a:close/>
              </a:path>
              <a:path w="3197860" h="5706109">
                <a:moveTo>
                  <a:pt x="18287" y="1703832"/>
                </a:moveTo>
                <a:lnTo>
                  <a:pt x="10929" y="1702260"/>
                </a:lnTo>
                <a:lnTo>
                  <a:pt x="5143" y="1698116"/>
                </a:lnTo>
                <a:lnTo>
                  <a:pt x="1357" y="1692259"/>
                </a:lnTo>
                <a:lnTo>
                  <a:pt x="0" y="1685543"/>
                </a:lnTo>
                <a:lnTo>
                  <a:pt x="1357" y="1677947"/>
                </a:lnTo>
                <a:lnTo>
                  <a:pt x="5143" y="1671637"/>
                </a:lnTo>
                <a:lnTo>
                  <a:pt x="10929" y="1667327"/>
                </a:lnTo>
                <a:lnTo>
                  <a:pt x="18287" y="1665732"/>
                </a:lnTo>
                <a:lnTo>
                  <a:pt x="25884" y="1667327"/>
                </a:lnTo>
                <a:lnTo>
                  <a:pt x="32194" y="1671637"/>
                </a:lnTo>
                <a:lnTo>
                  <a:pt x="36504" y="1677947"/>
                </a:lnTo>
                <a:lnTo>
                  <a:pt x="38100" y="1685543"/>
                </a:lnTo>
                <a:lnTo>
                  <a:pt x="36504" y="1692259"/>
                </a:lnTo>
                <a:lnTo>
                  <a:pt x="32194" y="1698116"/>
                </a:lnTo>
                <a:lnTo>
                  <a:pt x="25884" y="1702260"/>
                </a:lnTo>
                <a:lnTo>
                  <a:pt x="18287" y="1703832"/>
                </a:lnTo>
                <a:close/>
              </a:path>
              <a:path w="3197860" h="5706109">
                <a:moveTo>
                  <a:pt x="18287" y="1627632"/>
                </a:moveTo>
                <a:lnTo>
                  <a:pt x="10929" y="1626060"/>
                </a:lnTo>
                <a:lnTo>
                  <a:pt x="5143" y="1621916"/>
                </a:lnTo>
                <a:lnTo>
                  <a:pt x="1357" y="1616059"/>
                </a:lnTo>
                <a:lnTo>
                  <a:pt x="0" y="1609343"/>
                </a:lnTo>
                <a:lnTo>
                  <a:pt x="1357" y="1601747"/>
                </a:lnTo>
                <a:lnTo>
                  <a:pt x="5143" y="1595437"/>
                </a:lnTo>
                <a:lnTo>
                  <a:pt x="10929" y="1591127"/>
                </a:lnTo>
                <a:lnTo>
                  <a:pt x="18287" y="1589532"/>
                </a:lnTo>
                <a:lnTo>
                  <a:pt x="25884" y="1591127"/>
                </a:lnTo>
                <a:lnTo>
                  <a:pt x="32194" y="1595437"/>
                </a:lnTo>
                <a:lnTo>
                  <a:pt x="36504" y="1601747"/>
                </a:lnTo>
                <a:lnTo>
                  <a:pt x="38100" y="1609343"/>
                </a:lnTo>
                <a:lnTo>
                  <a:pt x="36504" y="1616059"/>
                </a:lnTo>
                <a:lnTo>
                  <a:pt x="32194" y="1621916"/>
                </a:lnTo>
                <a:lnTo>
                  <a:pt x="25884" y="1626060"/>
                </a:lnTo>
                <a:lnTo>
                  <a:pt x="18287" y="1627632"/>
                </a:lnTo>
                <a:close/>
              </a:path>
              <a:path w="3197860" h="5706109">
                <a:moveTo>
                  <a:pt x="18287" y="1551432"/>
                </a:moveTo>
                <a:lnTo>
                  <a:pt x="10929" y="1549860"/>
                </a:lnTo>
                <a:lnTo>
                  <a:pt x="5143" y="1545716"/>
                </a:lnTo>
                <a:lnTo>
                  <a:pt x="1357" y="1539859"/>
                </a:lnTo>
                <a:lnTo>
                  <a:pt x="0" y="1533143"/>
                </a:lnTo>
                <a:lnTo>
                  <a:pt x="1357" y="1525547"/>
                </a:lnTo>
                <a:lnTo>
                  <a:pt x="5143" y="1519237"/>
                </a:lnTo>
                <a:lnTo>
                  <a:pt x="10929" y="1514927"/>
                </a:lnTo>
                <a:lnTo>
                  <a:pt x="18287" y="1513332"/>
                </a:lnTo>
                <a:lnTo>
                  <a:pt x="25884" y="1514927"/>
                </a:lnTo>
                <a:lnTo>
                  <a:pt x="32194" y="1519237"/>
                </a:lnTo>
                <a:lnTo>
                  <a:pt x="36504" y="1525547"/>
                </a:lnTo>
                <a:lnTo>
                  <a:pt x="38100" y="1533143"/>
                </a:lnTo>
                <a:lnTo>
                  <a:pt x="36504" y="1539859"/>
                </a:lnTo>
                <a:lnTo>
                  <a:pt x="32194" y="1545716"/>
                </a:lnTo>
                <a:lnTo>
                  <a:pt x="25884" y="1549860"/>
                </a:lnTo>
                <a:lnTo>
                  <a:pt x="18287" y="1551432"/>
                </a:lnTo>
                <a:close/>
              </a:path>
              <a:path w="3197860" h="5706109">
                <a:moveTo>
                  <a:pt x="18287" y="1475232"/>
                </a:moveTo>
                <a:lnTo>
                  <a:pt x="10929" y="1473660"/>
                </a:lnTo>
                <a:lnTo>
                  <a:pt x="5143" y="1469516"/>
                </a:lnTo>
                <a:lnTo>
                  <a:pt x="1357" y="1463659"/>
                </a:lnTo>
                <a:lnTo>
                  <a:pt x="0" y="1456943"/>
                </a:lnTo>
                <a:lnTo>
                  <a:pt x="0" y="1455419"/>
                </a:lnTo>
                <a:lnTo>
                  <a:pt x="1357" y="1448704"/>
                </a:lnTo>
                <a:lnTo>
                  <a:pt x="5143" y="1442846"/>
                </a:lnTo>
                <a:lnTo>
                  <a:pt x="10929" y="1438703"/>
                </a:lnTo>
                <a:lnTo>
                  <a:pt x="18287" y="1437132"/>
                </a:lnTo>
                <a:lnTo>
                  <a:pt x="25884" y="1438703"/>
                </a:lnTo>
                <a:lnTo>
                  <a:pt x="32194" y="1442846"/>
                </a:lnTo>
                <a:lnTo>
                  <a:pt x="36504" y="1448704"/>
                </a:lnTo>
                <a:lnTo>
                  <a:pt x="38100" y="1455419"/>
                </a:lnTo>
                <a:lnTo>
                  <a:pt x="38100" y="1456943"/>
                </a:lnTo>
                <a:lnTo>
                  <a:pt x="36504" y="1463659"/>
                </a:lnTo>
                <a:lnTo>
                  <a:pt x="32194" y="1469516"/>
                </a:lnTo>
                <a:lnTo>
                  <a:pt x="25884" y="1473660"/>
                </a:lnTo>
                <a:lnTo>
                  <a:pt x="18287" y="1475232"/>
                </a:lnTo>
                <a:close/>
              </a:path>
              <a:path w="3197860" h="5706109">
                <a:moveTo>
                  <a:pt x="18287" y="1399032"/>
                </a:moveTo>
                <a:lnTo>
                  <a:pt x="10929" y="1397436"/>
                </a:lnTo>
                <a:lnTo>
                  <a:pt x="5143" y="1393126"/>
                </a:lnTo>
                <a:lnTo>
                  <a:pt x="1357" y="1386816"/>
                </a:lnTo>
                <a:lnTo>
                  <a:pt x="0" y="1379219"/>
                </a:lnTo>
                <a:lnTo>
                  <a:pt x="1357" y="1372504"/>
                </a:lnTo>
                <a:lnTo>
                  <a:pt x="5143" y="1366646"/>
                </a:lnTo>
                <a:lnTo>
                  <a:pt x="10929" y="1362503"/>
                </a:lnTo>
                <a:lnTo>
                  <a:pt x="18287" y="1360932"/>
                </a:lnTo>
                <a:lnTo>
                  <a:pt x="25884" y="1362503"/>
                </a:lnTo>
                <a:lnTo>
                  <a:pt x="32194" y="1366646"/>
                </a:lnTo>
                <a:lnTo>
                  <a:pt x="36504" y="1372504"/>
                </a:lnTo>
                <a:lnTo>
                  <a:pt x="38100" y="1379219"/>
                </a:lnTo>
                <a:lnTo>
                  <a:pt x="36504" y="1386816"/>
                </a:lnTo>
                <a:lnTo>
                  <a:pt x="32194" y="1393126"/>
                </a:lnTo>
                <a:lnTo>
                  <a:pt x="25884" y="1397436"/>
                </a:lnTo>
                <a:lnTo>
                  <a:pt x="18287" y="1399032"/>
                </a:lnTo>
                <a:close/>
              </a:path>
              <a:path w="3197860" h="5706109">
                <a:moveTo>
                  <a:pt x="18287" y="1322832"/>
                </a:moveTo>
                <a:lnTo>
                  <a:pt x="10929" y="1321236"/>
                </a:lnTo>
                <a:lnTo>
                  <a:pt x="5143" y="1316926"/>
                </a:lnTo>
                <a:lnTo>
                  <a:pt x="1357" y="1310616"/>
                </a:lnTo>
                <a:lnTo>
                  <a:pt x="0" y="1303019"/>
                </a:lnTo>
                <a:lnTo>
                  <a:pt x="1357" y="1296304"/>
                </a:lnTo>
                <a:lnTo>
                  <a:pt x="5143" y="1290446"/>
                </a:lnTo>
                <a:lnTo>
                  <a:pt x="10929" y="1286303"/>
                </a:lnTo>
                <a:lnTo>
                  <a:pt x="18287" y="1284732"/>
                </a:lnTo>
                <a:lnTo>
                  <a:pt x="25884" y="1286303"/>
                </a:lnTo>
                <a:lnTo>
                  <a:pt x="32194" y="1290446"/>
                </a:lnTo>
                <a:lnTo>
                  <a:pt x="36504" y="1296304"/>
                </a:lnTo>
                <a:lnTo>
                  <a:pt x="38100" y="1303019"/>
                </a:lnTo>
                <a:lnTo>
                  <a:pt x="36504" y="1310616"/>
                </a:lnTo>
                <a:lnTo>
                  <a:pt x="32194" y="1316926"/>
                </a:lnTo>
                <a:lnTo>
                  <a:pt x="25884" y="1321236"/>
                </a:lnTo>
                <a:lnTo>
                  <a:pt x="18287" y="1322832"/>
                </a:lnTo>
                <a:close/>
              </a:path>
              <a:path w="3197860" h="5706109">
                <a:moveTo>
                  <a:pt x="18287" y="1246632"/>
                </a:moveTo>
                <a:lnTo>
                  <a:pt x="10929" y="1245036"/>
                </a:lnTo>
                <a:lnTo>
                  <a:pt x="5143" y="1240726"/>
                </a:lnTo>
                <a:lnTo>
                  <a:pt x="1357" y="1234416"/>
                </a:lnTo>
                <a:lnTo>
                  <a:pt x="0" y="1226819"/>
                </a:lnTo>
                <a:lnTo>
                  <a:pt x="1357" y="1220104"/>
                </a:lnTo>
                <a:lnTo>
                  <a:pt x="5143" y="1214246"/>
                </a:lnTo>
                <a:lnTo>
                  <a:pt x="10929" y="1210103"/>
                </a:lnTo>
                <a:lnTo>
                  <a:pt x="18287" y="1208532"/>
                </a:lnTo>
                <a:lnTo>
                  <a:pt x="25884" y="1210103"/>
                </a:lnTo>
                <a:lnTo>
                  <a:pt x="32194" y="1214246"/>
                </a:lnTo>
                <a:lnTo>
                  <a:pt x="36504" y="1220104"/>
                </a:lnTo>
                <a:lnTo>
                  <a:pt x="38100" y="1226819"/>
                </a:lnTo>
                <a:lnTo>
                  <a:pt x="36504" y="1234416"/>
                </a:lnTo>
                <a:lnTo>
                  <a:pt x="32194" y="1240726"/>
                </a:lnTo>
                <a:lnTo>
                  <a:pt x="25884" y="1245036"/>
                </a:lnTo>
                <a:lnTo>
                  <a:pt x="18287" y="1246632"/>
                </a:lnTo>
                <a:close/>
              </a:path>
              <a:path w="3197860" h="5706109">
                <a:moveTo>
                  <a:pt x="18287" y="1170432"/>
                </a:moveTo>
                <a:lnTo>
                  <a:pt x="10929" y="1168836"/>
                </a:lnTo>
                <a:lnTo>
                  <a:pt x="5143" y="1164526"/>
                </a:lnTo>
                <a:lnTo>
                  <a:pt x="1357" y="1158216"/>
                </a:lnTo>
                <a:lnTo>
                  <a:pt x="0" y="1150619"/>
                </a:lnTo>
                <a:lnTo>
                  <a:pt x="1357" y="1143261"/>
                </a:lnTo>
                <a:lnTo>
                  <a:pt x="5143" y="1137475"/>
                </a:lnTo>
                <a:lnTo>
                  <a:pt x="10929" y="1133689"/>
                </a:lnTo>
                <a:lnTo>
                  <a:pt x="18287" y="1132332"/>
                </a:lnTo>
                <a:lnTo>
                  <a:pt x="25884" y="1133689"/>
                </a:lnTo>
                <a:lnTo>
                  <a:pt x="32194" y="1137475"/>
                </a:lnTo>
                <a:lnTo>
                  <a:pt x="36504" y="1143261"/>
                </a:lnTo>
                <a:lnTo>
                  <a:pt x="38100" y="1150619"/>
                </a:lnTo>
                <a:lnTo>
                  <a:pt x="36504" y="1158216"/>
                </a:lnTo>
                <a:lnTo>
                  <a:pt x="32194" y="1164526"/>
                </a:lnTo>
                <a:lnTo>
                  <a:pt x="25884" y="1168836"/>
                </a:lnTo>
                <a:lnTo>
                  <a:pt x="18287" y="1170432"/>
                </a:lnTo>
                <a:close/>
              </a:path>
              <a:path w="3197860" h="5706109">
                <a:moveTo>
                  <a:pt x="18287" y="1094232"/>
                </a:moveTo>
                <a:lnTo>
                  <a:pt x="10929" y="1092636"/>
                </a:lnTo>
                <a:lnTo>
                  <a:pt x="5143" y="1088326"/>
                </a:lnTo>
                <a:lnTo>
                  <a:pt x="1357" y="1082016"/>
                </a:lnTo>
                <a:lnTo>
                  <a:pt x="0" y="1074419"/>
                </a:lnTo>
                <a:lnTo>
                  <a:pt x="1357" y="1067061"/>
                </a:lnTo>
                <a:lnTo>
                  <a:pt x="5143" y="1061275"/>
                </a:lnTo>
                <a:lnTo>
                  <a:pt x="10929" y="1057489"/>
                </a:lnTo>
                <a:lnTo>
                  <a:pt x="18287" y="1056132"/>
                </a:lnTo>
                <a:lnTo>
                  <a:pt x="25884" y="1057489"/>
                </a:lnTo>
                <a:lnTo>
                  <a:pt x="32194" y="1061275"/>
                </a:lnTo>
                <a:lnTo>
                  <a:pt x="36504" y="1067061"/>
                </a:lnTo>
                <a:lnTo>
                  <a:pt x="38100" y="1074419"/>
                </a:lnTo>
                <a:lnTo>
                  <a:pt x="36504" y="1082016"/>
                </a:lnTo>
                <a:lnTo>
                  <a:pt x="32194" y="1088326"/>
                </a:lnTo>
                <a:lnTo>
                  <a:pt x="25884" y="1092636"/>
                </a:lnTo>
                <a:lnTo>
                  <a:pt x="18287" y="1094232"/>
                </a:lnTo>
                <a:close/>
              </a:path>
              <a:path w="3197860" h="5706109">
                <a:moveTo>
                  <a:pt x="18287" y="1018032"/>
                </a:moveTo>
                <a:lnTo>
                  <a:pt x="10929" y="1016436"/>
                </a:lnTo>
                <a:lnTo>
                  <a:pt x="5143" y="1012126"/>
                </a:lnTo>
                <a:lnTo>
                  <a:pt x="1357" y="1005816"/>
                </a:lnTo>
                <a:lnTo>
                  <a:pt x="0" y="998220"/>
                </a:lnTo>
                <a:lnTo>
                  <a:pt x="1357" y="990861"/>
                </a:lnTo>
                <a:lnTo>
                  <a:pt x="5143" y="985075"/>
                </a:lnTo>
                <a:lnTo>
                  <a:pt x="10929" y="981289"/>
                </a:lnTo>
                <a:lnTo>
                  <a:pt x="18287" y="979932"/>
                </a:lnTo>
                <a:lnTo>
                  <a:pt x="25884" y="981289"/>
                </a:lnTo>
                <a:lnTo>
                  <a:pt x="32194" y="985075"/>
                </a:lnTo>
                <a:lnTo>
                  <a:pt x="36504" y="990861"/>
                </a:lnTo>
                <a:lnTo>
                  <a:pt x="38100" y="998220"/>
                </a:lnTo>
                <a:lnTo>
                  <a:pt x="36504" y="1005816"/>
                </a:lnTo>
                <a:lnTo>
                  <a:pt x="32194" y="1012126"/>
                </a:lnTo>
                <a:lnTo>
                  <a:pt x="25884" y="1016436"/>
                </a:lnTo>
                <a:lnTo>
                  <a:pt x="18287" y="1018032"/>
                </a:lnTo>
                <a:close/>
              </a:path>
              <a:path w="3197860" h="5706109">
                <a:moveTo>
                  <a:pt x="18287" y="941832"/>
                </a:moveTo>
                <a:lnTo>
                  <a:pt x="10929" y="940236"/>
                </a:lnTo>
                <a:lnTo>
                  <a:pt x="5143" y="935926"/>
                </a:lnTo>
                <a:lnTo>
                  <a:pt x="1357" y="929616"/>
                </a:lnTo>
                <a:lnTo>
                  <a:pt x="0" y="922020"/>
                </a:lnTo>
                <a:lnTo>
                  <a:pt x="1357" y="914661"/>
                </a:lnTo>
                <a:lnTo>
                  <a:pt x="5143" y="908875"/>
                </a:lnTo>
                <a:lnTo>
                  <a:pt x="10929" y="905089"/>
                </a:lnTo>
                <a:lnTo>
                  <a:pt x="18287" y="903732"/>
                </a:lnTo>
                <a:lnTo>
                  <a:pt x="25884" y="905089"/>
                </a:lnTo>
                <a:lnTo>
                  <a:pt x="32194" y="908875"/>
                </a:lnTo>
                <a:lnTo>
                  <a:pt x="36504" y="914661"/>
                </a:lnTo>
                <a:lnTo>
                  <a:pt x="38100" y="922020"/>
                </a:lnTo>
                <a:lnTo>
                  <a:pt x="36504" y="929616"/>
                </a:lnTo>
                <a:lnTo>
                  <a:pt x="32194" y="935926"/>
                </a:lnTo>
                <a:lnTo>
                  <a:pt x="25884" y="940236"/>
                </a:lnTo>
                <a:lnTo>
                  <a:pt x="18287" y="941832"/>
                </a:lnTo>
                <a:close/>
              </a:path>
              <a:path w="3197860" h="5706109">
                <a:moveTo>
                  <a:pt x="18287" y="865632"/>
                </a:moveTo>
                <a:lnTo>
                  <a:pt x="10929" y="864036"/>
                </a:lnTo>
                <a:lnTo>
                  <a:pt x="5143" y="859726"/>
                </a:lnTo>
                <a:lnTo>
                  <a:pt x="1357" y="853416"/>
                </a:lnTo>
                <a:lnTo>
                  <a:pt x="0" y="845820"/>
                </a:lnTo>
                <a:lnTo>
                  <a:pt x="1357" y="838461"/>
                </a:lnTo>
                <a:lnTo>
                  <a:pt x="5143" y="832675"/>
                </a:lnTo>
                <a:lnTo>
                  <a:pt x="10929" y="828889"/>
                </a:lnTo>
                <a:lnTo>
                  <a:pt x="18287" y="827532"/>
                </a:lnTo>
                <a:lnTo>
                  <a:pt x="25884" y="828889"/>
                </a:lnTo>
                <a:lnTo>
                  <a:pt x="32194" y="832675"/>
                </a:lnTo>
                <a:lnTo>
                  <a:pt x="36504" y="838461"/>
                </a:lnTo>
                <a:lnTo>
                  <a:pt x="38100" y="845820"/>
                </a:lnTo>
                <a:lnTo>
                  <a:pt x="36504" y="853416"/>
                </a:lnTo>
                <a:lnTo>
                  <a:pt x="32194" y="859726"/>
                </a:lnTo>
                <a:lnTo>
                  <a:pt x="25884" y="864036"/>
                </a:lnTo>
                <a:lnTo>
                  <a:pt x="18287" y="865632"/>
                </a:lnTo>
                <a:close/>
              </a:path>
              <a:path w="3197860" h="5706109">
                <a:moveTo>
                  <a:pt x="18287" y="789432"/>
                </a:moveTo>
                <a:lnTo>
                  <a:pt x="10929" y="787836"/>
                </a:lnTo>
                <a:lnTo>
                  <a:pt x="5143" y="783526"/>
                </a:lnTo>
                <a:lnTo>
                  <a:pt x="1357" y="777216"/>
                </a:lnTo>
                <a:lnTo>
                  <a:pt x="0" y="769620"/>
                </a:lnTo>
                <a:lnTo>
                  <a:pt x="1357" y="762261"/>
                </a:lnTo>
                <a:lnTo>
                  <a:pt x="5143" y="756475"/>
                </a:lnTo>
                <a:lnTo>
                  <a:pt x="10929" y="752689"/>
                </a:lnTo>
                <a:lnTo>
                  <a:pt x="18287" y="751332"/>
                </a:lnTo>
                <a:lnTo>
                  <a:pt x="25884" y="752689"/>
                </a:lnTo>
                <a:lnTo>
                  <a:pt x="32194" y="756475"/>
                </a:lnTo>
                <a:lnTo>
                  <a:pt x="36504" y="762261"/>
                </a:lnTo>
                <a:lnTo>
                  <a:pt x="38100" y="769620"/>
                </a:lnTo>
                <a:lnTo>
                  <a:pt x="36504" y="777216"/>
                </a:lnTo>
                <a:lnTo>
                  <a:pt x="32194" y="783526"/>
                </a:lnTo>
                <a:lnTo>
                  <a:pt x="25884" y="787836"/>
                </a:lnTo>
                <a:lnTo>
                  <a:pt x="18287" y="789432"/>
                </a:lnTo>
                <a:close/>
              </a:path>
              <a:path w="3197860" h="5706109">
                <a:moveTo>
                  <a:pt x="18287" y="713232"/>
                </a:moveTo>
                <a:lnTo>
                  <a:pt x="10929" y="711636"/>
                </a:lnTo>
                <a:lnTo>
                  <a:pt x="5143" y="707326"/>
                </a:lnTo>
                <a:lnTo>
                  <a:pt x="1357" y="701016"/>
                </a:lnTo>
                <a:lnTo>
                  <a:pt x="0" y="693420"/>
                </a:lnTo>
                <a:lnTo>
                  <a:pt x="1357" y="686061"/>
                </a:lnTo>
                <a:lnTo>
                  <a:pt x="5143" y="680275"/>
                </a:lnTo>
                <a:lnTo>
                  <a:pt x="10929" y="676489"/>
                </a:lnTo>
                <a:lnTo>
                  <a:pt x="18287" y="675132"/>
                </a:lnTo>
                <a:lnTo>
                  <a:pt x="25884" y="676489"/>
                </a:lnTo>
                <a:lnTo>
                  <a:pt x="32194" y="680275"/>
                </a:lnTo>
                <a:lnTo>
                  <a:pt x="36504" y="686061"/>
                </a:lnTo>
                <a:lnTo>
                  <a:pt x="38100" y="693420"/>
                </a:lnTo>
                <a:lnTo>
                  <a:pt x="36504" y="701016"/>
                </a:lnTo>
                <a:lnTo>
                  <a:pt x="32194" y="707326"/>
                </a:lnTo>
                <a:lnTo>
                  <a:pt x="25884" y="711636"/>
                </a:lnTo>
                <a:lnTo>
                  <a:pt x="18287" y="713232"/>
                </a:lnTo>
                <a:close/>
              </a:path>
              <a:path w="3197860" h="5706109">
                <a:moveTo>
                  <a:pt x="18287" y="637032"/>
                </a:moveTo>
                <a:lnTo>
                  <a:pt x="10929" y="635436"/>
                </a:lnTo>
                <a:lnTo>
                  <a:pt x="5143" y="631126"/>
                </a:lnTo>
                <a:lnTo>
                  <a:pt x="1357" y="624816"/>
                </a:lnTo>
                <a:lnTo>
                  <a:pt x="0" y="617220"/>
                </a:lnTo>
                <a:lnTo>
                  <a:pt x="1357" y="609861"/>
                </a:lnTo>
                <a:lnTo>
                  <a:pt x="5143" y="604075"/>
                </a:lnTo>
                <a:lnTo>
                  <a:pt x="10929" y="600289"/>
                </a:lnTo>
                <a:lnTo>
                  <a:pt x="18287" y="598932"/>
                </a:lnTo>
                <a:lnTo>
                  <a:pt x="25884" y="600289"/>
                </a:lnTo>
                <a:lnTo>
                  <a:pt x="32194" y="604075"/>
                </a:lnTo>
                <a:lnTo>
                  <a:pt x="36504" y="609861"/>
                </a:lnTo>
                <a:lnTo>
                  <a:pt x="38100" y="617220"/>
                </a:lnTo>
                <a:lnTo>
                  <a:pt x="36504" y="624816"/>
                </a:lnTo>
                <a:lnTo>
                  <a:pt x="32194" y="631126"/>
                </a:lnTo>
                <a:lnTo>
                  <a:pt x="25884" y="635436"/>
                </a:lnTo>
                <a:lnTo>
                  <a:pt x="18287" y="637032"/>
                </a:lnTo>
                <a:close/>
              </a:path>
              <a:path w="3197860" h="5706109">
                <a:moveTo>
                  <a:pt x="18287" y="560832"/>
                </a:moveTo>
                <a:lnTo>
                  <a:pt x="10929" y="559236"/>
                </a:lnTo>
                <a:lnTo>
                  <a:pt x="5143" y="554926"/>
                </a:lnTo>
                <a:lnTo>
                  <a:pt x="1357" y="548616"/>
                </a:lnTo>
                <a:lnTo>
                  <a:pt x="0" y="541020"/>
                </a:lnTo>
                <a:lnTo>
                  <a:pt x="1357" y="533661"/>
                </a:lnTo>
                <a:lnTo>
                  <a:pt x="5143" y="527875"/>
                </a:lnTo>
                <a:lnTo>
                  <a:pt x="10929" y="524089"/>
                </a:lnTo>
                <a:lnTo>
                  <a:pt x="18287" y="522732"/>
                </a:lnTo>
                <a:lnTo>
                  <a:pt x="25884" y="524089"/>
                </a:lnTo>
                <a:lnTo>
                  <a:pt x="32194" y="527875"/>
                </a:lnTo>
                <a:lnTo>
                  <a:pt x="36504" y="533661"/>
                </a:lnTo>
                <a:lnTo>
                  <a:pt x="38100" y="541020"/>
                </a:lnTo>
                <a:lnTo>
                  <a:pt x="36504" y="548616"/>
                </a:lnTo>
                <a:lnTo>
                  <a:pt x="32194" y="554926"/>
                </a:lnTo>
                <a:lnTo>
                  <a:pt x="25884" y="559236"/>
                </a:lnTo>
                <a:lnTo>
                  <a:pt x="18287" y="560832"/>
                </a:lnTo>
                <a:close/>
              </a:path>
              <a:path w="3197860" h="5706109">
                <a:moveTo>
                  <a:pt x="18287" y="484632"/>
                </a:moveTo>
                <a:lnTo>
                  <a:pt x="10929" y="483036"/>
                </a:lnTo>
                <a:lnTo>
                  <a:pt x="5143" y="478726"/>
                </a:lnTo>
                <a:lnTo>
                  <a:pt x="1357" y="472416"/>
                </a:lnTo>
                <a:lnTo>
                  <a:pt x="0" y="464820"/>
                </a:lnTo>
                <a:lnTo>
                  <a:pt x="1357" y="457461"/>
                </a:lnTo>
                <a:lnTo>
                  <a:pt x="5143" y="451675"/>
                </a:lnTo>
                <a:lnTo>
                  <a:pt x="10929" y="447889"/>
                </a:lnTo>
                <a:lnTo>
                  <a:pt x="18287" y="446532"/>
                </a:lnTo>
                <a:lnTo>
                  <a:pt x="25884" y="447889"/>
                </a:lnTo>
                <a:lnTo>
                  <a:pt x="32194" y="451675"/>
                </a:lnTo>
                <a:lnTo>
                  <a:pt x="36504" y="457461"/>
                </a:lnTo>
                <a:lnTo>
                  <a:pt x="38100" y="464820"/>
                </a:lnTo>
                <a:lnTo>
                  <a:pt x="36504" y="472416"/>
                </a:lnTo>
                <a:lnTo>
                  <a:pt x="32194" y="478726"/>
                </a:lnTo>
                <a:lnTo>
                  <a:pt x="25884" y="483036"/>
                </a:lnTo>
                <a:lnTo>
                  <a:pt x="18287" y="484632"/>
                </a:lnTo>
                <a:close/>
              </a:path>
              <a:path w="3197860" h="5706109">
                <a:moveTo>
                  <a:pt x="18287" y="408432"/>
                </a:moveTo>
                <a:lnTo>
                  <a:pt x="10929" y="406836"/>
                </a:lnTo>
                <a:lnTo>
                  <a:pt x="5143" y="402526"/>
                </a:lnTo>
                <a:lnTo>
                  <a:pt x="1357" y="396216"/>
                </a:lnTo>
                <a:lnTo>
                  <a:pt x="0" y="388620"/>
                </a:lnTo>
                <a:lnTo>
                  <a:pt x="1357" y="381261"/>
                </a:lnTo>
                <a:lnTo>
                  <a:pt x="5143" y="375475"/>
                </a:lnTo>
                <a:lnTo>
                  <a:pt x="10929" y="371689"/>
                </a:lnTo>
                <a:lnTo>
                  <a:pt x="18287" y="370332"/>
                </a:lnTo>
                <a:lnTo>
                  <a:pt x="25884" y="371689"/>
                </a:lnTo>
                <a:lnTo>
                  <a:pt x="32194" y="375475"/>
                </a:lnTo>
                <a:lnTo>
                  <a:pt x="36504" y="381261"/>
                </a:lnTo>
                <a:lnTo>
                  <a:pt x="38100" y="388620"/>
                </a:lnTo>
                <a:lnTo>
                  <a:pt x="36504" y="396216"/>
                </a:lnTo>
                <a:lnTo>
                  <a:pt x="32194" y="402526"/>
                </a:lnTo>
                <a:lnTo>
                  <a:pt x="25884" y="406836"/>
                </a:lnTo>
                <a:lnTo>
                  <a:pt x="18287" y="408432"/>
                </a:lnTo>
                <a:close/>
              </a:path>
              <a:path w="3197860" h="5706109">
                <a:moveTo>
                  <a:pt x="18287" y="332232"/>
                </a:moveTo>
                <a:lnTo>
                  <a:pt x="10929" y="330636"/>
                </a:lnTo>
                <a:lnTo>
                  <a:pt x="5143" y="326326"/>
                </a:lnTo>
                <a:lnTo>
                  <a:pt x="1357" y="320016"/>
                </a:lnTo>
                <a:lnTo>
                  <a:pt x="0" y="312420"/>
                </a:lnTo>
                <a:lnTo>
                  <a:pt x="1357" y="305061"/>
                </a:lnTo>
                <a:lnTo>
                  <a:pt x="5143" y="299275"/>
                </a:lnTo>
                <a:lnTo>
                  <a:pt x="10929" y="295489"/>
                </a:lnTo>
                <a:lnTo>
                  <a:pt x="18287" y="294132"/>
                </a:lnTo>
                <a:lnTo>
                  <a:pt x="25884" y="295489"/>
                </a:lnTo>
                <a:lnTo>
                  <a:pt x="32194" y="299275"/>
                </a:lnTo>
                <a:lnTo>
                  <a:pt x="36504" y="305061"/>
                </a:lnTo>
                <a:lnTo>
                  <a:pt x="38100" y="312420"/>
                </a:lnTo>
                <a:lnTo>
                  <a:pt x="36504" y="320016"/>
                </a:lnTo>
                <a:lnTo>
                  <a:pt x="32194" y="326326"/>
                </a:lnTo>
                <a:lnTo>
                  <a:pt x="25884" y="330636"/>
                </a:lnTo>
                <a:lnTo>
                  <a:pt x="18287" y="332232"/>
                </a:lnTo>
                <a:close/>
              </a:path>
              <a:path w="3197860" h="5706109">
                <a:moveTo>
                  <a:pt x="18287" y="256032"/>
                </a:moveTo>
                <a:lnTo>
                  <a:pt x="10929" y="254436"/>
                </a:lnTo>
                <a:lnTo>
                  <a:pt x="5143" y="250126"/>
                </a:lnTo>
                <a:lnTo>
                  <a:pt x="1357" y="243816"/>
                </a:lnTo>
                <a:lnTo>
                  <a:pt x="0" y="236220"/>
                </a:lnTo>
                <a:lnTo>
                  <a:pt x="1357" y="228861"/>
                </a:lnTo>
                <a:lnTo>
                  <a:pt x="5143" y="223075"/>
                </a:lnTo>
                <a:lnTo>
                  <a:pt x="10929" y="219289"/>
                </a:lnTo>
                <a:lnTo>
                  <a:pt x="18287" y="217932"/>
                </a:lnTo>
                <a:lnTo>
                  <a:pt x="25884" y="219289"/>
                </a:lnTo>
                <a:lnTo>
                  <a:pt x="32194" y="223075"/>
                </a:lnTo>
                <a:lnTo>
                  <a:pt x="36504" y="228861"/>
                </a:lnTo>
                <a:lnTo>
                  <a:pt x="38100" y="236220"/>
                </a:lnTo>
                <a:lnTo>
                  <a:pt x="36504" y="243816"/>
                </a:lnTo>
                <a:lnTo>
                  <a:pt x="32194" y="250126"/>
                </a:lnTo>
                <a:lnTo>
                  <a:pt x="25884" y="254436"/>
                </a:lnTo>
                <a:lnTo>
                  <a:pt x="18287" y="256032"/>
                </a:lnTo>
                <a:close/>
              </a:path>
              <a:path w="3197860" h="5706109">
                <a:moveTo>
                  <a:pt x="18287" y="179832"/>
                </a:moveTo>
                <a:lnTo>
                  <a:pt x="10929" y="178236"/>
                </a:lnTo>
                <a:lnTo>
                  <a:pt x="5143" y="173926"/>
                </a:lnTo>
                <a:lnTo>
                  <a:pt x="1357" y="167616"/>
                </a:lnTo>
                <a:lnTo>
                  <a:pt x="0" y="160020"/>
                </a:lnTo>
                <a:lnTo>
                  <a:pt x="1357" y="152661"/>
                </a:lnTo>
                <a:lnTo>
                  <a:pt x="5143" y="146875"/>
                </a:lnTo>
                <a:lnTo>
                  <a:pt x="10929" y="143089"/>
                </a:lnTo>
                <a:lnTo>
                  <a:pt x="18287" y="141732"/>
                </a:lnTo>
                <a:lnTo>
                  <a:pt x="25884" y="143089"/>
                </a:lnTo>
                <a:lnTo>
                  <a:pt x="32194" y="146875"/>
                </a:lnTo>
                <a:lnTo>
                  <a:pt x="36504" y="152661"/>
                </a:lnTo>
                <a:lnTo>
                  <a:pt x="38100" y="160020"/>
                </a:lnTo>
                <a:lnTo>
                  <a:pt x="36504" y="167616"/>
                </a:lnTo>
                <a:lnTo>
                  <a:pt x="32194" y="173926"/>
                </a:lnTo>
                <a:lnTo>
                  <a:pt x="25884" y="178236"/>
                </a:lnTo>
                <a:lnTo>
                  <a:pt x="18287" y="179832"/>
                </a:lnTo>
                <a:close/>
              </a:path>
              <a:path w="3197860" h="5706109">
                <a:moveTo>
                  <a:pt x="18287" y="103632"/>
                </a:moveTo>
                <a:lnTo>
                  <a:pt x="10929" y="102036"/>
                </a:lnTo>
                <a:lnTo>
                  <a:pt x="5143" y="97726"/>
                </a:lnTo>
                <a:lnTo>
                  <a:pt x="1357" y="91416"/>
                </a:lnTo>
                <a:lnTo>
                  <a:pt x="0" y="83820"/>
                </a:lnTo>
                <a:lnTo>
                  <a:pt x="1357" y="76461"/>
                </a:lnTo>
                <a:lnTo>
                  <a:pt x="5143" y="70675"/>
                </a:lnTo>
                <a:lnTo>
                  <a:pt x="10929" y="66889"/>
                </a:lnTo>
                <a:lnTo>
                  <a:pt x="18287" y="65532"/>
                </a:lnTo>
                <a:lnTo>
                  <a:pt x="25884" y="66889"/>
                </a:lnTo>
                <a:lnTo>
                  <a:pt x="32194" y="70675"/>
                </a:lnTo>
                <a:lnTo>
                  <a:pt x="36504" y="76461"/>
                </a:lnTo>
                <a:lnTo>
                  <a:pt x="38100" y="83820"/>
                </a:lnTo>
                <a:lnTo>
                  <a:pt x="36504" y="91416"/>
                </a:lnTo>
                <a:lnTo>
                  <a:pt x="32194" y="97726"/>
                </a:lnTo>
                <a:lnTo>
                  <a:pt x="25884" y="102036"/>
                </a:lnTo>
                <a:lnTo>
                  <a:pt x="18287" y="103632"/>
                </a:lnTo>
                <a:close/>
              </a:path>
              <a:path w="3197860" h="5706109">
                <a:moveTo>
                  <a:pt x="28955" y="38100"/>
                </a:moveTo>
                <a:lnTo>
                  <a:pt x="21597" y="36504"/>
                </a:lnTo>
                <a:lnTo>
                  <a:pt x="15811" y="32194"/>
                </a:lnTo>
                <a:lnTo>
                  <a:pt x="12025" y="25884"/>
                </a:lnTo>
                <a:lnTo>
                  <a:pt x="10667" y="18287"/>
                </a:lnTo>
                <a:lnTo>
                  <a:pt x="12025" y="10929"/>
                </a:lnTo>
                <a:lnTo>
                  <a:pt x="15811" y="5143"/>
                </a:lnTo>
                <a:lnTo>
                  <a:pt x="21597" y="1357"/>
                </a:lnTo>
                <a:lnTo>
                  <a:pt x="28955" y="0"/>
                </a:lnTo>
                <a:lnTo>
                  <a:pt x="36552" y="1357"/>
                </a:lnTo>
                <a:lnTo>
                  <a:pt x="42862" y="5143"/>
                </a:lnTo>
                <a:lnTo>
                  <a:pt x="47172" y="10929"/>
                </a:lnTo>
                <a:lnTo>
                  <a:pt x="48767" y="18287"/>
                </a:lnTo>
                <a:lnTo>
                  <a:pt x="47172" y="25884"/>
                </a:lnTo>
                <a:lnTo>
                  <a:pt x="42862" y="32194"/>
                </a:lnTo>
                <a:lnTo>
                  <a:pt x="36552" y="36504"/>
                </a:lnTo>
                <a:lnTo>
                  <a:pt x="28955" y="38100"/>
                </a:lnTo>
                <a:close/>
              </a:path>
              <a:path w="3197860" h="5706109">
                <a:moveTo>
                  <a:pt x="105155" y="38100"/>
                </a:moveTo>
                <a:lnTo>
                  <a:pt x="97797" y="36504"/>
                </a:lnTo>
                <a:lnTo>
                  <a:pt x="92011" y="32194"/>
                </a:lnTo>
                <a:lnTo>
                  <a:pt x="88225" y="25884"/>
                </a:lnTo>
                <a:lnTo>
                  <a:pt x="86867" y="18287"/>
                </a:lnTo>
                <a:lnTo>
                  <a:pt x="88225" y="10929"/>
                </a:lnTo>
                <a:lnTo>
                  <a:pt x="92011" y="5143"/>
                </a:lnTo>
                <a:lnTo>
                  <a:pt x="97797" y="1357"/>
                </a:lnTo>
                <a:lnTo>
                  <a:pt x="105155" y="0"/>
                </a:lnTo>
                <a:lnTo>
                  <a:pt x="112752" y="1357"/>
                </a:lnTo>
                <a:lnTo>
                  <a:pt x="119062" y="5143"/>
                </a:lnTo>
                <a:lnTo>
                  <a:pt x="123372" y="10929"/>
                </a:lnTo>
                <a:lnTo>
                  <a:pt x="124967" y="18287"/>
                </a:lnTo>
                <a:lnTo>
                  <a:pt x="123372" y="25884"/>
                </a:lnTo>
                <a:lnTo>
                  <a:pt x="119062" y="32194"/>
                </a:lnTo>
                <a:lnTo>
                  <a:pt x="112752" y="36504"/>
                </a:lnTo>
                <a:lnTo>
                  <a:pt x="105155" y="38100"/>
                </a:lnTo>
                <a:close/>
              </a:path>
              <a:path w="3197860" h="5706109">
                <a:moveTo>
                  <a:pt x="181355" y="38100"/>
                </a:moveTo>
                <a:lnTo>
                  <a:pt x="174640" y="36504"/>
                </a:lnTo>
                <a:lnTo>
                  <a:pt x="168782" y="32194"/>
                </a:lnTo>
                <a:lnTo>
                  <a:pt x="164639" y="25884"/>
                </a:lnTo>
                <a:lnTo>
                  <a:pt x="163067" y="18287"/>
                </a:lnTo>
                <a:lnTo>
                  <a:pt x="164639" y="10929"/>
                </a:lnTo>
                <a:lnTo>
                  <a:pt x="168782" y="5143"/>
                </a:lnTo>
                <a:lnTo>
                  <a:pt x="174640" y="1357"/>
                </a:lnTo>
                <a:lnTo>
                  <a:pt x="181355" y="0"/>
                </a:lnTo>
                <a:lnTo>
                  <a:pt x="188952" y="1357"/>
                </a:lnTo>
                <a:lnTo>
                  <a:pt x="195262" y="5143"/>
                </a:lnTo>
                <a:lnTo>
                  <a:pt x="199572" y="10929"/>
                </a:lnTo>
                <a:lnTo>
                  <a:pt x="201167" y="18287"/>
                </a:lnTo>
                <a:lnTo>
                  <a:pt x="199572" y="25884"/>
                </a:lnTo>
                <a:lnTo>
                  <a:pt x="195262" y="32194"/>
                </a:lnTo>
                <a:lnTo>
                  <a:pt x="188952" y="36504"/>
                </a:lnTo>
                <a:lnTo>
                  <a:pt x="181355" y="38100"/>
                </a:lnTo>
                <a:close/>
              </a:path>
              <a:path w="3197860" h="5706109">
                <a:moveTo>
                  <a:pt x="257556" y="38100"/>
                </a:moveTo>
                <a:lnTo>
                  <a:pt x="250840" y="36504"/>
                </a:lnTo>
                <a:lnTo>
                  <a:pt x="244982" y="32194"/>
                </a:lnTo>
                <a:lnTo>
                  <a:pt x="240839" y="25884"/>
                </a:lnTo>
                <a:lnTo>
                  <a:pt x="239267" y="18287"/>
                </a:lnTo>
                <a:lnTo>
                  <a:pt x="240839" y="10929"/>
                </a:lnTo>
                <a:lnTo>
                  <a:pt x="244982" y="5143"/>
                </a:lnTo>
                <a:lnTo>
                  <a:pt x="250840" y="1357"/>
                </a:lnTo>
                <a:lnTo>
                  <a:pt x="257556" y="0"/>
                </a:lnTo>
                <a:lnTo>
                  <a:pt x="265152" y="1357"/>
                </a:lnTo>
                <a:lnTo>
                  <a:pt x="271462" y="5143"/>
                </a:lnTo>
                <a:lnTo>
                  <a:pt x="275772" y="10929"/>
                </a:lnTo>
                <a:lnTo>
                  <a:pt x="277367" y="18287"/>
                </a:lnTo>
                <a:lnTo>
                  <a:pt x="275772" y="25884"/>
                </a:lnTo>
                <a:lnTo>
                  <a:pt x="271462" y="32194"/>
                </a:lnTo>
                <a:lnTo>
                  <a:pt x="265152" y="36504"/>
                </a:lnTo>
                <a:lnTo>
                  <a:pt x="257556" y="38100"/>
                </a:lnTo>
                <a:close/>
              </a:path>
              <a:path w="3197860" h="5706109">
                <a:moveTo>
                  <a:pt x="333756" y="38100"/>
                </a:moveTo>
                <a:lnTo>
                  <a:pt x="327040" y="36504"/>
                </a:lnTo>
                <a:lnTo>
                  <a:pt x="321182" y="32194"/>
                </a:lnTo>
                <a:lnTo>
                  <a:pt x="317039" y="25884"/>
                </a:lnTo>
                <a:lnTo>
                  <a:pt x="315467" y="18287"/>
                </a:lnTo>
                <a:lnTo>
                  <a:pt x="317039" y="10929"/>
                </a:lnTo>
                <a:lnTo>
                  <a:pt x="321182" y="5143"/>
                </a:lnTo>
                <a:lnTo>
                  <a:pt x="327040" y="1357"/>
                </a:lnTo>
                <a:lnTo>
                  <a:pt x="333756" y="0"/>
                </a:lnTo>
                <a:lnTo>
                  <a:pt x="341352" y="1357"/>
                </a:lnTo>
                <a:lnTo>
                  <a:pt x="347662" y="5143"/>
                </a:lnTo>
                <a:lnTo>
                  <a:pt x="351972" y="10929"/>
                </a:lnTo>
                <a:lnTo>
                  <a:pt x="353567" y="18287"/>
                </a:lnTo>
                <a:lnTo>
                  <a:pt x="351972" y="25884"/>
                </a:lnTo>
                <a:lnTo>
                  <a:pt x="347662" y="32194"/>
                </a:lnTo>
                <a:lnTo>
                  <a:pt x="341352" y="36504"/>
                </a:lnTo>
                <a:lnTo>
                  <a:pt x="333756" y="38100"/>
                </a:lnTo>
                <a:close/>
              </a:path>
              <a:path w="3197860" h="5706109">
                <a:moveTo>
                  <a:pt x="411479" y="38100"/>
                </a:moveTo>
                <a:lnTo>
                  <a:pt x="409956" y="38100"/>
                </a:lnTo>
                <a:lnTo>
                  <a:pt x="403240" y="36504"/>
                </a:lnTo>
                <a:lnTo>
                  <a:pt x="397382" y="32194"/>
                </a:lnTo>
                <a:lnTo>
                  <a:pt x="393239" y="25884"/>
                </a:lnTo>
                <a:lnTo>
                  <a:pt x="391667" y="18287"/>
                </a:lnTo>
                <a:lnTo>
                  <a:pt x="393239" y="10929"/>
                </a:lnTo>
                <a:lnTo>
                  <a:pt x="397382" y="5143"/>
                </a:lnTo>
                <a:lnTo>
                  <a:pt x="403240" y="1357"/>
                </a:lnTo>
                <a:lnTo>
                  <a:pt x="409956" y="0"/>
                </a:lnTo>
                <a:lnTo>
                  <a:pt x="411479" y="0"/>
                </a:lnTo>
                <a:lnTo>
                  <a:pt x="418195" y="1357"/>
                </a:lnTo>
                <a:lnTo>
                  <a:pt x="424052" y="5143"/>
                </a:lnTo>
                <a:lnTo>
                  <a:pt x="428196" y="10929"/>
                </a:lnTo>
                <a:lnTo>
                  <a:pt x="429767" y="18287"/>
                </a:lnTo>
                <a:lnTo>
                  <a:pt x="428196" y="25884"/>
                </a:lnTo>
                <a:lnTo>
                  <a:pt x="424052" y="32194"/>
                </a:lnTo>
                <a:lnTo>
                  <a:pt x="418195" y="36504"/>
                </a:lnTo>
                <a:lnTo>
                  <a:pt x="411479" y="38100"/>
                </a:lnTo>
                <a:close/>
              </a:path>
              <a:path w="3197860" h="5706109">
                <a:moveTo>
                  <a:pt x="487679" y="38100"/>
                </a:moveTo>
                <a:lnTo>
                  <a:pt x="480083" y="36504"/>
                </a:lnTo>
                <a:lnTo>
                  <a:pt x="473773" y="32194"/>
                </a:lnTo>
                <a:lnTo>
                  <a:pt x="469463" y="25884"/>
                </a:lnTo>
                <a:lnTo>
                  <a:pt x="467867" y="18287"/>
                </a:lnTo>
                <a:lnTo>
                  <a:pt x="469463" y="10929"/>
                </a:lnTo>
                <a:lnTo>
                  <a:pt x="473773" y="5143"/>
                </a:lnTo>
                <a:lnTo>
                  <a:pt x="480083" y="1357"/>
                </a:lnTo>
                <a:lnTo>
                  <a:pt x="487679" y="0"/>
                </a:lnTo>
                <a:lnTo>
                  <a:pt x="494395" y="1357"/>
                </a:lnTo>
                <a:lnTo>
                  <a:pt x="500252" y="5143"/>
                </a:lnTo>
                <a:lnTo>
                  <a:pt x="504396" y="10929"/>
                </a:lnTo>
                <a:lnTo>
                  <a:pt x="505967" y="18287"/>
                </a:lnTo>
                <a:lnTo>
                  <a:pt x="504396" y="25884"/>
                </a:lnTo>
                <a:lnTo>
                  <a:pt x="500252" y="32194"/>
                </a:lnTo>
                <a:lnTo>
                  <a:pt x="494395" y="36504"/>
                </a:lnTo>
                <a:lnTo>
                  <a:pt x="487679" y="38100"/>
                </a:lnTo>
                <a:close/>
              </a:path>
              <a:path w="3197860" h="5706109">
                <a:moveTo>
                  <a:pt x="563879" y="38100"/>
                </a:moveTo>
                <a:lnTo>
                  <a:pt x="556283" y="36504"/>
                </a:lnTo>
                <a:lnTo>
                  <a:pt x="549973" y="32194"/>
                </a:lnTo>
                <a:lnTo>
                  <a:pt x="545663" y="25884"/>
                </a:lnTo>
                <a:lnTo>
                  <a:pt x="544067" y="18287"/>
                </a:lnTo>
                <a:lnTo>
                  <a:pt x="545663" y="10929"/>
                </a:lnTo>
                <a:lnTo>
                  <a:pt x="549973" y="5143"/>
                </a:lnTo>
                <a:lnTo>
                  <a:pt x="556283" y="1357"/>
                </a:lnTo>
                <a:lnTo>
                  <a:pt x="563879" y="0"/>
                </a:lnTo>
                <a:lnTo>
                  <a:pt x="570595" y="1357"/>
                </a:lnTo>
                <a:lnTo>
                  <a:pt x="576452" y="5143"/>
                </a:lnTo>
                <a:lnTo>
                  <a:pt x="580596" y="10929"/>
                </a:lnTo>
                <a:lnTo>
                  <a:pt x="582167" y="18287"/>
                </a:lnTo>
                <a:lnTo>
                  <a:pt x="580596" y="25884"/>
                </a:lnTo>
                <a:lnTo>
                  <a:pt x="576452" y="32194"/>
                </a:lnTo>
                <a:lnTo>
                  <a:pt x="570595" y="36504"/>
                </a:lnTo>
                <a:lnTo>
                  <a:pt x="563879" y="38100"/>
                </a:lnTo>
                <a:close/>
              </a:path>
              <a:path w="3197860" h="5706109">
                <a:moveTo>
                  <a:pt x="640079" y="38100"/>
                </a:moveTo>
                <a:lnTo>
                  <a:pt x="632483" y="36504"/>
                </a:lnTo>
                <a:lnTo>
                  <a:pt x="626173" y="32194"/>
                </a:lnTo>
                <a:lnTo>
                  <a:pt x="621863" y="25884"/>
                </a:lnTo>
                <a:lnTo>
                  <a:pt x="620267" y="18287"/>
                </a:lnTo>
                <a:lnTo>
                  <a:pt x="621863" y="10929"/>
                </a:lnTo>
                <a:lnTo>
                  <a:pt x="626173" y="5143"/>
                </a:lnTo>
                <a:lnTo>
                  <a:pt x="632483" y="1357"/>
                </a:lnTo>
                <a:lnTo>
                  <a:pt x="640079" y="0"/>
                </a:lnTo>
                <a:lnTo>
                  <a:pt x="646795" y="1357"/>
                </a:lnTo>
                <a:lnTo>
                  <a:pt x="652652" y="5143"/>
                </a:lnTo>
                <a:lnTo>
                  <a:pt x="656796" y="10929"/>
                </a:lnTo>
                <a:lnTo>
                  <a:pt x="658367" y="18287"/>
                </a:lnTo>
                <a:lnTo>
                  <a:pt x="656796" y="25884"/>
                </a:lnTo>
                <a:lnTo>
                  <a:pt x="652652" y="32194"/>
                </a:lnTo>
                <a:lnTo>
                  <a:pt x="646795" y="36504"/>
                </a:lnTo>
                <a:lnTo>
                  <a:pt x="640079" y="38100"/>
                </a:lnTo>
                <a:close/>
              </a:path>
              <a:path w="3197860" h="5706109">
                <a:moveTo>
                  <a:pt x="716279" y="38100"/>
                </a:moveTo>
                <a:lnTo>
                  <a:pt x="708683" y="36504"/>
                </a:lnTo>
                <a:lnTo>
                  <a:pt x="702373" y="32194"/>
                </a:lnTo>
                <a:lnTo>
                  <a:pt x="698063" y="25884"/>
                </a:lnTo>
                <a:lnTo>
                  <a:pt x="696467" y="18287"/>
                </a:lnTo>
                <a:lnTo>
                  <a:pt x="698063" y="10929"/>
                </a:lnTo>
                <a:lnTo>
                  <a:pt x="702373" y="5143"/>
                </a:lnTo>
                <a:lnTo>
                  <a:pt x="708683" y="1357"/>
                </a:lnTo>
                <a:lnTo>
                  <a:pt x="716279" y="0"/>
                </a:lnTo>
                <a:lnTo>
                  <a:pt x="723638" y="1357"/>
                </a:lnTo>
                <a:lnTo>
                  <a:pt x="729424" y="5143"/>
                </a:lnTo>
                <a:lnTo>
                  <a:pt x="733210" y="10929"/>
                </a:lnTo>
                <a:lnTo>
                  <a:pt x="734567" y="18287"/>
                </a:lnTo>
                <a:lnTo>
                  <a:pt x="733210" y="25884"/>
                </a:lnTo>
                <a:lnTo>
                  <a:pt x="729424" y="32194"/>
                </a:lnTo>
                <a:lnTo>
                  <a:pt x="723638" y="36504"/>
                </a:lnTo>
                <a:lnTo>
                  <a:pt x="716279" y="38100"/>
                </a:lnTo>
                <a:close/>
              </a:path>
              <a:path w="3197860" h="5706109">
                <a:moveTo>
                  <a:pt x="792479" y="38100"/>
                </a:moveTo>
                <a:lnTo>
                  <a:pt x="784883" y="36504"/>
                </a:lnTo>
                <a:lnTo>
                  <a:pt x="778573" y="32194"/>
                </a:lnTo>
                <a:lnTo>
                  <a:pt x="774263" y="25884"/>
                </a:lnTo>
                <a:lnTo>
                  <a:pt x="772667" y="18287"/>
                </a:lnTo>
                <a:lnTo>
                  <a:pt x="774263" y="10929"/>
                </a:lnTo>
                <a:lnTo>
                  <a:pt x="778573" y="5143"/>
                </a:lnTo>
                <a:lnTo>
                  <a:pt x="784883" y="1357"/>
                </a:lnTo>
                <a:lnTo>
                  <a:pt x="792479" y="0"/>
                </a:lnTo>
                <a:lnTo>
                  <a:pt x="799838" y="1357"/>
                </a:lnTo>
                <a:lnTo>
                  <a:pt x="805624" y="5143"/>
                </a:lnTo>
                <a:lnTo>
                  <a:pt x="809410" y="10929"/>
                </a:lnTo>
                <a:lnTo>
                  <a:pt x="810767" y="18287"/>
                </a:lnTo>
                <a:lnTo>
                  <a:pt x="809410" y="25884"/>
                </a:lnTo>
                <a:lnTo>
                  <a:pt x="805624" y="32194"/>
                </a:lnTo>
                <a:lnTo>
                  <a:pt x="799838" y="36504"/>
                </a:lnTo>
                <a:lnTo>
                  <a:pt x="792479" y="38100"/>
                </a:lnTo>
                <a:close/>
              </a:path>
              <a:path w="3197860" h="5706109">
                <a:moveTo>
                  <a:pt x="868679" y="38100"/>
                </a:moveTo>
                <a:lnTo>
                  <a:pt x="861083" y="36504"/>
                </a:lnTo>
                <a:lnTo>
                  <a:pt x="854773" y="32194"/>
                </a:lnTo>
                <a:lnTo>
                  <a:pt x="850463" y="25884"/>
                </a:lnTo>
                <a:lnTo>
                  <a:pt x="848867" y="18287"/>
                </a:lnTo>
                <a:lnTo>
                  <a:pt x="850463" y="10929"/>
                </a:lnTo>
                <a:lnTo>
                  <a:pt x="854773" y="5143"/>
                </a:lnTo>
                <a:lnTo>
                  <a:pt x="861083" y="1357"/>
                </a:lnTo>
                <a:lnTo>
                  <a:pt x="868679" y="0"/>
                </a:lnTo>
                <a:lnTo>
                  <a:pt x="876038" y="1357"/>
                </a:lnTo>
                <a:lnTo>
                  <a:pt x="881824" y="5143"/>
                </a:lnTo>
                <a:lnTo>
                  <a:pt x="885610" y="10929"/>
                </a:lnTo>
                <a:lnTo>
                  <a:pt x="886967" y="18287"/>
                </a:lnTo>
                <a:lnTo>
                  <a:pt x="885610" y="25884"/>
                </a:lnTo>
                <a:lnTo>
                  <a:pt x="881824" y="32194"/>
                </a:lnTo>
                <a:lnTo>
                  <a:pt x="876038" y="36504"/>
                </a:lnTo>
                <a:lnTo>
                  <a:pt x="868679" y="38100"/>
                </a:lnTo>
                <a:close/>
              </a:path>
              <a:path w="3197860" h="5706109">
                <a:moveTo>
                  <a:pt x="944879" y="38100"/>
                </a:moveTo>
                <a:lnTo>
                  <a:pt x="937283" y="36504"/>
                </a:lnTo>
                <a:lnTo>
                  <a:pt x="930973" y="32194"/>
                </a:lnTo>
                <a:lnTo>
                  <a:pt x="926663" y="25884"/>
                </a:lnTo>
                <a:lnTo>
                  <a:pt x="925067" y="18287"/>
                </a:lnTo>
                <a:lnTo>
                  <a:pt x="926663" y="10929"/>
                </a:lnTo>
                <a:lnTo>
                  <a:pt x="930973" y="5143"/>
                </a:lnTo>
                <a:lnTo>
                  <a:pt x="937283" y="1357"/>
                </a:lnTo>
                <a:lnTo>
                  <a:pt x="944879" y="0"/>
                </a:lnTo>
                <a:lnTo>
                  <a:pt x="952238" y="1357"/>
                </a:lnTo>
                <a:lnTo>
                  <a:pt x="958024" y="5143"/>
                </a:lnTo>
                <a:lnTo>
                  <a:pt x="961810" y="10929"/>
                </a:lnTo>
                <a:lnTo>
                  <a:pt x="963167" y="18287"/>
                </a:lnTo>
                <a:lnTo>
                  <a:pt x="961810" y="25884"/>
                </a:lnTo>
                <a:lnTo>
                  <a:pt x="958024" y="32194"/>
                </a:lnTo>
                <a:lnTo>
                  <a:pt x="952238" y="36504"/>
                </a:lnTo>
                <a:lnTo>
                  <a:pt x="944879" y="38100"/>
                </a:lnTo>
                <a:close/>
              </a:path>
              <a:path w="3197860" h="5706109">
                <a:moveTo>
                  <a:pt x="1021079" y="38100"/>
                </a:moveTo>
                <a:lnTo>
                  <a:pt x="1013483" y="36504"/>
                </a:lnTo>
                <a:lnTo>
                  <a:pt x="1007173" y="32194"/>
                </a:lnTo>
                <a:lnTo>
                  <a:pt x="1002863" y="25884"/>
                </a:lnTo>
                <a:lnTo>
                  <a:pt x="1001267" y="18287"/>
                </a:lnTo>
                <a:lnTo>
                  <a:pt x="1002863" y="10929"/>
                </a:lnTo>
                <a:lnTo>
                  <a:pt x="1007173" y="5143"/>
                </a:lnTo>
                <a:lnTo>
                  <a:pt x="1013483" y="1357"/>
                </a:lnTo>
                <a:lnTo>
                  <a:pt x="1021079" y="0"/>
                </a:lnTo>
                <a:lnTo>
                  <a:pt x="1028438" y="1357"/>
                </a:lnTo>
                <a:lnTo>
                  <a:pt x="1034224" y="5143"/>
                </a:lnTo>
                <a:lnTo>
                  <a:pt x="1038010" y="10929"/>
                </a:lnTo>
                <a:lnTo>
                  <a:pt x="1039367" y="18287"/>
                </a:lnTo>
                <a:lnTo>
                  <a:pt x="1038010" y="25884"/>
                </a:lnTo>
                <a:lnTo>
                  <a:pt x="1034224" y="32194"/>
                </a:lnTo>
                <a:lnTo>
                  <a:pt x="1028438" y="36504"/>
                </a:lnTo>
                <a:lnTo>
                  <a:pt x="1021079" y="38100"/>
                </a:lnTo>
                <a:close/>
              </a:path>
              <a:path w="3197860" h="5706109">
                <a:moveTo>
                  <a:pt x="1097279" y="38100"/>
                </a:moveTo>
                <a:lnTo>
                  <a:pt x="1089683" y="36504"/>
                </a:lnTo>
                <a:lnTo>
                  <a:pt x="1083373" y="32194"/>
                </a:lnTo>
                <a:lnTo>
                  <a:pt x="1079063" y="25884"/>
                </a:lnTo>
                <a:lnTo>
                  <a:pt x="1077467" y="18287"/>
                </a:lnTo>
                <a:lnTo>
                  <a:pt x="1079063" y="10929"/>
                </a:lnTo>
                <a:lnTo>
                  <a:pt x="1083373" y="5143"/>
                </a:lnTo>
                <a:lnTo>
                  <a:pt x="1089683" y="1357"/>
                </a:lnTo>
                <a:lnTo>
                  <a:pt x="1097279" y="0"/>
                </a:lnTo>
                <a:lnTo>
                  <a:pt x="1104638" y="1357"/>
                </a:lnTo>
                <a:lnTo>
                  <a:pt x="1110424" y="5143"/>
                </a:lnTo>
                <a:lnTo>
                  <a:pt x="1114210" y="10929"/>
                </a:lnTo>
                <a:lnTo>
                  <a:pt x="1115567" y="18287"/>
                </a:lnTo>
                <a:lnTo>
                  <a:pt x="1114210" y="25884"/>
                </a:lnTo>
                <a:lnTo>
                  <a:pt x="1110424" y="32194"/>
                </a:lnTo>
                <a:lnTo>
                  <a:pt x="1104638" y="36504"/>
                </a:lnTo>
                <a:lnTo>
                  <a:pt x="1097279" y="38100"/>
                </a:lnTo>
                <a:close/>
              </a:path>
              <a:path w="3197860" h="5706109">
                <a:moveTo>
                  <a:pt x="1173479" y="38100"/>
                </a:moveTo>
                <a:lnTo>
                  <a:pt x="1165883" y="36504"/>
                </a:lnTo>
                <a:lnTo>
                  <a:pt x="1159573" y="32194"/>
                </a:lnTo>
                <a:lnTo>
                  <a:pt x="1155263" y="25884"/>
                </a:lnTo>
                <a:lnTo>
                  <a:pt x="1153667" y="18287"/>
                </a:lnTo>
                <a:lnTo>
                  <a:pt x="1155263" y="10929"/>
                </a:lnTo>
                <a:lnTo>
                  <a:pt x="1159573" y="5143"/>
                </a:lnTo>
                <a:lnTo>
                  <a:pt x="1165883" y="1357"/>
                </a:lnTo>
                <a:lnTo>
                  <a:pt x="1173479" y="0"/>
                </a:lnTo>
                <a:lnTo>
                  <a:pt x="1180838" y="1357"/>
                </a:lnTo>
                <a:lnTo>
                  <a:pt x="1186624" y="5143"/>
                </a:lnTo>
                <a:lnTo>
                  <a:pt x="1190410" y="10929"/>
                </a:lnTo>
                <a:lnTo>
                  <a:pt x="1191767" y="18287"/>
                </a:lnTo>
                <a:lnTo>
                  <a:pt x="1190410" y="25884"/>
                </a:lnTo>
                <a:lnTo>
                  <a:pt x="1186624" y="32194"/>
                </a:lnTo>
                <a:lnTo>
                  <a:pt x="1180838" y="36504"/>
                </a:lnTo>
                <a:lnTo>
                  <a:pt x="1173479" y="38100"/>
                </a:lnTo>
                <a:close/>
              </a:path>
              <a:path w="3197860" h="5706109">
                <a:moveTo>
                  <a:pt x="1249679" y="38100"/>
                </a:moveTo>
                <a:lnTo>
                  <a:pt x="1242083" y="36504"/>
                </a:lnTo>
                <a:lnTo>
                  <a:pt x="1235773" y="32194"/>
                </a:lnTo>
                <a:lnTo>
                  <a:pt x="1231463" y="25884"/>
                </a:lnTo>
                <a:lnTo>
                  <a:pt x="1229867" y="18287"/>
                </a:lnTo>
                <a:lnTo>
                  <a:pt x="1231463" y="10929"/>
                </a:lnTo>
                <a:lnTo>
                  <a:pt x="1235773" y="5143"/>
                </a:lnTo>
                <a:lnTo>
                  <a:pt x="1242083" y="1357"/>
                </a:lnTo>
                <a:lnTo>
                  <a:pt x="1249679" y="0"/>
                </a:lnTo>
                <a:lnTo>
                  <a:pt x="1257038" y="1357"/>
                </a:lnTo>
                <a:lnTo>
                  <a:pt x="1262824" y="5143"/>
                </a:lnTo>
                <a:lnTo>
                  <a:pt x="1266610" y="10929"/>
                </a:lnTo>
                <a:lnTo>
                  <a:pt x="1267967" y="18287"/>
                </a:lnTo>
                <a:lnTo>
                  <a:pt x="1266610" y="25884"/>
                </a:lnTo>
                <a:lnTo>
                  <a:pt x="1262824" y="32194"/>
                </a:lnTo>
                <a:lnTo>
                  <a:pt x="1257038" y="36504"/>
                </a:lnTo>
                <a:lnTo>
                  <a:pt x="1249679" y="38100"/>
                </a:lnTo>
                <a:close/>
              </a:path>
              <a:path w="3197860" h="5706109">
                <a:moveTo>
                  <a:pt x="1325879" y="38100"/>
                </a:moveTo>
                <a:lnTo>
                  <a:pt x="1318283" y="36504"/>
                </a:lnTo>
                <a:lnTo>
                  <a:pt x="1311973" y="32194"/>
                </a:lnTo>
                <a:lnTo>
                  <a:pt x="1307663" y="25884"/>
                </a:lnTo>
                <a:lnTo>
                  <a:pt x="1306067" y="18287"/>
                </a:lnTo>
                <a:lnTo>
                  <a:pt x="1307663" y="10929"/>
                </a:lnTo>
                <a:lnTo>
                  <a:pt x="1311973" y="5143"/>
                </a:lnTo>
                <a:lnTo>
                  <a:pt x="1318283" y="1357"/>
                </a:lnTo>
                <a:lnTo>
                  <a:pt x="1325879" y="0"/>
                </a:lnTo>
                <a:lnTo>
                  <a:pt x="1333238" y="1357"/>
                </a:lnTo>
                <a:lnTo>
                  <a:pt x="1339024" y="5143"/>
                </a:lnTo>
                <a:lnTo>
                  <a:pt x="1342810" y="10929"/>
                </a:lnTo>
                <a:lnTo>
                  <a:pt x="1344167" y="18287"/>
                </a:lnTo>
                <a:lnTo>
                  <a:pt x="1342810" y="25884"/>
                </a:lnTo>
                <a:lnTo>
                  <a:pt x="1339024" y="32194"/>
                </a:lnTo>
                <a:lnTo>
                  <a:pt x="1333238" y="36504"/>
                </a:lnTo>
                <a:lnTo>
                  <a:pt x="1325879" y="38100"/>
                </a:lnTo>
                <a:close/>
              </a:path>
              <a:path w="3197860" h="5706109">
                <a:moveTo>
                  <a:pt x="1402079" y="38100"/>
                </a:moveTo>
                <a:lnTo>
                  <a:pt x="1394483" y="36504"/>
                </a:lnTo>
                <a:lnTo>
                  <a:pt x="1388173" y="32194"/>
                </a:lnTo>
                <a:lnTo>
                  <a:pt x="1383863" y="25884"/>
                </a:lnTo>
                <a:lnTo>
                  <a:pt x="1382267" y="18287"/>
                </a:lnTo>
                <a:lnTo>
                  <a:pt x="1383863" y="10929"/>
                </a:lnTo>
                <a:lnTo>
                  <a:pt x="1388173" y="5143"/>
                </a:lnTo>
                <a:lnTo>
                  <a:pt x="1394483" y="1357"/>
                </a:lnTo>
                <a:lnTo>
                  <a:pt x="1402079" y="0"/>
                </a:lnTo>
                <a:lnTo>
                  <a:pt x="1409438" y="1357"/>
                </a:lnTo>
                <a:lnTo>
                  <a:pt x="1415224" y="5143"/>
                </a:lnTo>
                <a:lnTo>
                  <a:pt x="1419010" y="10929"/>
                </a:lnTo>
                <a:lnTo>
                  <a:pt x="1420367" y="18287"/>
                </a:lnTo>
                <a:lnTo>
                  <a:pt x="1419010" y="25884"/>
                </a:lnTo>
                <a:lnTo>
                  <a:pt x="1415224" y="32194"/>
                </a:lnTo>
                <a:lnTo>
                  <a:pt x="1409438" y="36504"/>
                </a:lnTo>
                <a:lnTo>
                  <a:pt x="1402079" y="38100"/>
                </a:lnTo>
                <a:close/>
              </a:path>
              <a:path w="3197860" h="5706109">
                <a:moveTo>
                  <a:pt x="1478279" y="38100"/>
                </a:moveTo>
                <a:lnTo>
                  <a:pt x="1470683" y="36504"/>
                </a:lnTo>
                <a:lnTo>
                  <a:pt x="1464373" y="32194"/>
                </a:lnTo>
                <a:lnTo>
                  <a:pt x="1460063" y="25884"/>
                </a:lnTo>
                <a:lnTo>
                  <a:pt x="1458467" y="18287"/>
                </a:lnTo>
                <a:lnTo>
                  <a:pt x="1460063" y="10929"/>
                </a:lnTo>
                <a:lnTo>
                  <a:pt x="1464373" y="5143"/>
                </a:lnTo>
                <a:lnTo>
                  <a:pt x="1470683" y="1357"/>
                </a:lnTo>
                <a:lnTo>
                  <a:pt x="1478279" y="0"/>
                </a:lnTo>
                <a:lnTo>
                  <a:pt x="1485638" y="1357"/>
                </a:lnTo>
                <a:lnTo>
                  <a:pt x="1491424" y="5143"/>
                </a:lnTo>
                <a:lnTo>
                  <a:pt x="1495210" y="10929"/>
                </a:lnTo>
                <a:lnTo>
                  <a:pt x="1496567" y="18287"/>
                </a:lnTo>
                <a:lnTo>
                  <a:pt x="1495210" y="25884"/>
                </a:lnTo>
                <a:lnTo>
                  <a:pt x="1491424" y="32194"/>
                </a:lnTo>
                <a:lnTo>
                  <a:pt x="1485638" y="36504"/>
                </a:lnTo>
                <a:lnTo>
                  <a:pt x="1478279" y="38100"/>
                </a:lnTo>
                <a:close/>
              </a:path>
              <a:path w="3197860" h="5706109">
                <a:moveTo>
                  <a:pt x="1554479" y="38100"/>
                </a:moveTo>
                <a:lnTo>
                  <a:pt x="1546883" y="36504"/>
                </a:lnTo>
                <a:lnTo>
                  <a:pt x="1540573" y="32194"/>
                </a:lnTo>
                <a:lnTo>
                  <a:pt x="1536263" y="25884"/>
                </a:lnTo>
                <a:lnTo>
                  <a:pt x="1534667" y="18287"/>
                </a:lnTo>
                <a:lnTo>
                  <a:pt x="1536263" y="10929"/>
                </a:lnTo>
                <a:lnTo>
                  <a:pt x="1540573" y="5143"/>
                </a:lnTo>
                <a:lnTo>
                  <a:pt x="1546883" y="1357"/>
                </a:lnTo>
                <a:lnTo>
                  <a:pt x="1554479" y="0"/>
                </a:lnTo>
                <a:lnTo>
                  <a:pt x="1561838" y="1357"/>
                </a:lnTo>
                <a:lnTo>
                  <a:pt x="1567624" y="5143"/>
                </a:lnTo>
                <a:lnTo>
                  <a:pt x="1571410" y="10929"/>
                </a:lnTo>
                <a:lnTo>
                  <a:pt x="1572767" y="18287"/>
                </a:lnTo>
                <a:lnTo>
                  <a:pt x="1571410" y="25884"/>
                </a:lnTo>
                <a:lnTo>
                  <a:pt x="1567624" y="32194"/>
                </a:lnTo>
                <a:lnTo>
                  <a:pt x="1561838" y="36504"/>
                </a:lnTo>
                <a:lnTo>
                  <a:pt x="1554479" y="38100"/>
                </a:lnTo>
                <a:close/>
              </a:path>
              <a:path w="3197860" h="5706109">
                <a:moveTo>
                  <a:pt x="1630679" y="38100"/>
                </a:moveTo>
                <a:lnTo>
                  <a:pt x="1623083" y="36504"/>
                </a:lnTo>
                <a:lnTo>
                  <a:pt x="1616773" y="32194"/>
                </a:lnTo>
                <a:lnTo>
                  <a:pt x="1612463" y="25884"/>
                </a:lnTo>
                <a:lnTo>
                  <a:pt x="1610867" y="18287"/>
                </a:lnTo>
                <a:lnTo>
                  <a:pt x="1612463" y="10929"/>
                </a:lnTo>
                <a:lnTo>
                  <a:pt x="1616773" y="5143"/>
                </a:lnTo>
                <a:lnTo>
                  <a:pt x="1623083" y="1357"/>
                </a:lnTo>
                <a:lnTo>
                  <a:pt x="1630679" y="0"/>
                </a:lnTo>
                <a:lnTo>
                  <a:pt x="1638038" y="1357"/>
                </a:lnTo>
                <a:lnTo>
                  <a:pt x="1643824" y="5143"/>
                </a:lnTo>
                <a:lnTo>
                  <a:pt x="1647610" y="10929"/>
                </a:lnTo>
                <a:lnTo>
                  <a:pt x="1648967" y="18287"/>
                </a:lnTo>
                <a:lnTo>
                  <a:pt x="1647610" y="25884"/>
                </a:lnTo>
                <a:lnTo>
                  <a:pt x="1643824" y="32194"/>
                </a:lnTo>
                <a:lnTo>
                  <a:pt x="1638038" y="36504"/>
                </a:lnTo>
                <a:lnTo>
                  <a:pt x="1630679" y="38100"/>
                </a:lnTo>
                <a:close/>
              </a:path>
              <a:path w="3197860" h="5706109">
                <a:moveTo>
                  <a:pt x="1706879" y="38100"/>
                </a:moveTo>
                <a:lnTo>
                  <a:pt x="1699283" y="36504"/>
                </a:lnTo>
                <a:lnTo>
                  <a:pt x="1692973" y="32194"/>
                </a:lnTo>
                <a:lnTo>
                  <a:pt x="1688663" y="25884"/>
                </a:lnTo>
                <a:lnTo>
                  <a:pt x="1687067" y="18287"/>
                </a:lnTo>
                <a:lnTo>
                  <a:pt x="1688663" y="10929"/>
                </a:lnTo>
                <a:lnTo>
                  <a:pt x="1692973" y="5143"/>
                </a:lnTo>
                <a:lnTo>
                  <a:pt x="1699283" y="1357"/>
                </a:lnTo>
                <a:lnTo>
                  <a:pt x="1706879" y="0"/>
                </a:lnTo>
                <a:lnTo>
                  <a:pt x="1714238" y="1357"/>
                </a:lnTo>
                <a:lnTo>
                  <a:pt x="1720024" y="5143"/>
                </a:lnTo>
                <a:lnTo>
                  <a:pt x="1723810" y="10929"/>
                </a:lnTo>
                <a:lnTo>
                  <a:pt x="1725167" y="18287"/>
                </a:lnTo>
                <a:lnTo>
                  <a:pt x="1723810" y="25884"/>
                </a:lnTo>
                <a:lnTo>
                  <a:pt x="1720024" y="32194"/>
                </a:lnTo>
                <a:lnTo>
                  <a:pt x="1714238" y="36504"/>
                </a:lnTo>
                <a:lnTo>
                  <a:pt x="1706879" y="38100"/>
                </a:lnTo>
                <a:close/>
              </a:path>
              <a:path w="3197860" h="5706109">
                <a:moveTo>
                  <a:pt x="1783079" y="38100"/>
                </a:moveTo>
                <a:lnTo>
                  <a:pt x="1775483" y="36504"/>
                </a:lnTo>
                <a:lnTo>
                  <a:pt x="1769173" y="32194"/>
                </a:lnTo>
                <a:lnTo>
                  <a:pt x="1764863" y="25884"/>
                </a:lnTo>
                <a:lnTo>
                  <a:pt x="1763267" y="18287"/>
                </a:lnTo>
                <a:lnTo>
                  <a:pt x="1764863" y="10929"/>
                </a:lnTo>
                <a:lnTo>
                  <a:pt x="1769173" y="5143"/>
                </a:lnTo>
                <a:lnTo>
                  <a:pt x="1775483" y="1357"/>
                </a:lnTo>
                <a:lnTo>
                  <a:pt x="1783079" y="0"/>
                </a:lnTo>
                <a:lnTo>
                  <a:pt x="1790438" y="1357"/>
                </a:lnTo>
                <a:lnTo>
                  <a:pt x="1796224" y="5143"/>
                </a:lnTo>
                <a:lnTo>
                  <a:pt x="1800010" y="10929"/>
                </a:lnTo>
                <a:lnTo>
                  <a:pt x="1801367" y="18287"/>
                </a:lnTo>
                <a:lnTo>
                  <a:pt x="1800010" y="25884"/>
                </a:lnTo>
                <a:lnTo>
                  <a:pt x="1796224" y="32194"/>
                </a:lnTo>
                <a:lnTo>
                  <a:pt x="1790438" y="36504"/>
                </a:lnTo>
                <a:lnTo>
                  <a:pt x="1783079" y="38100"/>
                </a:lnTo>
                <a:close/>
              </a:path>
              <a:path w="3197860" h="5706109">
                <a:moveTo>
                  <a:pt x="1859279" y="38100"/>
                </a:moveTo>
                <a:lnTo>
                  <a:pt x="1851683" y="36504"/>
                </a:lnTo>
                <a:lnTo>
                  <a:pt x="1845373" y="32194"/>
                </a:lnTo>
                <a:lnTo>
                  <a:pt x="1841063" y="25884"/>
                </a:lnTo>
                <a:lnTo>
                  <a:pt x="1839467" y="18287"/>
                </a:lnTo>
                <a:lnTo>
                  <a:pt x="1841063" y="10929"/>
                </a:lnTo>
                <a:lnTo>
                  <a:pt x="1845373" y="5143"/>
                </a:lnTo>
                <a:lnTo>
                  <a:pt x="1851683" y="1357"/>
                </a:lnTo>
                <a:lnTo>
                  <a:pt x="1859279" y="0"/>
                </a:lnTo>
                <a:lnTo>
                  <a:pt x="1866638" y="1357"/>
                </a:lnTo>
                <a:lnTo>
                  <a:pt x="1872424" y="5143"/>
                </a:lnTo>
                <a:lnTo>
                  <a:pt x="1876210" y="10929"/>
                </a:lnTo>
                <a:lnTo>
                  <a:pt x="1877567" y="18287"/>
                </a:lnTo>
                <a:lnTo>
                  <a:pt x="1876210" y="25884"/>
                </a:lnTo>
                <a:lnTo>
                  <a:pt x="1872424" y="32194"/>
                </a:lnTo>
                <a:lnTo>
                  <a:pt x="1866638" y="36504"/>
                </a:lnTo>
                <a:lnTo>
                  <a:pt x="1859279" y="38100"/>
                </a:lnTo>
                <a:close/>
              </a:path>
              <a:path w="3197860" h="5706109">
                <a:moveTo>
                  <a:pt x="1935479" y="38100"/>
                </a:moveTo>
                <a:lnTo>
                  <a:pt x="1927883" y="36504"/>
                </a:lnTo>
                <a:lnTo>
                  <a:pt x="1921573" y="32194"/>
                </a:lnTo>
                <a:lnTo>
                  <a:pt x="1917263" y="25884"/>
                </a:lnTo>
                <a:lnTo>
                  <a:pt x="1915667" y="18287"/>
                </a:lnTo>
                <a:lnTo>
                  <a:pt x="1917263" y="10929"/>
                </a:lnTo>
                <a:lnTo>
                  <a:pt x="1921573" y="5143"/>
                </a:lnTo>
                <a:lnTo>
                  <a:pt x="1927883" y="1357"/>
                </a:lnTo>
                <a:lnTo>
                  <a:pt x="1935479" y="0"/>
                </a:lnTo>
                <a:lnTo>
                  <a:pt x="1943076" y="1357"/>
                </a:lnTo>
                <a:lnTo>
                  <a:pt x="1949386" y="5143"/>
                </a:lnTo>
                <a:lnTo>
                  <a:pt x="1953696" y="10929"/>
                </a:lnTo>
                <a:lnTo>
                  <a:pt x="1955291" y="18287"/>
                </a:lnTo>
                <a:lnTo>
                  <a:pt x="1953696" y="25884"/>
                </a:lnTo>
                <a:lnTo>
                  <a:pt x="1949386" y="32194"/>
                </a:lnTo>
                <a:lnTo>
                  <a:pt x="1943076" y="36504"/>
                </a:lnTo>
                <a:lnTo>
                  <a:pt x="1935479" y="38100"/>
                </a:lnTo>
                <a:close/>
              </a:path>
              <a:path w="3197860" h="5706109">
                <a:moveTo>
                  <a:pt x="2011679" y="38100"/>
                </a:moveTo>
                <a:lnTo>
                  <a:pt x="2004321" y="36504"/>
                </a:lnTo>
                <a:lnTo>
                  <a:pt x="1998535" y="32194"/>
                </a:lnTo>
                <a:lnTo>
                  <a:pt x="1994749" y="25884"/>
                </a:lnTo>
                <a:lnTo>
                  <a:pt x="1993391" y="18287"/>
                </a:lnTo>
                <a:lnTo>
                  <a:pt x="1994749" y="10929"/>
                </a:lnTo>
                <a:lnTo>
                  <a:pt x="1998535" y="5143"/>
                </a:lnTo>
                <a:lnTo>
                  <a:pt x="2004321" y="1357"/>
                </a:lnTo>
                <a:lnTo>
                  <a:pt x="2011679" y="0"/>
                </a:lnTo>
                <a:lnTo>
                  <a:pt x="2019276" y="1357"/>
                </a:lnTo>
                <a:lnTo>
                  <a:pt x="2025586" y="5143"/>
                </a:lnTo>
                <a:lnTo>
                  <a:pt x="2029896" y="10929"/>
                </a:lnTo>
                <a:lnTo>
                  <a:pt x="2031491" y="18287"/>
                </a:lnTo>
                <a:lnTo>
                  <a:pt x="2029896" y="25884"/>
                </a:lnTo>
                <a:lnTo>
                  <a:pt x="2025586" y="32194"/>
                </a:lnTo>
                <a:lnTo>
                  <a:pt x="2019276" y="36504"/>
                </a:lnTo>
                <a:lnTo>
                  <a:pt x="2011679" y="38100"/>
                </a:lnTo>
                <a:close/>
              </a:path>
              <a:path w="3197860" h="5706109">
                <a:moveTo>
                  <a:pt x="2087879" y="38100"/>
                </a:moveTo>
                <a:lnTo>
                  <a:pt x="2080521" y="36504"/>
                </a:lnTo>
                <a:lnTo>
                  <a:pt x="2074735" y="32194"/>
                </a:lnTo>
                <a:lnTo>
                  <a:pt x="2070949" y="25884"/>
                </a:lnTo>
                <a:lnTo>
                  <a:pt x="2069591" y="18287"/>
                </a:lnTo>
                <a:lnTo>
                  <a:pt x="2070949" y="10929"/>
                </a:lnTo>
                <a:lnTo>
                  <a:pt x="2074735" y="5143"/>
                </a:lnTo>
                <a:lnTo>
                  <a:pt x="2080521" y="1357"/>
                </a:lnTo>
                <a:lnTo>
                  <a:pt x="2087879" y="0"/>
                </a:lnTo>
                <a:lnTo>
                  <a:pt x="2095476" y="1357"/>
                </a:lnTo>
                <a:lnTo>
                  <a:pt x="2101786" y="5143"/>
                </a:lnTo>
                <a:lnTo>
                  <a:pt x="2106096" y="10929"/>
                </a:lnTo>
                <a:lnTo>
                  <a:pt x="2107691" y="18287"/>
                </a:lnTo>
                <a:lnTo>
                  <a:pt x="2106096" y="25884"/>
                </a:lnTo>
                <a:lnTo>
                  <a:pt x="2101786" y="32194"/>
                </a:lnTo>
                <a:lnTo>
                  <a:pt x="2095476" y="36504"/>
                </a:lnTo>
                <a:lnTo>
                  <a:pt x="2087879" y="38100"/>
                </a:lnTo>
                <a:close/>
              </a:path>
              <a:path w="3197860" h="5706109">
                <a:moveTo>
                  <a:pt x="2164079" y="38100"/>
                </a:moveTo>
                <a:lnTo>
                  <a:pt x="2156721" y="36504"/>
                </a:lnTo>
                <a:lnTo>
                  <a:pt x="2150935" y="32194"/>
                </a:lnTo>
                <a:lnTo>
                  <a:pt x="2147149" y="25884"/>
                </a:lnTo>
                <a:lnTo>
                  <a:pt x="2145791" y="18287"/>
                </a:lnTo>
                <a:lnTo>
                  <a:pt x="2147149" y="10929"/>
                </a:lnTo>
                <a:lnTo>
                  <a:pt x="2150935" y="5143"/>
                </a:lnTo>
                <a:lnTo>
                  <a:pt x="2156721" y="1357"/>
                </a:lnTo>
                <a:lnTo>
                  <a:pt x="2164079" y="0"/>
                </a:lnTo>
                <a:lnTo>
                  <a:pt x="2171676" y="1357"/>
                </a:lnTo>
                <a:lnTo>
                  <a:pt x="2177986" y="5143"/>
                </a:lnTo>
                <a:lnTo>
                  <a:pt x="2182296" y="10929"/>
                </a:lnTo>
                <a:lnTo>
                  <a:pt x="2183891" y="18287"/>
                </a:lnTo>
                <a:lnTo>
                  <a:pt x="2182296" y="25884"/>
                </a:lnTo>
                <a:lnTo>
                  <a:pt x="2177986" y="32194"/>
                </a:lnTo>
                <a:lnTo>
                  <a:pt x="2171676" y="36504"/>
                </a:lnTo>
                <a:lnTo>
                  <a:pt x="2164079" y="38100"/>
                </a:lnTo>
                <a:close/>
              </a:path>
              <a:path w="3197860" h="5706109">
                <a:moveTo>
                  <a:pt x="2240279" y="38100"/>
                </a:moveTo>
                <a:lnTo>
                  <a:pt x="2232921" y="36504"/>
                </a:lnTo>
                <a:lnTo>
                  <a:pt x="2227135" y="32194"/>
                </a:lnTo>
                <a:lnTo>
                  <a:pt x="2223349" y="25884"/>
                </a:lnTo>
                <a:lnTo>
                  <a:pt x="2221991" y="18287"/>
                </a:lnTo>
                <a:lnTo>
                  <a:pt x="2223349" y="10929"/>
                </a:lnTo>
                <a:lnTo>
                  <a:pt x="2227135" y="5143"/>
                </a:lnTo>
                <a:lnTo>
                  <a:pt x="2232921" y="1357"/>
                </a:lnTo>
                <a:lnTo>
                  <a:pt x="2240279" y="0"/>
                </a:lnTo>
                <a:lnTo>
                  <a:pt x="2247876" y="1357"/>
                </a:lnTo>
                <a:lnTo>
                  <a:pt x="2254186" y="5143"/>
                </a:lnTo>
                <a:lnTo>
                  <a:pt x="2258496" y="10929"/>
                </a:lnTo>
                <a:lnTo>
                  <a:pt x="2260091" y="18287"/>
                </a:lnTo>
                <a:lnTo>
                  <a:pt x="2258496" y="25884"/>
                </a:lnTo>
                <a:lnTo>
                  <a:pt x="2254186" y="32194"/>
                </a:lnTo>
                <a:lnTo>
                  <a:pt x="2247876" y="36504"/>
                </a:lnTo>
                <a:lnTo>
                  <a:pt x="2240279" y="38100"/>
                </a:lnTo>
                <a:close/>
              </a:path>
              <a:path w="3197860" h="5706109">
                <a:moveTo>
                  <a:pt x="2316479" y="38100"/>
                </a:moveTo>
                <a:lnTo>
                  <a:pt x="2309121" y="36504"/>
                </a:lnTo>
                <a:lnTo>
                  <a:pt x="2303335" y="32194"/>
                </a:lnTo>
                <a:lnTo>
                  <a:pt x="2299549" y="25884"/>
                </a:lnTo>
                <a:lnTo>
                  <a:pt x="2298191" y="18287"/>
                </a:lnTo>
                <a:lnTo>
                  <a:pt x="2299549" y="10929"/>
                </a:lnTo>
                <a:lnTo>
                  <a:pt x="2303335" y="5143"/>
                </a:lnTo>
                <a:lnTo>
                  <a:pt x="2309121" y="1357"/>
                </a:lnTo>
                <a:lnTo>
                  <a:pt x="2316479" y="0"/>
                </a:lnTo>
                <a:lnTo>
                  <a:pt x="2324076" y="1357"/>
                </a:lnTo>
                <a:lnTo>
                  <a:pt x="2330386" y="5143"/>
                </a:lnTo>
                <a:lnTo>
                  <a:pt x="2334696" y="10929"/>
                </a:lnTo>
                <a:lnTo>
                  <a:pt x="2336291" y="18287"/>
                </a:lnTo>
                <a:lnTo>
                  <a:pt x="2334696" y="25884"/>
                </a:lnTo>
                <a:lnTo>
                  <a:pt x="2330386" y="32194"/>
                </a:lnTo>
                <a:lnTo>
                  <a:pt x="2324076" y="36504"/>
                </a:lnTo>
                <a:lnTo>
                  <a:pt x="2316479" y="38100"/>
                </a:lnTo>
                <a:close/>
              </a:path>
              <a:path w="3197860" h="5706109">
                <a:moveTo>
                  <a:pt x="2392679" y="38100"/>
                </a:moveTo>
                <a:lnTo>
                  <a:pt x="2385321" y="36504"/>
                </a:lnTo>
                <a:lnTo>
                  <a:pt x="2379535" y="32194"/>
                </a:lnTo>
                <a:lnTo>
                  <a:pt x="2375749" y="25884"/>
                </a:lnTo>
                <a:lnTo>
                  <a:pt x="2374391" y="18287"/>
                </a:lnTo>
                <a:lnTo>
                  <a:pt x="2375749" y="10929"/>
                </a:lnTo>
                <a:lnTo>
                  <a:pt x="2379535" y="5143"/>
                </a:lnTo>
                <a:lnTo>
                  <a:pt x="2385321" y="1357"/>
                </a:lnTo>
                <a:lnTo>
                  <a:pt x="2392679" y="0"/>
                </a:lnTo>
                <a:lnTo>
                  <a:pt x="2400276" y="1357"/>
                </a:lnTo>
                <a:lnTo>
                  <a:pt x="2406586" y="5143"/>
                </a:lnTo>
                <a:lnTo>
                  <a:pt x="2410896" y="10929"/>
                </a:lnTo>
                <a:lnTo>
                  <a:pt x="2412491" y="18287"/>
                </a:lnTo>
                <a:lnTo>
                  <a:pt x="2410896" y="25884"/>
                </a:lnTo>
                <a:lnTo>
                  <a:pt x="2406586" y="32194"/>
                </a:lnTo>
                <a:lnTo>
                  <a:pt x="2400276" y="36504"/>
                </a:lnTo>
                <a:lnTo>
                  <a:pt x="2392679" y="38100"/>
                </a:lnTo>
                <a:close/>
              </a:path>
              <a:path w="3197860" h="5706109">
                <a:moveTo>
                  <a:pt x="2468879" y="38100"/>
                </a:moveTo>
                <a:lnTo>
                  <a:pt x="2461521" y="36504"/>
                </a:lnTo>
                <a:lnTo>
                  <a:pt x="2455735" y="32194"/>
                </a:lnTo>
                <a:lnTo>
                  <a:pt x="2451949" y="25884"/>
                </a:lnTo>
                <a:lnTo>
                  <a:pt x="2450591" y="18287"/>
                </a:lnTo>
                <a:lnTo>
                  <a:pt x="2451949" y="10929"/>
                </a:lnTo>
                <a:lnTo>
                  <a:pt x="2455735" y="5143"/>
                </a:lnTo>
                <a:lnTo>
                  <a:pt x="2461521" y="1357"/>
                </a:lnTo>
                <a:lnTo>
                  <a:pt x="2468879" y="0"/>
                </a:lnTo>
                <a:lnTo>
                  <a:pt x="2476476" y="1357"/>
                </a:lnTo>
                <a:lnTo>
                  <a:pt x="2482786" y="5143"/>
                </a:lnTo>
                <a:lnTo>
                  <a:pt x="2487096" y="10929"/>
                </a:lnTo>
                <a:lnTo>
                  <a:pt x="2488691" y="18287"/>
                </a:lnTo>
                <a:lnTo>
                  <a:pt x="2487096" y="25884"/>
                </a:lnTo>
                <a:lnTo>
                  <a:pt x="2482786" y="32194"/>
                </a:lnTo>
                <a:lnTo>
                  <a:pt x="2476476" y="36504"/>
                </a:lnTo>
                <a:lnTo>
                  <a:pt x="2468879" y="38100"/>
                </a:lnTo>
                <a:close/>
              </a:path>
              <a:path w="3197860" h="5706109">
                <a:moveTo>
                  <a:pt x="2545079" y="38100"/>
                </a:moveTo>
                <a:lnTo>
                  <a:pt x="2537721" y="36504"/>
                </a:lnTo>
                <a:lnTo>
                  <a:pt x="2531935" y="32194"/>
                </a:lnTo>
                <a:lnTo>
                  <a:pt x="2528149" y="25884"/>
                </a:lnTo>
                <a:lnTo>
                  <a:pt x="2526791" y="18287"/>
                </a:lnTo>
                <a:lnTo>
                  <a:pt x="2528149" y="10929"/>
                </a:lnTo>
                <a:lnTo>
                  <a:pt x="2531935" y="5143"/>
                </a:lnTo>
                <a:lnTo>
                  <a:pt x="2537721" y="1357"/>
                </a:lnTo>
                <a:lnTo>
                  <a:pt x="2545079" y="0"/>
                </a:lnTo>
                <a:lnTo>
                  <a:pt x="2552676" y="1357"/>
                </a:lnTo>
                <a:lnTo>
                  <a:pt x="2558986" y="5143"/>
                </a:lnTo>
                <a:lnTo>
                  <a:pt x="2563296" y="10929"/>
                </a:lnTo>
                <a:lnTo>
                  <a:pt x="2564891" y="18287"/>
                </a:lnTo>
                <a:lnTo>
                  <a:pt x="2563296" y="25884"/>
                </a:lnTo>
                <a:lnTo>
                  <a:pt x="2558986" y="32194"/>
                </a:lnTo>
                <a:lnTo>
                  <a:pt x="2552676" y="36504"/>
                </a:lnTo>
                <a:lnTo>
                  <a:pt x="2545079" y="38100"/>
                </a:lnTo>
                <a:close/>
              </a:path>
              <a:path w="3197860" h="5706109">
                <a:moveTo>
                  <a:pt x="2621279" y="38100"/>
                </a:moveTo>
                <a:lnTo>
                  <a:pt x="2613921" y="36504"/>
                </a:lnTo>
                <a:lnTo>
                  <a:pt x="2608135" y="32194"/>
                </a:lnTo>
                <a:lnTo>
                  <a:pt x="2604349" y="25884"/>
                </a:lnTo>
                <a:lnTo>
                  <a:pt x="2602991" y="18287"/>
                </a:lnTo>
                <a:lnTo>
                  <a:pt x="2604349" y="10929"/>
                </a:lnTo>
                <a:lnTo>
                  <a:pt x="2608135" y="5143"/>
                </a:lnTo>
                <a:lnTo>
                  <a:pt x="2613921" y="1357"/>
                </a:lnTo>
                <a:lnTo>
                  <a:pt x="2621279" y="0"/>
                </a:lnTo>
                <a:lnTo>
                  <a:pt x="2628876" y="1357"/>
                </a:lnTo>
                <a:lnTo>
                  <a:pt x="2635186" y="5143"/>
                </a:lnTo>
                <a:lnTo>
                  <a:pt x="2639496" y="10929"/>
                </a:lnTo>
                <a:lnTo>
                  <a:pt x="2641091" y="18287"/>
                </a:lnTo>
                <a:lnTo>
                  <a:pt x="2639496" y="25884"/>
                </a:lnTo>
                <a:lnTo>
                  <a:pt x="2635186" y="32194"/>
                </a:lnTo>
                <a:lnTo>
                  <a:pt x="2628876" y="36504"/>
                </a:lnTo>
                <a:lnTo>
                  <a:pt x="2621279" y="38100"/>
                </a:lnTo>
                <a:close/>
              </a:path>
              <a:path w="3197860" h="5706109">
                <a:moveTo>
                  <a:pt x="2697479" y="38100"/>
                </a:moveTo>
                <a:lnTo>
                  <a:pt x="2690121" y="36504"/>
                </a:lnTo>
                <a:lnTo>
                  <a:pt x="2684335" y="32194"/>
                </a:lnTo>
                <a:lnTo>
                  <a:pt x="2680549" y="25884"/>
                </a:lnTo>
                <a:lnTo>
                  <a:pt x="2679191" y="18287"/>
                </a:lnTo>
                <a:lnTo>
                  <a:pt x="2680549" y="10929"/>
                </a:lnTo>
                <a:lnTo>
                  <a:pt x="2684335" y="5143"/>
                </a:lnTo>
                <a:lnTo>
                  <a:pt x="2690121" y="1357"/>
                </a:lnTo>
                <a:lnTo>
                  <a:pt x="2697479" y="0"/>
                </a:lnTo>
                <a:lnTo>
                  <a:pt x="2705076" y="1357"/>
                </a:lnTo>
                <a:lnTo>
                  <a:pt x="2711386" y="5143"/>
                </a:lnTo>
                <a:lnTo>
                  <a:pt x="2715696" y="10929"/>
                </a:lnTo>
                <a:lnTo>
                  <a:pt x="2717291" y="18287"/>
                </a:lnTo>
                <a:lnTo>
                  <a:pt x="2715696" y="25884"/>
                </a:lnTo>
                <a:lnTo>
                  <a:pt x="2711386" y="32194"/>
                </a:lnTo>
                <a:lnTo>
                  <a:pt x="2705076" y="36504"/>
                </a:lnTo>
                <a:lnTo>
                  <a:pt x="2697479" y="38100"/>
                </a:lnTo>
                <a:close/>
              </a:path>
              <a:path w="3197860" h="5706109">
                <a:moveTo>
                  <a:pt x="2773679" y="38100"/>
                </a:moveTo>
                <a:lnTo>
                  <a:pt x="2766321" y="36504"/>
                </a:lnTo>
                <a:lnTo>
                  <a:pt x="2760535" y="32194"/>
                </a:lnTo>
                <a:lnTo>
                  <a:pt x="2756749" y="25884"/>
                </a:lnTo>
                <a:lnTo>
                  <a:pt x="2755391" y="18287"/>
                </a:lnTo>
                <a:lnTo>
                  <a:pt x="2756749" y="10929"/>
                </a:lnTo>
                <a:lnTo>
                  <a:pt x="2760535" y="5143"/>
                </a:lnTo>
                <a:lnTo>
                  <a:pt x="2766321" y="1357"/>
                </a:lnTo>
                <a:lnTo>
                  <a:pt x="2773679" y="0"/>
                </a:lnTo>
                <a:lnTo>
                  <a:pt x="2781276" y="1357"/>
                </a:lnTo>
                <a:lnTo>
                  <a:pt x="2787586" y="5143"/>
                </a:lnTo>
                <a:lnTo>
                  <a:pt x="2791896" y="10929"/>
                </a:lnTo>
                <a:lnTo>
                  <a:pt x="2793491" y="18287"/>
                </a:lnTo>
                <a:lnTo>
                  <a:pt x="2791896" y="25884"/>
                </a:lnTo>
                <a:lnTo>
                  <a:pt x="2787586" y="32194"/>
                </a:lnTo>
                <a:lnTo>
                  <a:pt x="2781276" y="36504"/>
                </a:lnTo>
                <a:lnTo>
                  <a:pt x="2773679" y="38100"/>
                </a:lnTo>
                <a:close/>
              </a:path>
              <a:path w="3197860" h="5706109">
                <a:moveTo>
                  <a:pt x="2849879" y="38100"/>
                </a:moveTo>
                <a:lnTo>
                  <a:pt x="2842521" y="36504"/>
                </a:lnTo>
                <a:lnTo>
                  <a:pt x="2836735" y="32194"/>
                </a:lnTo>
                <a:lnTo>
                  <a:pt x="2832949" y="25884"/>
                </a:lnTo>
                <a:lnTo>
                  <a:pt x="2831591" y="18287"/>
                </a:lnTo>
                <a:lnTo>
                  <a:pt x="2832949" y="10929"/>
                </a:lnTo>
                <a:lnTo>
                  <a:pt x="2836735" y="5143"/>
                </a:lnTo>
                <a:lnTo>
                  <a:pt x="2842521" y="1357"/>
                </a:lnTo>
                <a:lnTo>
                  <a:pt x="2849879" y="0"/>
                </a:lnTo>
                <a:lnTo>
                  <a:pt x="2857476" y="1357"/>
                </a:lnTo>
                <a:lnTo>
                  <a:pt x="2863786" y="5143"/>
                </a:lnTo>
                <a:lnTo>
                  <a:pt x="2868096" y="10929"/>
                </a:lnTo>
                <a:lnTo>
                  <a:pt x="2869691" y="18287"/>
                </a:lnTo>
                <a:lnTo>
                  <a:pt x="2868096" y="25884"/>
                </a:lnTo>
                <a:lnTo>
                  <a:pt x="2863786" y="32194"/>
                </a:lnTo>
                <a:lnTo>
                  <a:pt x="2857476" y="36504"/>
                </a:lnTo>
                <a:lnTo>
                  <a:pt x="2849879" y="38100"/>
                </a:lnTo>
                <a:close/>
              </a:path>
              <a:path w="3197860" h="5706109">
                <a:moveTo>
                  <a:pt x="2926079" y="38100"/>
                </a:moveTo>
                <a:lnTo>
                  <a:pt x="2918721" y="36504"/>
                </a:lnTo>
                <a:lnTo>
                  <a:pt x="2912935" y="32194"/>
                </a:lnTo>
                <a:lnTo>
                  <a:pt x="2909149" y="25884"/>
                </a:lnTo>
                <a:lnTo>
                  <a:pt x="2907791" y="18287"/>
                </a:lnTo>
                <a:lnTo>
                  <a:pt x="2909149" y="10929"/>
                </a:lnTo>
                <a:lnTo>
                  <a:pt x="2912935" y="5143"/>
                </a:lnTo>
                <a:lnTo>
                  <a:pt x="2918721" y="1357"/>
                </a:lnTo>
                <a:lnTo>
                  <a:pt x="2926079" y="0"/>
                </a:lnTo>
                <a:lnTo>
                  <a:pt x="2933676" y="1357"/>
                </a:lnTo>
                <a:lnTo>
                  <a:pt x="2939986" y="5143"/>
                </a:lnTo>
                <a:lnTo>
                  <a:pt x="2944296" y="10929"/>
                </a:lnTo>
                <a:lnTo>
                  <a:pt x="2945891" y="18287"/>
                </a:lnTo>
                <a:lnTo>
                  <a:pt x="2944296" y="25884"/>
                </a:lnTo>
                <a:lnTo>
                  <a:pt x="2939986" y="32194"/>
                </a:lnTo>
                <a:lnTo>
                  <a:pt x="2933676" y="36504"/>
                </a:lnTo>
                <a:lnTo>
                  <a:pt x="2926079" y="38100"/>
                </a:lnTo>
                <a:close/>
              </a:path>
              <a:path w="3197860" h="5706109">
                <a:moveTo>
                  <a:pt x="3002279" y="38100"/>
                </a:moveTo>
                <a:lnTo>
                  <a:pt x="2994921" y="36504"/>
                </a:lnTo>
                <a:lnTo>
                  <a:pt x="2989135" y="32194"/>
                </a:lnTo>
                <a:lnTo>
                  <a:pt x="2985349" y="25884"/>
                </a:lnTo>
                <a:lnTo>
                  <a:pt x="2983991" y="18287"/>
                </a:lnTo>
                <a:lnTo>
                  <a:pt x="2985349" y="10929"/>
                </a:lnTo>
                <a:lnTo>
                  <a:pt x="2989135" y="5143"/>
                </a:lnTo>
                <a:lnTo>
                  <a:pt x="2994921" y="1357"/>
                </a:lnTo>
                <a:lnTo>
                  <a:pt x="3002279" y="0"/>
                </a:lnTo>
                <a:lnTo>
                  <a:pt x="3009876" y="1357"/>
                </a:lnTo>
                <a:lnTo>
                  <a:pt x="3016186" y="5143"/>
                </a:lnTo>
                <a:lnTo>
                  <a:pt x="3020496" y="10929"/>
                </a:lnTo>
                <a:lnTo>
                  <a:pt x="3022091" y="18287"/>
                </a:lnTo>
                <a:lnTo>
                  <a:pt x="3020496" y="25884"/>
                </a:lnTo>
                <a:lnTo>
                  <a:pt x="3016186" y="32194"/>
                </a:lnTo>
                <a:lnTo>
                  <a:pt x="3009876" y="36504"/>
                </a:lnTo>
                <a:lnTo>
                  <a:pt x="3002279" y="38100"/>
                </a:lnTo>
                <a:close/>
              </a:path>
              <a:path w="3197860" h="5706109">
                <a:moveTo>
                  <a:pt x="3078479" y="38100"/>
                </a:moveTo>
                <a:lnTo>
                  <a:pt x="3071121" y="36504"/>
                </a:lnTo>
                <a:lnTo>
                  <a:pt x="3065335" y="32194"/>
                </a:lnTo>
                <a:lnTo>
                  <a:pt x="3061549" y="25884"/>
                </a:lnTo>
                <a:lnTo>
                  <a:pt x="3060191" y="18287"/>
                </a:lnTo>
                <a:lnTo>
                  <a:pt x="3061549" y="10929"/>
                </a:lnTo>
                <a:lnTo>
                  <a:pt x="3065335" y="5143"/>
                </a:lnTo>
                <a:lnTo>
                  <a:pt x="3071121" y="1357"/>
                </a:lnTo>
                <a:lnTo>
                  <a:pt x="3078479" y="0"/>
                </a:lnTo>
                <a:lnTo>
                  <a:pt x="3086076" y="1357"/>
                </a:lnTo>
                <a:lnTo>
                  <a:pt x="3092386" y="5143"/>
                </a:lnTo>
                <a:lnTo>
                  <a:pt x="3096696" y="10929"/>
                </a:lnTo>
                <a:lnTo>
                  <a:pt x="3098291" y="18287"/>
                </a:lnTo>
                <a:lnTo>
                  <a:pt x="3096696" y="25884"/>
                </a:lnTo>
                <a:lnTo>
                  <a:pt x="3092386" y="32194"/>
                </a:lnTo>
                <a:lnTo>
                  <a:pt x="3086076" y="36504"/>
                </a:lnTo>
                <a:lnTo>
                  <a:pt x="3078479" y="38100"/>
                </a:lnTo>
                <a:close/>
              </a:path>
              <a:path w="3197860" h="5706109">
                <a:moveTo>
                  <a:pt x="3154679" y="38100"/>
                </a:moveTo>
                <a:lnTo>
                  <a:pt x="3147321" y="36504"/>
                </a:lnTo>
                <a:lnTo>
                  <a:pt x="3141535" y="32194"/>
                </a:lnTo>
                <a:lnTo>
                  <a:pt x="3137749" y="25884"/>
                </a:lnTo>
                <a:lnTo>
                  <a:pt x="3136391" y="18287"/>
                </a:lnTo>
                <a:lnTo>
                  <a:pt x="3137749" y="10929"/>
                </a:lnTo>
                <a:lnTo>
                  <a:pt x="3141535" y="5143"/>
                </a:lnTo>
                <a:lnTo>
                  <a:pt x="3147321" y="1357"/>
                </a:lnTo>
                <a:lnTo>
                  <a:pt x="3154679" y="0"/>
                </a:lnTo>
                <a:lnTo>
                  <a:pt x="3162276" y="1357"/>
                </a:lnTo>
                <a:lnTo>
                  <a:pt x="3168586" y="5143"/>
                </a:lnTo>
                <a:lnTo>
                  <a:pt x="3172896" y="10929"/>
                </a:lnTo>
                <a:lnTo>
                  <a:pt x="3174491" y="18287"/>
                </a:lnTo>
                <a:lnTo>
                  <a:pt x="3172896" y="25884"/>
                </a:lnTo>
                <a:lnTo>
                  <a:pt x="3168586" y="32194"/>
                </a:lnTo>
                <a:lnTo>
                  <a:pt x="3162276" y="36504"/>
                </a:lnTo>
                <a:lnTo>
                  <a:pt x="3154679" y="38100"/>
                </a:lnTo>
                <a:close/>
              </a:path>
              <a:path w="3197860" h="5706109">
                <a:moveTo>
                  <a:pt x="3177540" y="91439"/>
                </a:moveTo>
                <a:lnTo>
                  <a:pt x="3170182" y="89844"/>
                </a:lnTo>
                <a:lnTo>
                  <a:pt x="3164395" y="85534"/>
                </a:lnTo>
                <a:lnTo>
                  <a:pt x="3160609" y="79224"/>
                </a:lnTo>
                <a:lnTo>
                  <a:pt x="3159252" y="71628"/>
                </a:lnTo>
                <a:lnTo>
                  <a:pt x="3160609" y="64269"/>
                </a:lnTo>
                <a:lnTo>
                  <a:pt x="3164395" y="58483"/>
                </a:lnTo>
                <a:lnTo>
                  <a:pt x="3170182" y="54697"/>
                </a:lnTo>
                <a:lnTo>
                  <a:pt x="3177540" y="53339"/>
                </a:lnTo>
                <a:lnTo>
                  <a:pt x="3185136" y="54697"/>
                </a:lnTo>
                <a:lnTo>
                  <a:pt x="3191446" y="58483"/>
                </a:lnTo>
                <a:lnTo>
                  <a:pt x="3195756" y="64269"/>
                </a:lnTo>
                <a:lnTo>
                  <a:pt x="3197352" y="71628"/>
                </a:lnTo>
                <a:lnTo>
                  <a:pt x="3195756" y="79224"/>
                </a:lnTo>
                <a:lnTo>
                  <a:pt x="3191446" y="85534"/>
                </a:lnTo>
                <a:lnTo>
                  <a:pt x="3185136" y="89844"/>
                </a:lnTo>
                <a:lnTo>
                  <a:pt x="3177540" y="91439"/>
                </a:lnTo>
                <a:close/>
              </a:path>
              <a:path w="3197860" h="5706109">
                <a:moveTo>
                  <a:pt x="3177540" y="167639"/>
                </a:moveTo>
                <a:lnTo>
                  <a:pt x="3170182" y="166044"/>
                </a:lnTo>
                <a:lnTo>
                  <a:pt x="3164395" y="161734"/>
                </a:lnTo>
                <a:lnTo>
                  <a:pt x="3160609" y="155424"/>
                </a:lnTo>
                <a:lnTo>
                  <a:pt x="3159252" y="147828"/>
                </a:lnTo>
                <a:lnTo>
                  <a:pt x="3160609" y="140469"/>
                </a:lnTo>
                <a:lnTo>
                  <a:pt x="3164395" y="134683"/>
                </a:lnTo>
                <a:lnTo>
                  <a:pt x="3170182" y="130897"/>
                </a:lnTo>
                <a:lnTo>
                  <a:pt x="3177540" y="129539"/>
                </a:lnTo>
                <a:lnTo>
                  <a:pt x="3185136" y="130897"/>
                </a:lnTo>
                <a:lnTo>
                  <a:pt x="3191446" y="134683"/>
                </a:lnTo>
                <a:lnTo>
                  <a:pt x="3195756" y="140469"/>
                </a:lnTo>
                <a:lnTo>
                  <a:pt x="3197352" y="147828"/>
                </a:lnTo>
                <a:lnTo>
                  <a:pt x="3195756" y="155424"/>
                </a:lnTo>
                <a:lnTo>
                  <a:pt x="3191446" y="161734"/>
                </a:lnTo>
                <a:lnTo>
                  <a:pt x="3185136" y="166044"/>
                </a:lnTo>
                <a:lnTo>
                  <a:pt x="3177540" y="167639"/>
                </a:lnTo>
                <a:close/>
              </a:path>
              <a:path w="3197860" h="5706109">
                <a:moveTo>
                  <a:pt x="3177540" y="243839"/>
                </a:moveTo>
                <a:lnTo>
                  <a:pt x="3170182" y="242244"/>
                </a:lnTo>
                <a:lnTo>
                  <a:pt x="3164395" y="237934"/>
                </a:lnTo>
                <a:lnTo>
                  <a:pt x="3160609" y="231624"/>
                </a:lnTo>
                <a:lnTo>
                  <a:pt x="3159252" y="224028"/>
                </a:lnTo>
                <a:lnTo>
                  <a:pt x="3160609" y="216669"/>
                </a:lnTo>
                <a:lnTo>
                  <a:pt x="3164395" y="210883"/>
                </a:lnTo>
                <a:lnTo>
                  <a:pt x="3170182" y="207097"/>
                </a:lnTo>
                <a:lnTo>
                  <a:pt x="3177540" y="205739"/>
                </a:lnTo>
                <a:lnTo>
                  <a:pt x="3185136" y="207097"/>
                </a:lnTo>
                <a:lnTo>
                  <a:pt x="3191446" y="210883"/>
                </a:lnTo>
                <a:lnTo>
                  <a:pt x="3195756" y="216669"/>
                </a:lnTo>
                <a:lnTo>
                  <a:pt x="3197352" y="224028"/>
                </a:lnTo>
                <a:lnTo>
                  <a:pt x="3195756" y="231624"/>
                </a:lnTo>
                <a:lnTo>
                  <a:pt x="3191446" y="237934"/>
                </a:lnTo>
                <a:lnTo>
                  <a:pt x="3185136" y="242244"/>
                </a:lnTo>
                <a:lnTo>
                  <a:pt x="3177540" y="243839"/>
                </a:lnTo>
                <a:close/>
              </a:path>
              <a:path w="3197860" h="5706109">
                <a:moveTo>
                  <a:pt x="3177540" y="320039"/>
                </a:moveTo>
                <a:lnTo>
                  <a:pt x="3170182" y="318444"/>
                </a:lnTo>
                <a:lnTo>
                  <a:pt x="3164395" y="314134"/>
                </a:lnTo>
                <a:lnTo>
                  <a:pt x="3160609" y="307824"/>
                </a:lnTo>
                <a:lnTo>
                  <a:pt x="3159252" y="300228"/>
                </a:lnTo>
                <a:lnTo>
                  <a:pt x="3160609" y="292869"/>
                </a:lnTo>
                <a:lnTo>
                  <a:pt x="3164395" y="287083"/>
                </a:lnTo>
                <a:lnTo>
                  <a:pt x="3170182" y="283297"/>
                </a:lnTo>
                <a:lnTo>
                  <a:pt x="3177540" y="281939"/>
                </a:lnTo>
                <a:lnTo>
                  <a:pt x="3185136" y="283297"/>
                </a:lnTo>
                <a:lnTo>
                  <a:pt x="3191446" y="287083"/>
                </a:lnTo>
                <a:lnTo>
                  <a:pt x="3195756" y="292869"/>
                </a:lnTo>
                <a:lnTo>
                  <a:pt x="3197352" y="300228"/>
                </a:lnTo>
                <a:lnTo>
                  <a:pt x="3195756" y="307824"/>
                </a:lnTo>
                <a:lnTo>
                  <a:pt x="3191446" y="314134"/>
                </a:lnTo>
                <a:lnTo>
                  <a:pt x="3185136" y="318444"/>
                </a:lnTo>
                <a:lnTo>
                  <a:pt x="3177540" y="320039"/>
                </a:lnTo>
                <a:close/>
              </a:path>
              <a:path w="3197860" h="5706109">
                <a:moveTo>
                  <a:pt x="3177540" y="396239"/>
                </a:moveTo>
                <a:lnTo>
                  <a:pt x="3170182" y="394644"/>
                </a:lnTo>
                <a:lnTo>
                  <a:pt x="3164395" y="390334"/>
                </a:lnTo>
                <a:lnTo>
                  <a:pt x="3160609" y="384024"/>
                </a:lnTo>
                <a:lnTo>
                  <a:pt x="3159252" y="376428"/>
                </a:lnTo>
                <a:lnTo>
                  <a:pt x="3160609" y="369069"/>
                </a:lnTo>
                <a:lnTo>
                  <a:pt x="3164395" y="363283"/>
                </a:lnTo>
                <a:lnTo>
                  <a:pt x="3170182" y="359497"/>
                </a:lnTo>
                <a:lnTo>
                  <a:pt x="3177540" y="358139"/>
                </a:lnTo>
                <a:lnTo>
                  <a:pt x="3185136" y="359497"/>
                </a:lnTo>
                <a:lnTo>
                  <a:pt x="3191446" y="363283"/>
                </a:lnTo>
                <a:lnTo>
                  <a:pt x="3195756" y="369069"/>
                </a:lnTo>
                <a:lnTo>
                  <a:pt x="3197352" y="376428"/>
                </a:lnTo>
                <a:lnTo>
                  <a:pt x="3195756" y="384024"/>
                </a:lnTo>
                <a:lnTo>
                  <a:pt x="3191446" y="390334"/>
                </a:lnTo>
                <a:lnTo>
                  <a:pt x="3185136" y="394644"/>
                </a:lnTo>
                <a:lnTo>
                  <a:pt x="3177540" y="396239"/>
                </a:lnTo>
                <a:close/>
              </a:path>
              <a:path w="3197860" h="5706109">
                <a:moveTo>
                  <a:pt x="3177540" y="472439"/>
                </a:moveTo>
                <a:lnTo>
                  <a:pt x="3170182" y="470844"/>
                </a:lnTo>
                <a:lnTo>
                  <a:pt x="3164395" y="466534"/>
                </a:lnTo>
                <a:lnTo>
                  <a:pt x="3160609" y="460224"/>
                </a:lnTo>
                <a:lnTo>
                  <a:pt x="3159252" y="452628"/>
                </a:lnTo>
                <a:lnTo>
                  <a:pt x="3160609" y="445912"/>
                </a:lnTo>
                <a:lnTo>
                  <a:pt x="3164395" y="440054"/>
                </a:lnTo>
                <a:lnTo>
                  <a:pt x="3170182" y="435911"/>
                </a:lnTo>
                <a:lnTo>
                  <a:pt x="3177540" y="434339"/>
                </a:lnTo>
                <a:lnTo>
                  <a:pt x="3185136" y="435911"/>
                </a:lnTo>
                <a:lnTo>
                  <a:pt x="3191446" y="440054"/>
                </a:lnTo>
                <a:lnTo>
                  <a:pt x="3195756" y="445912"/>
                </a:lnTo>
                <a:lnTo>
                  <a:pt x="3197352" y="452628"/>
                </a:lnTo>
                <a:lnTo>
                  <a:pt x="3195756" y="460224"/>
                </a:lnTo>
                <a:lnTo>
                  <a:pt x="3191446" y="466534"/>
                </a:lnTo>
                <a:lnTo>
                  <a:pt x="3185136" y="470844"/>
                </a:lnTo>
                <a:lnTo>
                  <a:pt x="3177540" y="472439"/>
                </a:lnTo>
                <a:close/>
              </a:path>
              <a:path w="3197860" h="5706109">
                <a:moveTo>
                  <a:pt x="3177540" y="548639"/>
                </a:moveTo>
                <a:lnTo>
                  <a:pt x="3170182" y="547044"/>
                </a:lnTo>
                <a:lnTo>
                  <a:pt x="3164395" y="542734"/>
                </a:lnTo>
                <a:lnTo>
                  <a:pt x="3160609" y="536424"/>
                </a:lnTo>
                <a:lnTo>
                  <a:pt x="3159252" y="528828"/>
                </a:lnTo>
                <a:lnTo>
                  <a:pt x="3160609" y="522112"/>
                </a:lnTo>
                <a:lnTo>
                  <a:pt x="3164395" y="516254"/>
                </a:lnTo>
                <a:lnTo>
                  <a:pt x="3170182" y="512111"/>
                </a:lnTo>
                <a:lnTo>
                  <a:pt x="3177540" y="510539"/>
                </a:lnTo>
                <a:lnTo>
                  <a:pt x="3185136" y="512111"/>
                </a:lnTo>
                <a:lnTo>
                  <a:pt x="3191446" y="516254"/>
                </a:lnTo>
                <a:lnTo>
                  <a:pt x="3195756" y="522112"/>
                </a:lnTo>
                <a:lnTo>
                  <a:pt x="3197352" y="528828"/>
                </a:lnTo>
                <a:lnTo>
                  <a:pt x="3195756" y="536424"/>
                </a:lnTo>
                <a:lnTo>
                  <a:pt x="3191446" y="542734"/>
                </a:lnTo>
                <a:lnTo>
                  <a:pt x="3185136" y="547044"/>
                </a:lnTo>
                <a:lnTo>
                  <a:pt x="3177540" y="548639"/>
                </a:lnTo>
                <a:close/>
              </a:path>
              <a:path w="3197860" h="5706109">
                <a:moveTo>
                  <a:pt x="3177540" y="624839"/>
                </a:moveTo>
                <a:lnTo>
                  <a:pt x="3170182" y="623244"/>
                </a:lnTo>
                <a:lnTo>
                  <a:pt x="3164395" y="618934"/>
                </a:lnTo>
                <a:lnTo>
                  <a:pt x="3160609" y="612624"/>
                </a:lnTo>
                <a:lnTo>
                  <a:pt x="3159252" y="605028"/>
                </a:lnTo>
                <a:lnTo>
                  <a:pt x="3160609" y="598312"/>
                </a:lnTo>
                <a:lnTo>
                  <a:pt x="3164395" y="592454"/>
                </a:lnTo>
                <a:lnTo>
                  <a:pt x="3170182" y="588311"/>
                </a:lnTo>
                <a:lnTo>
                  <a:pt x="3177540" y="586739"/>
                </a:lnTo>
                <a:lnTo>
                  <a:pt x="3185136" y="588311"/>
                </a:lnTo>
                <a:lnTo>
                  <a:pt x="3191446" y="592454"/>
                </a:lnTo>
                <a:lnTo>
                  <a:pt x="3195756" y="598312"/>
                </a:lnTo>
                <a:lnTo>
                  <a:pt x="3197352" y="605028"/>
                </a:lnTo>
                <a:lnTo>
                  <a:pt x="3195756" y="612624"/>
                </a:lnTo>
                <a:lnTo>
                  <a:pt x="3191446" y="618934"/>
                </a:lnTo>
                <a:lnTo>
                  <a:pt x="3185136" y="623244"/>
                </a:lnTo>
                <a:lnTo>
                  <a:pt x="3177540" y="624839"/>
                </a:lnTo>
                <a:close/>
              </a:path>
              <a:path w="3197860" h="5706109">
                <a:moveTo>
                  <a:pt x="3177540" y="701039"/>
                </a:moveTo>
                <a:lnTo>
                  <a:pt x="3170182" y="699468"/>
                </a:lnTo>
                <a:lnTo>
                  <a:pt x="3164395" y="695324"/>
                </a:lnTo>
                <a:lnTo>
                  <a:pt x="3160609" y="689467"/>
                </a:lnTo>
                <a:lnTo>
                  <a:pt x="3159252" y="682751"/>
                </a:lnTo>
                <a:lnTo>
                  <a:pt x="3159252" y="681228"/>
                </a:lnTo>
                <a:lnTo>
                  <a:pt x="3160609" y="674512"/>
                </a:lnTo>
                <a:lnTo>
                  <a:pt x="3164395" y="668654"/>
                </a:lnTo>
                <a:lnTo>
                  <a:pt x="3170182" y="664511"/>
                </a:lnTo>
                <a:lnTo>
                  <a:pt x="3177540" y="662939"/>
                </a:lnTo>
                <a:lnTo>
                  <a:pt x="3185136" y="664511"/>
                </a:lnTo>
                <a:lnTo>
                  <a:pt x="3191446" y="668654"/>
                </a:lnTo>
                <a:lnTo>
                  <a:pt x="3195756" y="674512"/>
                </a:lnTo>
                <a:lnTo>
                  <a:pt x="3197352" y="681228"/>
                </a:lnTo>
                <a:lnTo>
                  <a:pt x="3197352" y="682751"/>
                </a:lnTo>
                <a:lnTo>
                  <a:pt x="3195756" y="689467"/>
                </a:lnTo>
                <a:lnTo>
                  <a:pt x="3191446" y="695324"/>
                </a:lnTo>
                <a:lnTo>
                  <a:pt x="3185136" y="699468"/>
                </a:lnTo>
                <a:lnTo>
                  <a:pt x="3177540" y="701039"/>
                </a:lnTo>
                <a:close/>
              </a:path>
              <a:path w="3197860" h="5706109">
                <a:moveTo>
                  <a:pt x="3177540" y="777239"/>
                </a:moveTo>
                <a:lnTo>
                  <a:pt x="3170182" y="775668"/>
                </a:lnTo>
                <a:lnTo>
                  <a:pt x="3164395" y="771524"/>
                </a:lnTo>
                <a:lnTo>
                  <a:pt x="3160609" y="765667"/>
                </a:lnTo>
                <a:lnTo>
                  <a:pt x="3159252" y="758951"/>
                </a:lnTo>
                <a:lnTo>
                  <a:pt x="3160609" y="751355"/>
                </a:lnTo>
                <a:lnTo>
                  <a:pt x="3164395" y="745045"/>
                </a:lnTo>
                <a:lnTo>
                  <a:pt x="3170182" y="740735"/>
                </a:lnTo>
                <a:lnTo>
                  <a:pt x="3177540" y="739139"/>
                </a:lnTo>
                <a:lnTo>
                  <a:pt x="3185136" y="740735"/>
                </a:lnTo>
                <a:lnTo>
                  <a:pt x="3191446" y="745045"/>
                </a:lnTo>
                <a:lnTo>
                  <a:pt x="3195756" y="751355"/>
                </a:lnTo>
                <a:lnTo>
                  <a:pt x="3197352" y="758951"/>
                </a:lnTo>
                <a:lnTo>
                  <a:pt x="3195756" y="765667"/>
                </a:lnTo>
                <a:lnTo>
                  <a:pt x="3191446" y="771524"/>
                </a:lnTo>
                <a:lnTo>
                  <a:pt x="3185136" y="775668"/>
                </a:lnTo>
                <a:lnTo>
                  <a:pt x="3177540" y="777239"/>
                </a:lnTo>
                <a:close/>
              </a:path>
              <a:path w="3197860" h="5706109">
                <a:moveTo>
                  <a:pt x="3177540" y="853439"/>
                </a:moveTo>
                <a:lnTo>
                  <a:pt x="3170182" y="851868"/>
                </a:lnTo>
                <a:lnTo>
                  <a:pt x="3164395" y="847724"/>
                </a:lnTo>
                <a:lnTo>
                  <a:pt x="3160609" y="841867"/>
                </a:lnTo>
                <a:lnTo>
                  <a:pt x="3159252" y="835151"/>
                </a:lnTo>
                <a:lnTo>
                  <a:pt x="3160609" y="827555"/>
                </a:lnTo>
                <a:lnTo>
                  <a:pt x="3164395" y="821245"/>
                </a:lnTo>
                <a:lnTo>
                  <a:pt x="3170182" y="816935"/>
                </a:lnTo>
                <a:lnTo>
                  <a:pt x="3177540" y="815339"/>
                </a:lnTo>
                <a:lnTo>
                  <a:pt x="3185136" y="816935"/>
                </a:lnTo>
                <a:lnTo>
                  <a:pt x="3191446" y="821245"/>
                </a:lnTo>
                <a:lnTo>
                  <a:pt x="3195756" y="827555"/>
                </a:lnTo>
                <a:lnTo>
                  <a:pt x="3197352" y="835151"/>
                </a:lnTo>
                <a:lnTo>
                  <a:pt x="3195756" y="841867"/>
                </a:lnTo>
                <a:lnTo>
                  <a:pt x="3191446" y="847724"/>
                </a:lnTo>
                <a:lnTo>
                  <a:pt x="3185136" y="851868"/>
                </a:lnTo>
                <a:lnTo>
                  <a:pt x="3177540" y="853439"/>
                </a:lnTo>
                <a:close/>
              </a:path>
              <a:path w="3197860" h="5706109">
                <a:moveTo>
                  <a:pt x="3177540" y="929639"/>
                </a:moveTo>
                <a:lnTo>
                  <a:pt x="3170182" y="928068"/>
                </a:lnTo>
                <a:lnTo>
                  <a:pt x="3164395" y="923924"/>
                </a:lnTo>
                <a:lnTo>
                  <a:pt x="3160609" y="918067"/>
                </a:lnTo>
                <a:lnTo>
                  <a:pt x="3159252" y="911351"/>
                </a:lnTo>
                <a:lnTo>
                  <a:pt x="3160609" y="903755"/>
                </a:lnTo>
                <a:lnTo>
                  <a:pt x="3164395" y="897445"/>
                </a:lnTo>
                <a:lnTo>
                  <a:pt x="3170182" y="893135"/>
                </a:lnTo>
                <a:lnTo>
                  <a:pt x="3177540" y="891539"/>
                </a:lnTo>
                <a:lnTo>
                  <a:pt x="3185136" y="893135"/>
                </a:lnTo>
                <a:lnTo>
                  <a:pt x="3191446" y="897445"/>
                </a:lnTo>
                <a:lnTo>
                  <a:pt x="3195756" y="903755"/>
                </a:lnTo>
                <a:lnTo>
                  <a:pt x="3197352" y="911351"/>
                </a:lnTo>
                <a:lnTo>
                  <a:pt x="3195756" y="918067"/>
                </a:lnTo>
                <a:lnTo>
                  <a:pt x="3191446" y="923924"/>
                </a:lnTo>
                <a:lnTo>
                  <a:pt x="3185136" y="928068"/>
                </a:lnTo>
                <a:lnTo>
                  <a:pt x="3177540" y="929639"/>
                </a:lnTo>
                <a:close/>
              </a:path>
              <a:path w="3197860" h="5706109">
                <a:moveTo>
                  <a:pt x="3177540" y="1005839"/>
                </a:moveTo>
                <a:lnTo>
                  <a:pt x="3170182" y="1004482"/>
                </a:lnTo>
                <a:lnTo>
                  <a:pt x="3164395" y="1000696"/>
                </a:lnTo>
                <a:lnTo>
                  <a:pt x="3160609" y="994910"/>
                </a:lnTo>
                <a:lnTo>
                  <a:pt x="3159252" y="987551"/>
                </a:lnTo>
                <a:lnTo>
                  <a:pt x="3160609" y="979955"/>
                </a:lnTo>
                <a:lnTo>
                  <a:pt x="3164395" y="973645"/>
                </a:lnTo>
                <a:lnTo>
                  <a:pt x="3170182" y="969335"/>
                </a:lnTo>
                <a:lnTo>
                  <a:pt x="3177540" y="967739"/>
                </a:lnTo>
                <a:lnTo>
                  <a:pt x="3185136" y="969335"/>
                </a:lnTo>
                <a:lnTo>
                  <a:pt x="3191446" y="973645"/>
                </a:lnTo>
                <a:lnTo>
                  <a:pt x="3195756" y="979955"/>
                </a:lnTo>
                <a:lnTo>
                  <a:pt x="3197352" y="987551"/>
                </a:lnTo>
                <a:lnTo>
                  <a:pt x="3195756" y="994910"/>
                </a:lnTo>
                <a:lnTo>
                  <a:pt x="3191446" y="1000696"/>
                </a:lnTo>
                <a:lnTo>
                  <a:pt x="3185136" y="1004482"/>
                </a:lnTo>
                <a:lnTo>
                  <a:pt x="3177540" y="1005839"/>
                </a:lnTo>
                <a:close/>
              </a:path>
              <a:path w="3197860" h="5706109">
                <a:moveTo>
                  <a:pt x="3177540" y="1082040"/>
                </a:moveTo>
                <a:lnTo>
                  <a:pt x="3170182" y="1080682"/>
                </a:lnTo>
                <a:lnTo>
                  <a:pt x="3164395" y="1076896"/>
                </a:lnTo>
                <a:lnTo>
                  <a:pt x="3160609" y="1071109"/>
                </a:lnTo>
                <a:lnTo>
                  <a:pt x="3159252" y="1063751"/>
                </a:lnTo>
                <a:lnTo>
                  <a:pt x="3160609" y="1056155"/>
                </a:lnTo>
                <a:lnTo>
                  <a:pt x="3164395" y="1049845"/>
                </a:lnTo>
                <a:lnTo>
                  <a:pt x="3170182" y="1045535"/>
                </a:lnTo>
                <a:lnTo>
                  <a:pt x="3177540" y="1043939"/>
                </a:lnTo>
                <a:lnTo>
                  <a:pt x="3185136" y="1045535"/>
                </a:lnTo>
                <a:lnTo>
                  <a:pt x="3191446" y="1049845"/>
                </a:lnTo>
                <a:lnTo>
                  <a:pt x="3195756" y="1056155"/>
                </a:lnTo>
                <a:lnTo>
                  <a:pt x="3197352" y="1063751"/>
                </a:lnTo>
                <a:lnTo>
                  <a:pt x="3195756" y="1071109"/>
                </a:lnTo>
                <a:lnTo>
                  <a:pt x="3191446" y="1076896"/>
                </a:lnTo>
                <a:lnTo>
                  <a:pt x="3185136" y="1080682"/>
                </a:lnTo>
                <a:lnTo>
                  <a:pt x="3177540" y="1082040"/>
                </a:lnTo>
                <a:close/>
              </a:path>
              <a:path w="3197860" h="5706109">
                <a:moveTo>
                  <a:pt x="3177540" y="1158240"/>
                </a:moveTo>
                <a:lnTo>
                  <a:pt x="3170182" y="1156882"/>
                </a:lnTo>
                <a:lnTo>
                  <a:pt x="3164395" y="1153096"/>
                </a:lnTo>
                <a:lnTo>
                  <a:pt x="3160609" y="1147309"/>
                </a:lnTo>
                <a:lnTo>
                  <a:pt x="3159252" y="1139951"/>
                </a:lnTo>
                <a:lnTo>
                  <a:pt x="3160609" y="1132355"/>
                </a:lnTo>
                <a:lnTo>
                  <a:pt x="3164395" y="1126045"/>
                </a:lnTo>
                <a:lnTo>
                  <a:pt x="3170182" y="1121735"/>
                </a:lnTo>
                <a:lnTo>
                  <a:pt x="3177540" y="1120140"/>
                </a:lnTo>
                <a:lnTo>
                  <a:pt x="3185136" y="1121735"/>
                </a:lnTo>
                <a:lnTo>
                  <a:pt x="3191446" y="1126045"/>
                </a:lnTo>
                <a:lnTo>
                  <a:pt x="3195756" y="1132355"/>
                </a:lnTo>
                <a:lnTo>
                  <a:pt x="3197352" y="1139951"/>
                </a:lnTo>
                <a:lnTo>
                  <a:pt x="3195756" y="1147309"/>
                </a:lnTo>
                <a:lnTo>
                  <a:pt x="3191446" y="1153096"/>
                </a:lnTo>
                <a:lnTo>
                  <a:pt x="3185136" y="1156882"/>
                </a:lnTo>
                <a:lnTo>
                  <a:pt x="3177540" y="1158240"/>
                </a:lnTo>
                <a:close/>
              </a:path>
              <a:path w="3197860" h="5706109">
                <a:moveTo>
                  <a:pt x="3177540" y="1234440"/>
                </a:moveTo>
                <a:lnTo>
                  <a:pt x="3170182" y="1233082"/>
                </a:lnTo>
                <a:lnTo>
                  <a:pt x="3164395" y="1229296"/>
                </a:lnTo>
                <a:lnTo>
                  <a:pt x="3160609" y="1223509"/>
                </a:lnTo>
                <a:lnTo>
                  <a:pt x="3159252" y="1216151"/>
                </a:lnTo>
                <a:lnTo>
                  <a:pt x="3160609" y="1208555"/>
                </a:lnTo>
                <a:lnTo>
                  <a:pt x="3164395" y="1202245"/>
                </a:lnTo>
                <a:lnTo>
                  <a:pt x="3170182" y="1197935"/>
                </a:lnTo>
                <a:lnTo>
                  <a:pt x="3177540" y="1196340"/>
                </a:lnTo>
                <a:lnTo>
                  <a:pt x="3185136" y="1197935"/>
                </a:lnTo>
                <a:lnTo>
                  <a:pt x="3191446" y="1202245"/>
                </a:lnTo>
                <a:lnTo>
                  <a:pt x="3195756" y="1208555"/>
                </a:lnTo>
                <a:lnTo>
                  <a:pt x="3197352" y="1216151"/>
                </a:lnTo>
                <a:lnTo>
                  <a:pt x="3195756" y="1223509"/>
                </a:lnTo>
                <a:lnTo>
                  <a:pt x="3191446" y="1229296"/>
                </a:lnTo>
                <a:lnTo>
                  <a:pt x="3185136" y="1233082"/>
                </a:lnTo>
                <a:lnTo>
                  <a:pt x="3177540" y="1234440"/>
                </a:lnTo>
                <a:close/>
              </a:path>
              <a:path w="3197860" h="5706109">
                <a:moveTo>
                  <a:pt x="3177540" y="1310640"/>
                </a:moveTo>
                <a:lnTo>
                  <a:pt x="3170182" y="1309282"/>
                </a:lnTo>
                <a:lnTo>
                  <a:pt x="3164395" y="1305496"/>
                </a:lnTo>
                <a:lnTo>
                  <a:pt x="3160609" y="1299709"/>
                </a:lnTo>
                <a:lnTo>
                  <a:pt x="3159252" y="1292351"/>
                </a:lnTo>
                <a:lnTo>
                  <a:pt x="3160609" y="1284755"/>
                </a:lnTo>
                <a:lnTo>
                  <a:pt x="3164395" y="1278445"/>
                </a:lnTo>
                <a:lnTo>
                  <a:pt x="3170182" y="1274135"/>
                </a:lnTo>
                <a:lnTo>
                  <a:pt x="3177540" y="1272540"/>
                </a:lnTo>
                <a:lnTo>
                  <a:pt x="3185136" y="1274135"/>
                </a:lnTo>
                <a:lnTo>
                  <a:pt x="3191446" y="1278445"/>
                </a:lnTo>
                <a:lnTo>
                  <a:pt x="3195756" y="1284755"/>
                </a:lnTo>
                <a:lnTo>
                  <a:pt x="3197352" y="1292351"/>
                </a:lnTo>
                <a:lnTo>
                  <a:pt x="3195756" y="1299709"/>
                </a:lnTo>
                <a:lnTo>
                  <a:pt x="3191446" y="1305496"/>
                </a:lnTo>
                <a:lnTo>
                  <a:pt x="3185136" y="1309282"/>
                </a:lnTo>
                <a:lnTo>
                  <a:pt x="3177540" y="1310640"/>
                </a:lnTo>
                <a:close/>
              </a:path>
              <a:path w="3197860" h="5706109">
                <a:moveTo>
                  <a:pt x="3177540" y="1386840"/>
                </a:moveTo>
                <a:lnTo>
                  <a:pt x="3170182" y="1385482"/>
                </a:lnTo>
                <a:lnTo>
                  <a:pt x="3164395" y="1381696"/>
                </a:lnTo>
                <a:lnTo>
                  <a:pt x="3160609" y="1375909"/>
                </a:lnTo>
                <a:lnTo>
                  <a:pt x="3159252" y="1368551"/>
                </a:lnTo>
                <a:lnTo>
                  <a:pt x="3160609" y="1360955"/>
                </a:lnTo>
                <a:lnTo>
                  <a:pt x="3164395" y="1354645"/>
                </a:lnTo>
                <a:lnTo>
                  <a:pt x="3170182" y="1350335"/>
                </a:lnTo>
                <a:lnTo>
                  <a:pt x="3177540" y="1348740"/>
                </a:lnTo>
                <a:lnTo>
                  <a:pt x="3185136" y="1350335"/>
                </a:lnTo>
                <a:lnTo>
                  <a:pt x="3191446" y="1354645"/>
                </a:lnTo>
                <a:lnTo>
                  <a:pt x="3195756" y="1360955"/>
                </a:lnTo>
                <a:lnTo>
                  <a:pt x="3197352" y="1368551"/>
                </a:lnTo>
                <a:lnTo>
                  <a:pt x="3195756" y="1375909"/>
                </a:lnTo>
                <a:lnTo>
                  <a:pt x="3191446" y="1381696"/>
                </a:lnTo>
                <a:lnTo>
                  <a:pt x="3185136" y="1385482"/>
                </a:lnTo>
                <a:lnTo>
                  <a:pt x="3177540" y="1386840"/>
                </a:lnTo>
                <a:close/>
              </a:path>
              <a:path w="3197860" h="5706109">
                <a:moveTo>
                  <a:pt x="3177540" y="1463040"/>
                </a:moveTo>
                <a:lnTo>
                  <a:pt x="3170182" y="1461682"/>
                </a:lnTo>
                <a:lnTo>
                  <a:pt x="3164395" y="1457896"/>
                </a:lnTo>
                <a:lnTo>
                  <a:pt x="3160609" y="1452109"/>
                </a:lnTo>
                <a:lnTo>
                  <a:pt x="3159252" y="1444751"/>
                </a:lnTo>
                <a:lnTo>
                  <a:pt x="3160609" y="1437155"/>
                </a:lnTo>
                <a:lnTo>
                  <a:pt x="3164395" y="1430845"/>
                </a:lnTo>
                <a:lnTo>
                  <a:pt x="3170182" y="1426535"/>
                </a:lnTo>
                <a:lnTo>
                  <a:pt x="3177540" y="1424940"/>
                </a:lnTo>
                <a:lnTo>
                  <a:pt x="3185136" y="1426535"/>
                </a:lnTo>
                <a:lnTo>
                  <a:pt x="3191446" y="1430845"/>
                </a:lnTo>
                <a:lnTo>
                  <a:pt x="3195756" y="1437155"/>
                </a:lnTo>
                <a:lnTo>
                  <a:pt x="3197352" y="1444751"/>
                </a:lnTo>
                <a:lnTo>
                  <a:pt x="3195756" y="1452109"/>
                </a:lnTo>
                <a:lnTo>
                  <a:pt x="3191446" y="1457896"/>
                </a:lnTo>
                <a:lnTo>
                  <a:pt x="3185136" y="1461682"/>
                </a:lnTo>
                <a:lnTo>
                  <a:pt x="3177540" y="1463040"/>
                </a:lnTo>
                <a:close/>
              </a:path>
              <a:path w="3197860" h="5706109">
                <a:moveTo>
                  <a:pt x="3177540" y="1539240"/>
                </a:moveTo>
                <a:lnTo>
                  <a:pt x="3170182" y="1537882"/>
                </a:lnTo>
                <a:lnTo>
                  <a:pt x="3164395" y="1534096"/>
                </a:lnTo>
                <a:lnTo>
                  <a:pt x="3160609" y="1528309"/>
                </a:lnTo>
                <a:lnTo>
                  <a:pt x="3159252" y="1520951"/>
                </a:lnTo>
                <a:lnTo>
                  <a:pt x="3160609" y="1513355"/>
                </a:lnTo>
                <a:lnTo>
                  <a:pt x="3164395" y="1507045"/>
                </a:lnTo>
                <a:lnTo>
                  <a:pt x="3170182" y="1502735"/>
                </a:lnTo>
                <a:lnTo>
                  <a:pt x="3177540" y="1501140"/>
                </a:lnTo>
                <a:lnTo>
                  <a:pt x="3185136" y="1502735"/>
                </a:lnTo>
                <a:lnTo>
                  <a:pt x="3191446" y="1507045"/>
                </a:lnTo>
                <a:lnTo>
                  <a:pt x="3195756" y="1513355"/>
                </a:lnTo>
                <a:lnTo>
                  <a:pt x="3197352" y="1520951"/>
                </a:lnTo>
                <a:lnTo>
                  <a:pt x="3195756" y="1528309"/>
                </a:lnTo>
                <a:lnTo>
                  <a:pt x="3191446" y="1534096"/>
                </a:lnTo>
                <a:lnTo>
                  <a:pt x="3185136" y="1537882"/>
                </a:lnTo>
                <a:lnTo>
                  <a:pt x="3177540" y="1539240"/>
                </a:lnTo>
                <a:close/>
              </a:path>
              <a:path w="3197860" h="5706109">
                <a:moveTo>
                  <a:pt x="3177540" y="1615440"/>
                </a:moveTo>
                <a:lnTo>
                  <a:pt x="3170182" y="1614082"/>
                </a:lnTo>
                <a:lnTo>
                  <a:pt x="3164395" y="1610296"/>
                </a:lnTo>
                <a:lnTo>
                  <a:pt x="3160609" y="1604509"/>
                </a:lnTo>
                <a:lnTo>
                  <a:pt x="3159252" y="1597151"/>
                </a:lnTo>
                <a:lnTo>
                  <a:pt x="3160609" y="1589555"/>
                </a:lnTo>
                <a:lnTo>
                  <a:pt x="3164395" y="1583245"/>
                </a:lnTo>
                <a:lnTo>
                  <a:pt x="3170182" y="1578935"/>
                </a:lnTo>
                <a:lnTo>
                  <a:pt x="3177540" y="1577340"/>
                </a:lnTo>
                <a:lnTo>
                  <a:pt x="3185136" y="1578935"/>
                </a:lnTo>
                <a:lnTo>
                  <a:pt x="3191446" y="1583245"/>
                </a:lnTo>
                <a:lnTo>
                  <a:pt x="3195756" y="1589555"/>
                </a:lnTo>
                <a:lnTo>
                  <a:pt x="3197352" y="1597151"/>
                </a:lnTo>
                <a:lnTo>
                  <a:pt x="3195756" y="1604509"/>
                </a:lnTo>
                <a:lnTo>
                  <a:pt x="3191446" y="1610296"/>
                </a:lnTo>
                <a:lnTo>
                  <a:pt x="3185136" y="1614082"/>
                </a:lnTo>
                <a:lnTo>
                  <a:pt x="3177540" y="1615440"/>
                </a:lnTo>
                <a:close/>
              </a:path>
              <a:path w="3197860" h="5706109">
                <a:moveTo>
                  <a:pt x="3177540" y="1691640"/>
                </a:moveTo>
                <a:lnTo>
                  <a:pt x="3170182" y="1690282"/>
                </a:lnTo>
                <a:lnTo>
                  <a:pt x="3164395" y="1686496"/>
                </a:lnTo>
                <a:lnTo>
                  <a:pt x="3160609" y="1680709"/>
                </a:lnTo>
                <a:lnTo>
                  <a:pt x="3159252" y="1673351"/>
                </a:lnTo>
                <a:lnTo>
                  <a:pt x="3160609" y="1665755"/>
                </a:lnTo>
                <a:lnTo>
                  <a:pt x="3164395" y="1659445"/>
                </a:lnTo>
                <a:lnTo>
                  <a:pt x="3170182" y="1655135"/>
                </a:lnTo>
                <a:lnTo>
                  <a:pt x="3177540" y="1653540"/>
                </a:lnTo>
                <a:lnTo>
                  <a:pt x="3185136" y="1655135"/>
                </a:lnTo>
                <a:lnTo>
                  <a:pt x="3191446" y="1659445"/>
                </a:lnTo>
                <a:lnTo>
                  <a:pt x="3195756" y="1665755"/>
                </a:lnTo>
                <a:lnTo>
                  <a:pt x="3197352" y="1673351"/>
                </a:lnTo>
                <a:lnTo>
                  <a:pt x="3195756" y="1680709"/>
                </a:lnTo>
                <a:lnTo>
                  <a:pt x="3191446" y="1686496"/>
                </a:lnTo>
                <a:lnTo>
                  <a:pt x="3185136" y="1690282"/>
                </a:lnTo>
                <a:lnTo>
                  <a:pt x="3177540" y="1691640"/>
                </a:lnTo>
                <a:close/>
              </a:path>
              <a:path w="3197860" h="5706109">
                <a:moveTo>
                  <a:pt x="3177540" y="1767840"/>
                </a:moveTo>
                <a:lnTo>
                  <a:pt x="3170182" y="1766482"/>
                </a:lnTo>
                <a:lnTo>
                  <a:pt x="3164395" y="1762696"/>
                </a:lnTo>
                <a:lnTo>
                  <a:pt x="3160609" y="1756909"/>
                </a:lnTo>
                <a:lnTo>
                  <a:pt x="3159252" y="1749551"/>
                </a:lnTo>
                <a:lnTo>
                  <a:pt x="3160609" y="1741955"/>
                </a:lnTo>
                <a:lnTo>
                  <a:pt x="3164395" y="1735645"/>
                </a:lnTo>
                <a:lnTo>
                  <a:pt x="3170182" y="1731335"/>
                </a:lnTo>
                <a:lnTo>
                  <a:pt x="3177540" y="1729740"/>
                </a:lnTo>
                <a:lnTo>
                  <a:pt x="3185136" y="1731335"/>
                </a:lnTo>
                <a:lnTo>
                  <a:pt x="3191446" y="1735645"/>
                </a:lnTo>
                <a:lnTo>
                  <a:pt x="3195756" y="1741955"/>
                </a:lnTo>
                <a:lnTo>
                  <a:pt x="3197352" y="1749551"/>
                </a:lnTo>
                <a:lnTo>
                  <a:pt x="3195756" y="1756909"/>
                </a:lnTo>
                <a:lnTo>
                  <a:pt x="3191446" y="1762696"/>
                </a:lnTo>
                <a:lnTo>
                  <a:pt x="3185136" y="1766482"/>
                </a:lnTo>
                <a:lnTo>
                  <a:pt x="3177540" y="1767840"/>
                </a:lnTo>
                <a:close/>
              </a:path>
              <a:path w="3197860" h="5706109">
                <a:moveTo>
                  <a:pt x="3177540" y="1844040"/>
                </a:moveTo>
                <a:lnTo>
                  <a:pt x="3170182" y="1842682"/>
                </a:lnTo>
                <a:lnTo>
                  <a:pt x="3164395" y="1838896"/>
                </a:lnTo>
                <a:lnTo>
                  <a:pt x="3160609" y="1833109"/>
                </a:lnTo>
                <a:lnTo>
                  <a:pt x="3159252" y="1825751"/>
                </a:lnTo>
                <a:lnTo>
                  <a:pt x="3160609" y="1818155"/>
                </a:lnTo>
                <a:lnTo>
                  <a:pt x="3164395" y="1811845"/>
                </a:lnTo>
                <a:lnTo>
                  <a:pt x="3170182" y="1807535"/>
                </a:lnTo>
                <a:lnTo>
                  <a:pt x="3177540" y="1805940"/>
                </a:lnTo>
                <a:lnTo>
                  <a:pt x="3185136" y="1807535"/>
                </a:lnTo>
                <a:lnTo>
                  <a:pt x="3191446" y="1811845"/>
                </a:lnTo>
                <a:lnTo>
                  <a:pt x="3195756" y="1818155"/>
                </a:lnTo>
                <a:lnTo>
                  <a:pt x="3197352" y="1825751"/>
                </a:lnTo>
                <a:lnTo>
                  <a:pt x="3195756" y="1833109"/>
                </a:lnTo>
                <a:lnTo>
                  <a:pt x="3191446" y="1838896"/>
                </a:lnTo>
                <a:lnTo>
                  <a:pt x="3185136" y="1842682"/>
                </a:lnTo>
                <a:lnTo>
                  <a:pt x="3177540" y="1844040"/>
                </a:lnTo>
                <a:close/>
              </a:path>
              <a:path w="3197860" h="5706109">
                <a:moveTo>
                  <a:pt x="3177540" y="1920240"/>
                </a:moveTo>
                <a:lnTo>
                  <a:pt x="3170182" y="1918882"/>
                </a:lnTo>
                <a:lnTo>
                  <a:pt x="3164395" y="1915096"/>
                </a:lnTo>
                <a:lnTo>
                  <a:pt x="3160609" y="1909309"/>
                </a:lnTo>
                <a:lnTo>
                  <a:pt x="3159252" y="1901951"/>
                </a:lnTo>
                <a:lnTo>
                  <a:pt x="3160609" y="1894355"/>
                </a:lnTo>
                <a:lnTo>
                  <a:pt x="3164395" y="1888045"/>
                </a:lnTo>
                <a:lnTo>
                  <a:pt x="3170182" y="1883735"/>
                </a:lnTo>
                <a:lnTo>
                  <a:pt x="3177540" y="1882140"/>
                </a:lnTo>
                <a:lnTo>
                  <a:pt x="3185136" y="1883735"/>
                </a:lnTo>
                <a:lnTo>
                  <a:pt x="3191446" y="1888045"/>
                </a:lnTo>
                <a:lnTo>
                  <a:pt x="3195756" y="1894355"/>
                </a:lnTo>
                <a:lnTo>
                  <a:pt x="3197352" y="1901951"/>
                </a:lnTo>
                <a:lnTo>
                  <a:pt x="3195756" y="1909309"/>
                </a:lnTo>
                <a:lnTo>
                  <a:pt x="3191446" y="1915096"/>
                </a:lnTo>
                <a:lnTo>
                  <a:pt x="3185136" y="1918882"/>
                </a:lnTo>
                <a:lnTo>
                  <a:pt x="3177540" y="1920240"/>
                </a:lnTo>
                <a:close/>
              </a:path>
              <a:path w="3197860" h="5706109">
                <a:moveTo>
                  <a:pt x="3177540" y="1996440"/>
                </a:moveTo>
                <a:lnTo>
                  <a:pt x="3170182" y="1995082"/>
                </a:lnTo>
                <a:lnTo>
                  <a:pt x="3164395" y="1991296"/>
                </a:lnTo>
                <a:lnTo>
                  <a:pt x="3160609" y="1985509"/>
                </a:lnTo>
                <a:lnTo>
                  <a:pt x="3159252" y="1978151"/>
                </a:lnTo>
                <a:lnTo>
                  <a:pt x="3160609" y="1970555"/>
                </a:lnTo>
                <a:lnTo>
                  <a:pt x="3164395" y="1964245"/>
                </a:lnTo>
                <a:lnTo>
                  <a:pt x="3170182" y="1959935"/>
                </a:lnTo>
                <a:lnTo>
                  <a:pt x="3177540" y="1958340"/>
                </a:lnTo>
                <a:lnTo>
                  <a:pt x="3185136" y="1959935"/>
                </a:lnTo>
                <a:lnTo>
                  <a:pt x="3191446" y="1964245"/>
                </a:lnTo>
                <a:lnTo>
                  <a:pt x="3195756" y="1970555"/>
                </a:lnTo>
                <a:lnTo>
                  <a:pt x="3197352" y="1978151"/>
                </a:lnTo>
                <a:lnTo>
                  <a:pt x="3195756" y="1985509"/>
                </a:lnTo>
                <a:lnTo>
                  <a:pt x="3191446" y="1991296"/>
                </a:lnTo>
                <a:lnTo>
                  <a:pt x="3185136" y="1995082"/>
                </a:lnTo>
                <a:lnTo>
                  <a:pt x="3177540" y="1996440"/>
                </a:lnTo>
                <a:close/>
              </a:path>
              <a:path w="3197860" h="5706109">
                <a:moveTo>
                  <a:pt x="3177540" y="2072640"/>
                </a:moveTo>
                <a:lnTo>
                  <a:pt x="3170182" y="2071282"/>
                </a:lnTo>
                <a:lnTo>
                  <a:pt x="3164395" y="2067496"/>
                </a:lnTo>
                <a:lnTo>
                  <a:pt x="3160609" y="2061709"/>
                </a:lnTo>
                <a:lnTo>
                  <a:pt x="3159252" y="2054351"/>
                </a:lnTo>
                <a:lnTo>
                  <a:pt x="3160609" y="2046755"/>
                </a:lnTo>
                <a:lnTo>
                  <a:pt x="3164395" y="2040445"/>
                </a:lnTo>
                <a:lnTo>
                  <a:pt x="3170182" y="2036135"/>
                </a:lnTo>
                <a:lnTo>
                  <a:pt x="3177540" y="2034540"/>
                </a:lnTo>
                <a:lnTo>
                  <a:pt x="3185136" y="2036135"/>
                </a:lnTo>
                <a:lnTo>
                  <a:pt x="3191446" y="2040445"/>
                </a:lnTo>
                <a:lnTo>
                  <a:pt x="3195756" y="2046755"/>
                </a:lnTo>
                <a:lnTo>
                  <a:pt x="3197352" y="2054351"/>
                </a:lnTo>
                <a:lnTo>
                  <a:pt x="3195756" y="2061709"/>
                </a:lnTo>
                <a:lnTo>
                  <a:pt x="3191446" y="2067496"/>
                </a:lnTo>
                <a:lnTo>
                  <a:pt x="3185136" y="2071282"/>
                </a:lnTo>
                <a:lnTo>
                  <a:pt x="3177540" y="2072640"/>
                </a:lnTo>
                <a:close/>
              </a:path>
              <a:path w="3197860" h="5706109">
                <a:moveTo>
                  <a:pt x="3177540" y="2148840"/>
                </a:moveTo>
                <a:lnTo>
                  <a:pt x="3170182" y="2147482"/>
                </a:lnTo>
                <a:lnTo>
                  <a:pt x="3164395" y="2143696"/>
                </a:lnTo>
                <a:lnTo>
                  <a:pt x="3160609" y="2137909"/>
                </a:lnTo>
                <a:lnTo>
                  <a:pt x="3159252" y="2130551"/>
                </a:lnTo>
                <a:lnTo>
                  <a:pt x="3160609" y="2122955"/>
                </a:lnTo>
                <a:lnTo>
                  <a:pt x="3164395" y="2116645"/>
                </a:lnTo>
                <a:lnTo>
                  <a:pt x="3170182" y="2112335"/>
                </a:lnTo>
                <a:lnTo>
                  <a:pt x="3177540" y="2110740"/>
                </a:lnTo>
                <a:lnTo>
                  <a:pt x="3185136" y="2112335"/>
                </a:lnTo>
                <a:lnTo>
                  <a:pt x="3191446" y="2116645"/>
                </a:lnTo>
                <a:lnTo>
                  <a:pt x="3195756" y="2122955"/>
                </a:lnTo>
                <a:lnTo>
                  <a:pt x="3197352" y="2130551"/>
                </a:lnTo>
                <a:lnTo>
                  <a:pt x="3195756" y="2137909"/>
                </a:lnTo>
                <a:lnTo>
                  <a:pt x="3191446" y="2143696"/>
                </a:lnTo>
                <a:lnTo>
                  <a:pt x="3185136" y="2147482"/>
                </a:lnTo>
                <a:lnTo>
                  <a:pt x="3177540" y="2148840"/>
                </a:lnTo>
                <a:close/>
              </a:path>
              <a:path w="3197860" h="5706109">
                <a:moveTo>
                  <a:pt x="3177540" y="2226564"/>
                </a:moveTo>
                <a:lnTo>
                  <a:pt x="3170182" y="2224968"/>
                </a:lnTo>
                <a:lnTo>
                  <a:pt x="3164395" y="2220658"/>
                </a:lnTo>
                <a:lnTo>
                  <a:pt x="3160609" y="2214348"/>
                </a:lnTo>
                <a:lnTo>
                  <a:pt x="3159252" y="2206751"/>
                </a:lnTo>
                <a:lnTo>
                  <a:pt x="3160609" y="2199155"/>
                </a:lnTo>
                <a:lnTo>
                  <a:pt x="3164395" y="2192845"/>
                </a:lnTo>
                <a:lnTo>
                  <a:pt x="3170182" y="2188535"/>
                </a:lnTo>
                <a:lnTo>
                  <a:pt x="3177540" y="2186940"/>
                </a:lnTo>
                <a:lnTo>
                  <a:pt x="3185136" y="2188535"/>
                </a:lnTo>
                <a:lnTo>
                  <a:pt x="3191446" y="2192845"/>
                </a:lnTo>
                <a:lnTo>
                  <a:pt x="3195756" y="2199155"/>
                </a:lnTo>
                <a:lnTo>
                  <a:pt x="3197352" y="2206751"/>
                </a:lnTo>
                <a:lnTo>
                  <a:pt x="3195756" y="2214348"/>
                </a:lnTo>
                <a:lnTo>
                  <a:pt x="3191446" y="2220658"/>
                </a:lnTo>
                <a:lnTo>
                  <a:pt x="3185136" y="2224968"/>
                </a:lnTo>
                <a:lnTo>
                  <a:pt x="3177540" y="2226564"/>
                </a:lnTo>
                <a:close/>
              </a:path>
              <a:path w="3197860" h="5706109">
                <a:moveTo>
                  <a:pt x="3177540" y="2302764"/>
                </a:moveTo>
                <a:lnTo>
                  <a:pt x="3170182" y="2301168"/>
                </a:lnTo>
                <a:lnTo>
                  <a:pt x="3164395" y="2296858"/>
                </a:lnTo>
                <a:lnTo>
                  <a:pt x="3160609" y="2290548"/>
                </a:lnTo>
                <a:lnTo>
                  <a:pt x="3159252" y="2282951"/>
                </a:lnTo>
                <a:lnTo>
                  <a:pt x="3160609" y="2275593"/>
                </a:lnTo>
                <a:lnTo>
                  <a:pt x="3164395" y="2269807"/>
                </a:lnTo>
                <a:lnTo>
                  <a:pt x="3170182" y="2266021"/>
                </a:lnTo>
                <a:lnTo>
                  <a:pt x="3177540" y="2264664"/>
                </a:lnTo>
                <a:lnTo>
                  <a:pt x="3185136" y="2266021"/>
                </a:lnTo>
                <a:lnTo>
                  <a:pt x="3191446" y="2269807"/>
                </a:lnTo>
                <a:lnTo>
                  <a:pt x="3195756" y="2275593"/>
                </a:lnTo>
                <a:lnTo>
                  <a:pt x="3197352" y="2282951"/>
                </a:lnTo>
                <a:lnTo>
                  <a:pt x="3195756" y="2290548"/>
                </a:lnTo>
                <a:lnTo>
                  <a:pt x="3191446" y="2296858"/>
                </a:lnTo>
                <a:lnTo>
                  <a:pt x="3185136" y="2301168"/>
                </a:lnTo>
                <a:lnTo>
                  <a:pt x="3177540" y="2302764"/>
                </a:lnTo>
                <a:close/>
              </a:path>
              <a:path w="3197860" h="5706109">
                <a:moveTo>
                  <a:pt x="3177540" y="2378964"/>
                </a:moveTo>
                <a:lnTo>
                  <a:pt x="3170182" y="2377368"/>
                </a:lnTo>
                <a:lnTo>
                  <a:pt x="3164395" y="2373058"/>
                </a:lnTo>
                <a:lnTo>
                  <a:pt x="3160609" y="2366748"/>
                </a:lnTo>
                <a:lnTo>
                  <a:pt x="3159252" y="2359151"/>
                </a:lnTo>
                <a:lnTo>
                  <a:pt x="3160609" y="2351793"/>
                </a:lnTo>
                <a:lnTo>
                  <a:pt x="3164395" y="2346007"/>
                </a:lnTo>
                <a:lnTo>
                  <a:pt x="3170182" y="2342221"/>
                </a:lnTo>
                <a:lnTo>
                  <a:pt x="3177540" y="2340864"/>
                </a:lnTo>
                <a:lnTo>
                  <a:pt x="3185136" y="2342221"/>
                </a:lnTo>
                <a:lnTo>
                  <a:pt x="3191446" y="2346007"/>
                </a:lnTo>
                <a:lnTo>
                  <a:pt x="3195756" y="2351793"/>
                </a:lnTo>
                <a:lnTo>
                  <a:pt x="3197352" y="2359151"/>
                </a:lnTo>
                <a:lnTo>
                  <a:pt x="3195756" y="2366748"/>
                </a:lnTo>
                <a:lnTo>
                  <a:pt x="3191446" y="2373058"/>
                </a:lnTo>
                <a:lnTo>
                  <a:pt x="3185136" y="2377368"/>
                </a:lnTo>
                <a:lnTo>
                  <a:pt x="3177540" y="2378964"/>
                </a:lnTo>
                <a:close/>
              </a:path>
              <a:path w="3197860" h="5706109">
                <a:moveTo>
                  <a:pt x="3177540" y="2455164"/>
                </a:moveTo>
                <a:lnTo>
                  <a:pt x="3170182" y="2453568"/>
                </a:lnTo>
                <a:lnTo>
                  <a:pt x="3164395" y="2449258"/>
                </a:lnTo>
                <a:lnTo>
                  <a:pt x="3160609" y="2442948"/>
                </a:lnTo>
                <a:lnTo>
                  <a:pt x="3159252" y="2435351"/>
                </a:lnTo>
                <a:lnTo>
                  <a:pt x="3160609" y="2427993"/>
                </a:lnTo>
                <a:lnTo>
                  <a:pt x="3164395" y="2422207"/>
                </a:lnTo>
                <a:lnTo>
                  <a:pt x="3170182" y="2418421"/>
                </a:lnTo>
                <a:lnTo>
                  <a:pt x="3177540" y="2417064"/>
                </a:lnTo>
                <a:lnTo>
                  <a:pt x="3185136" y="2418421"/>
                </a:lnTo>
                <a:lnTo>
                  <a:pt x="3191446" y="2422207"/>
                </a:lnTo>
                <a:lnTo>
                  <a:pt x="3195756" y="2427993"/>
                </a:lnTo>
                <a:lnTo>
                  <a:pt x="3197352" y="2435351"/>
                </a:lnTo>
                <a:lnTo>
                  <a:pt x="3195756" y="2442948"/>
                </a:lnTo>
                <a:lnTo>
                  <a:pt x="3191446" y="2449258"/>
                </a:lnTo>
                <a:lnTo>
                  <a:pt x="3185136" y="2453568"/>
                </a:lnTo>
                <a:lnTo>
                  <a:pt x="3177540" y="2455164"/>
                </a:lnTo>
                <a:close/>
              </a:path>
              <a:path w="3197860" h="5706109">
                <a:moveTo>
                  <a:pt x="3177540" y="2531364"/>
                </a:moveTo>
                <a:lnTo>
                  <a:pt x="3170182" y="2529768"/>
                </a:lnTo>
                <a:lnTo>
                  <a:pt x="3164395" y="2525458"/>
                </a:lnTo>
                <a:lnTo>
                  <a:pt x="3160609" y="2519148"/>
                </a:lnTo>
                <a:lnTo>
                  <a:pt x="3159252" y="2511551"/>
                </a:lnTo>
                <a:lnTo>
                  <a:pt x="3160609" y="2504193"/>
                </a:lnTo>
                <a:lnTo>
                  <a:pt x="3164395" y="2498407"/>
                </a:lnTo>
                <a:lnTo>
                  <a:pt x="3170182" y="2494621"/>
                </a:lnTo>
                <a:lnTo>
                  <a:pt x="3177540" y="2493264"/>
                </a:lnTo>
                <a:lnTo>
                  <a:pt x="3185136" y="2494621"/>
                </a:lnTo>
                <a:lnTo>
                  <a:pt x="3191446" y="2498407"/>
                </a:lnTo>
                <a:lnTo>
                  <a:pt x="3195756" y="2504193"/>
                </a:lnTo>
                <a:lnTo>
                  <a:pt x="3197352" y="2511551"/>
                </a:lnTo>
                <a:lnTo>
                  <a:pt x="3195756" y="2519148"/>
                </a:lnTo>
                <a:lnTo>
                  <a:pt x="3191446" y="2525458"/>
                </a:lnTo>
                <a:lnTo>
                  <a:pt x="3185136" y="2529768"/>
                </a:lnTo>
                <a:lnTo>
                  <a:pt x="3177540" y="2531364"/>
                </a:lnTo>
                <a:close/>
              </a:path>
              <a:path w="3197860" h="5706109">
                <a:moveTo>
                  <a:pt x="3177540" y="2607564"/>
                </a:moveTo>
                <a:lnTo>
                  <a:pt x="3170182" y="2605968"/>
                </a:lnTo>
                <a:lnTo>
                  <a:pt x="3164395" y="2601658"/>
                </a:lnTo>
                <a:lnTo>
                  <a:pt x="3160609" y="2595348"/>
                </a:lnTo>
                <a:lnTo>
                  <a:pt x="3159252" y="2587751"/>
                </a:lnTo>
                <a:lnTo>
                  <a:pt x="3160609" y="2580393"/>
                </a:lnTo>
                <a:lnTo>
                  <a:pt x="3164395" y="2574607"/>
                </a:lnTo>
                <a:lnTo>
                  <a:pt x="3170182" y="2570821"/>
                </a:lnTo>
                <a:lnTo>
                  <a:pt x="3177540" y="2569464"/>
                </a:lnTo>
                <a:lnTo>
                  <a:pt x="3185136" y="2570821"/>
                </a:lnTo>
                <a:lnTo>
                  <a:pt x="3191446" y="2574607"/>
                </a:lnTo>
                <a:lnTo>
                  <a:pt x="3195756" y="2580393"/>
                </a:lnTo>
                <a:lnTo>
                  <a:pt x="3197352" y="2587751"/>
                </a:lnTo>
                <a:lnTo>
                  <a:pt x="3195756" y="2595348"/>
                </a:lnTo>
                <a:lnTo>
                  <a:pt x="3191446" y="2601658"/>
                </a:lnTo>
                <a:lnTo>
                  <a:pt x="3185136" y="2605968"/>
                </a:lnTo>
                <a:lnTo>
                  <a:pt x="3177540" y="2607564"/>
                </a:lnTo>
                <a:close/>
              </a:path>
              <a:path w="3197860" h="5706109">
                <a:moveTo>
                  <a:pt x="3177540" y="2683764"/>
                </a:moveTo>
                <a:lnTo>
                  <a:pt x="3170182" y="2682168"/>
                </a:lnTo>
                <a:lnTo>
                  <a:pt x="3164395" y="2677858"/>
                </a:lnTo>
                <a:lnTo>
                  <a:pt x="3160609" y="2671548"/>
                </a:lnTo>
                <a:lnTo>
                  <a:pt x="3159252" y="2663951"/>
                </a:lnTo>
                <a:lnTo>
                  <a:pt x="3160609" y="2656593"/>
                </a:lnTo>
                <a:lnTo>
                  <a:pt x="3164395" y="2650807"/>
                </a:lnTo>
                <a:lnTo>
                  <a:pt x="3170182" y="2647021"/>
                </a:lnTo>
                <a:lnTo>
                  <a:pt x="3177540" y="2645664"/>
                </a:lnTo>
                <a:lnTo>
                  <a:pt x="3185136" y="2647021"/>
                </a:lnTo>
                <a:lnTo>
                  <a:pt x="3191446" y="2650807"/>
                </a:lnTo>
                <a:lnTo>
                  <a:pt x="3195756" y="2656593"/>
                </a:lnTo>
                <a:lnTo>
                  <a:pt x="3197352" y="2663951"/>
                </a:lnTo>
                <a:lnTo>
                  <a:pt x="3195756" y="2671548"/>
                </a:lnTo>
                <a:lnTo>
                  <a:pt x="3191446" y="2677858"/>
                </a:lnTo>
                <a:lnTo>
                  <a:pt x="3185136" y="2682168"/>
                </a:lnTo>
                <a:lnTo>
                  <a:pt x="3177540" y="2683764"/>
                </a:lnTo>
                <a:close/>
              </a:path>
              <a:path w="3197860" h="5706109">
                <a:moveTo>
                  <a:pt x="3177540" y="2759964"/>
                </a:moveTo>
                <a:lnTo>
                  <a:pt x="3170182" y="2758368"/>
                </a:lnTo>
                <a:lnTo>
                  <a:pt x="3164395" y="2754058"/>
                </a:lnTo>
                <a:lnTo>
                  <a:pt x="3160609" y="2747748"/>
                </a:lnTo>
                <a:lnTo>
                  <a:pt x="3159252" y="2740151"/>
                </a:lnTo>
                <a:lnTo>
                  <a:pt x="3160609" y="2732793"/>
                </a:lnTo>
                <a:lnTo>
                  <a:pt x="3164395" y="2727007"/>
                </a:lnTo>
                <a:lnTo>
                  <a:pt x="3170182" y="2723221"/>
                </a:lnTo>
                <a:lnTo>
                  <a:pt x="3177540" y="2721864"/>
                </a:lnTo>
                <a:lnTo>
                  <a:pt x="3185136" y="2723221"/>
                </a:lnTo>
                <a:lnTo>
                  <a:pt x="3191446" y="2727007"/>
                </a:lnTo>
                <a:lnTo>
                  <a:pt x="3195756" y="2732793"/>
                </a:lnTo>
                <a:lnTo>
                  <a:pt x="3197352" y="2740151"/>
                </a:lnTo>
                <a:lnTo>
                  <a:pt x="3195756" y="2747748"/>
                </a:lnTo>
                <a:lnTo>
                  <a:pt x="3191446" y="2754058"/>
                </a:lnTo>
                <a:lnTo>
                  <a:pt x="3185136" y="2758368"/>
                </a:lnTo>
                <a:lnTo>
                  <a:pt x="3177540" y="2759964"/>
                </a:lnTo>
                <a:close/>
              </a:path>
              <a:path w="3197860" h="5706109">
                <a:moveTo>
                  <a:pt x="3177540" y="2836164"/>
                </a:moveTo>
                <a:lnTo>
                  <a:pt x="3170182" y="2834568"/>
                </a:lnTo>
                <a:lnTo>
                  <a:pt x="3164395" y="2830258"/>
                </a:lnTo>
                <a:lnTo>
                  <a:pt x="3160609" y="2823948"/>
                </a:lnTo>
                <a:lnTo>
                  <a:pt x="3159252" y="2816351"/>
                </a:lnTo>
                <a:lnTo>
                  <a:pt x="3160609" y="2808993"/>
                </a:lnTo>
                <a:lnTo>
                  <a:pt x="3164395" y="2803207"/>
                </a:lnTo>
                <a:lnTo>
                  <a:pt x="3170182" y="2799421"/>
                </a:lnTo>
                <a:lnTo>
                  <a:pt x="3177540" y="2798064"/>
                </a:lnTo>
                <a:lnTo>
                  <a:pt x="3185136" y="2799421"/>
                </a:lnTo>
                <a:lnTo>
                  <a:pt x="3191446" y="2803207"/>
                </a:lnTo>
                <a:lnTo>
                  <a:pt x="3195756" y="2808993"/>
                </a:lnTo>
                <a:lnTo>
                  <a:pt x="3197352" y="2816351"/>
                </a:lnTo>
                <a:lnTo>
                  <a:pt x="3195756" y="2823948"/>
                </a:lnTo>
                <a:lnTo>
                  <a:pt x="3191446" y="2830258"/>
                </a:lnTo>
                <a:lnTo>
                  <a:pt x="3185136" y="2834568"/>
                </a:lnTo>
                <a:lnTo>
                  <a:pt x="3177540" y="2836164"/>
                </a:lnTo>
                <a:close/>
              </a:path>
              <a:path w="3197860" h="5706109">
                <a:moveTo>
                  <a:pt x="3177540" y="2912364"/>
                </a:moveTo>
                <a:lnTo>
                  <a:pt x="3170182" y="2910768"/>
                </a:lnTo>
                <a:lnTo>
                  <a:pt x="3164395" y="2906458"/>
                </a:lnTo>
                <a:lnTo>
                  <a:pt x="3160609" y="2900148"/>
                </a:lnTo>
                <a:lnTo>
                  <a:pt x="3159252" y="2892551"/>
                </a:lnTo>
                <a:lnTo>
                  <a:pt x="3160609" y="2885193"/>
                </a:lnTo>
                <a:lnTo>
                  <a:pt x="3164395" y="2879407"/>
                </a:lnTo>
                <a:lnTo>
                  <a:pt x="3170182" y="2875621"/>
                </a:lnTo>
                <a:lnTo>
                  <a:pt x="3177540" y="2874264"/>
                </a:lnTo>
                <a:lnTo>
                  <a:pt x="3185136" y="2875621"/>
                </a:lnTo>
                <a:lnTo>
                  <a:pt x="3191446" y="2879407"/>
                </a:lnTo>
                <a:lnTo>
                  <a:pt x="3195756" y="2885193"/>
                </a:lnTo>
                <a:lnTo>
                  <a:pt x="3197352" y="2892551"/>
                </a:lnTo>
                <a:lnTo>
                  <a:pt x="3195756" y="2900148"/>
                </a:lnTo>
                <a:lnTo>
                  <a:pt x="3191446" y="2906458"/>
                </a:lnTo>
                <a:lnTo>
                  <a:pt x="3185136" y="2910768"/>
                </a:lnTo>
                <a:lnTo>
                  <a:pt x="3177540" y="2912364"/>
                </a:lnTo>
                <a:close/>
              </a:path>
              <a:path w="3197860" h="5706109">
                <a:moveTo>
                  <a:pt x="3177540" y="2988564"/>
                </a:moveTo>
                <a:lnTo>
                  <a:pt x="3170182" y="2986968"/>
                </a:lnTo>
                <a:lnTo>
                  <a:pt x="3164395" y="2982658"/>
                </a:lnTo>
                <a:lnTo>
                  <a:pt x="3160609" y="2976348"/>
                </a:lnTo>
                <a:lnTo>
                  <a:pt x="3159252" y="2968751"/>
                </a:lnTo>
                <a:lnTo>
                  <a:pt x="3160609" y="2961393"/>
                </a:lnTo>
                <a:lnTo>
                  <a:pt x="3164395" y="2955607"/>
                </a:lnTo>
                <a:lnTo>
                  <a:pt x="3170182" y="2951821"/>
                </a:lnTo>
                <a:lnTo>
                  <a:pt x="3177540" y="2950464"/>
                </a:lnTo>
                <a:lnTo>
                  <a:pt x="3185136" y="2951821"/>
                </a:lnTo>
                <a:lnTo>
                  <a:pt x="3191446" y="2955607"/>
                </a:lnTo>
                <a:lnTo>
                  <a:pt x="3195756" y="2961393"/>
                </a:lnTo>
                <a:lnTo>
                  <a:pt x="3197352" y="2968751"/>
                </a:lnTo>
                <a:lnTo>
                  <a:pt x="3195756" y="2976348"/>
                </a:lnTo>
                <a:lnTo>
                  <a:pt x="3191446" y="2982658"/>
                </a:lnTo>
                <a:lnTo>
                  <a:pt x="3185136" y="2986968"/>
                </a:lnTo>
                <a:lnTo>
                  <a:pt x="3177540" y="2988564"/>
                </a:lnTo>
                <a:close/>
              </a:path>
              <a:path w="3197860" h="5706109">
                <a:moveTo>
                  <a:pt x="3177540" y="3064764"/>
                </a:moveTo>
                <a:lnTo>
                  <a:pt x="3170182" y="3063168"/>
                </a:lnTo>
                <a:lnTo>
                  <a:pt x="3164395" y="3058858"/>
                </a:lnTo>
                <a:lnTo>
                  <a:pt x="3160609" y="3052548"/>
                </a:lnTo>
                <a:lnTo>
                  <a:pt x="3159252" y="3044951"/>
                </a:lnTo>
                <a:lnTo>
                  <a:pt x="3160609" y="3037593"/>
                </a:lnTo>
                <a:lnTo>
                  <a:pt x="3164395" y="3031807"/>
                </a:lnTo>
                <a:lnTo>
                  <a:pt x="3170182" y="3028021"/>
                </a:lnTo>
                <a:lnTo>
                  <a:pt x="3177540" y="3026664"/>
                </a:lnTo>
                <a:lnTo>
                  <a:pt x="3185136" y="3028021"/>
                </a:lnTo>
                <a:lnTo>
                  <a:pt x="3191446" y="3031807"/>
                </a:lnTo>
                <a:lnTo>
                  <a:pt x="3195756" y="3037593"/>
                </a:lnTo>
                <a:lnTo>
                  <a:pt x="3197352" y="3044951"/>
                </a:lnTo>
                <a:lnTo>
                  <a:pt x="3195756" y="3052548"/>
                </a:lnTo>
                <a:lnTo>
                  <a:pt x="3191446" y="3058858"/>
                </a:lnTo>
                <a:lnTo>
                  <a:pt x="3185136" y="3063168"/>
                </a:lnTo>
                <a:lnTo>
                  <a:pt x="3177540" y="3064764"/>
                </a:lnTo>
                <a:close/>
              </a:path>
              <a:path w="3197860" h="5706109">
                <a:moveTo>
                  <a:pt x="3177540" y="3140964"/>
                </a:moveTo>
                <a:lnTo>
                  <a:pt x="3170182" y="3139368"/>
                </a:lnTo>
                <a:lnTo>
                  <a:pt x="3164395" y="3135058"/>
                </a:lnTo>
                <a:lnTo>
                  <a:pt x="3160609" y="3128748"/>
                </a:lnTo>
                <a:lnTo>
                  <a:pt x="3159252" y="3121151"/>
                </a:lnTo>
                <a:lnTo>
                  <a:pt x="3160609" y="3113793"/>
                </a:lnTo>
                <a:lnTo>
                  <a:pt x="3164395" y="3108007"/>
                </a:lnTo>
                <a:lnTo>
                  <a:pt x="3170182" y="3104221"/>
                </a:lnTo>
                <a:lnTo>
                  <a:pt x="3177540" y="3102864"/>
                </a:lnTo>
                <a:lnTo>
                  <a:pt x="3185136" y="3104221"/>
                </a:lnTo>
                <a:lnTo>
                  <a:pt x="3191446" y="3108007"/>
                </a:lnTo>
                <a:lnTo>
                  <a:pt x="3195756" y="3113793"/>
                </a:lnTo>
                <a:lnTo>
                  <a:pt x="3197352" y="3121151"/>
                </a:lnTo>
                <a:lnTo>
                  <a:pt x="3195756" y="3128748"/>
                </a:lnTo>
                <a:lnTo>
                  <a:pt x="3191446" y="3135058"/>
                </a:lnTo>
                <a:lnTo>
                  <a:pt x="3185136" y="3139368"/>
                </a:lnTo>
                <a:lnTo>
                  <a:pt x="3177540" y="3140964"/>
                </a:lnTo>
                <a:close/>
              </a:path>
              <a:path w="3197860" h="5706109">
                <a:moveTo>
                  <a:pt x="3177540" y="3217164"/>
                </a:moveTo>
                <a:lnTo>
                  <a:pt x="3170182" y="3215568"/>
                </a:lnTo>
                <a:lnTo>
                  <a:pt x="3164395" y="3211258"/>
                </a:lnTo>
                <a:lnTo>
                  <a:pt x="3160609" y="3204948"/>
                </a:lnTo>
                <a:lnTo>
                  <a:pt x="3159252" y="3197351"/>
                </a:lnTo>
                <a:lnTo>
                  <a:pt x="3160609" y="3189993"/>
                </a:lnTo>
                <a:lnTo>
                  <a:pt x="3164395" y="3184207"/>
                </a:lnTo>
                <a:lnTo>
                  <a:pt x="3170182" y="3180421"/>
                </a:lnTo>
                <a:lnTo>
                  <a:pt x="3177540" y="3179064"/>
                </a:lnTo>
                <a:lnTo>
                  <a:pt x="3185136" y="3180421"/>
                </a:lnTo>
                <a:lnTo>
                  <a:pt x="3191446" y="3184207"/>
                </a:lnTo>
                <a:lnTo>
                  <a:pt x="3195756" y="3189993"/>
                </a:lnTo>
                <a:lnTo>
                  <a:pt x="3197352" y="3197351"/>
                </a:lnTo>
                <a:lnTo>
                  <a:pt x="3195756" y="3204948"/>
                </a:lnTo>
                <a:lnTo>
                  <a:pt x="3191446" y="3211258"/>
                </a:lnTo>
                <a:lnTo>
                  <a:pt x="3185136" y="3215568"/>
                </a:lnTo>
                <a:lnTo>
                  <a:pt x="3177540" y="3217164"/>
                </a:lnTo>
                <a:close/>
              </a:path>
              <a:path w="3197860" h="5706109">
                <a:moveTo>
                  <a:pt x="3177540" y="3293364"/>
                </a:moveTo>
                <a:lnTo>
                  <a:pt x="3170182" y="3291768"/>
                </a:lnTo>
                <a:lnTo>
                  <a:pt x="3164395" y="3287458"/>
                </a:lnTo>
                <a:lnTo>
                  <a:pt x="3160609" y="3281148"/>
                </a:lnTo>
                <a:lnTo>
                  <a:pt x="3159252" y="3273551"/>
                </a:lnTo>
                <a:lnTo>
                  <a:pt x="3160609" y="3266193"/>
                </a:lnTo>
                <a:lnTo>
                  <a:pt x="3164395" y="3260407"/>
                </a:lnTo>
                <a:lnTo>
                  <a:pt x="3170182" y="3256621"/>
                </a:lnTo>
                <a:lnTo>
                  <a:pt x="3177540" y="3255264"/>
                </a:lnTo>
                <a:lnTo>
                  <a:pt x="3185136" y="3256621"/>
                </a:lnTo>
                <a:lnTo>
                  <a:pt x="3191446" y="3260407"/>
                </a:lnTo>
                <a:lnTo>
                  <a:pt x="3195756" y="3266193"/>
                </a:lnTo>
                <a:lnTo>
                  <a:pt x="3197352" y="3273551"/>
                </a:lnTo>
                <a:lnTo>
                  <a:pt x="3195756" y="3281148"/>
                </a:lnTo>
                <a:lnTo>
                  <a:pt x="3191446" y="3287458"/>
                </a:lnTo>
                <a:lnTo>
                  <a:pt x="3185136" y="3291768"/>
                </a:lnTo>
                <a:lnTo>
                  <a:pt x="3177540" y="3293364"/>
                </a:lnTo>
                <a:close/>
              </a:path>
              <a:path w="3197860" h="5706109">
                <a:moveTo>
                  <a:pt x="3177540" y="3369564"/>
                </a:moveTo>
                <a:lnTo>
                  <a:pt x="3170182" y="3367968"/>
                </a:lnTo>
                <a:lnTo>
                  <a:pt x="3164395" y="3363658"/>
                </a:lnTo>
                <a:lnTo>
                  <a:pt x="3160609" y="3357348"/>
                </a:lnTo>
                <a:lnTo>
                  <a:pt x="3159252" y="3349751"/>
                </a:lnTo>
                <a:lnTo>
                  <a:pt x="3160609" y="3342393"/>
                </a:lnTo>
                <a:lnTo>
                  <a:pt x="3164395" y="3336607"/>
                </a:lnTo>
                <a:lnTo>
                  <a:pt x="3170182" y="3332821"/>
                </a:lnTo>
                <a:lnTo>
                  <a:pt x="3177540" y="3331464"/>
                </a:lnTo>
                <a:lnTo>
                  <a:pt x="3185136" y="3332821"/>
                </a:lnTo>
                <a:lnTo>
                  <a:pt x="3191446" y="3336607"/>
                </a:lnTo>
                <a:lnTo>
                  <a:pt x="3195756" y="3342393"/>
                </a:lnTo>
                <a:lnTo>
                  <a:pt x="3197352" y="3349751"/>
                </a:lnTo>
                <a:lnTo>
                  <a:pt x="3195756" y="3357348"/>
                </a:lnTo>
                <a:lnTo>
                  <a:pt x="3191446" y="3363658"/>
                </a:lnTo>
                <a:lnTo>
                  <a:pt x="3185136" y="3367968"/>
                </a:lnTo>
                <a:lnTo>
                  <a:pt x="3177540" y="3369564"/>
                </a:lnTo>
                <a:close/>
              </a:path>
              <a:path w="3197860" h="5706109">
                <a:moveTo>
                  <a:pt x="3177540" y="3445764"/>
                </a:moveTo>
                <a:lnTo>
                  <a:pt x="3170182" y="3444168"/>
                </a:lnTo>
                <a:lnTo>
                  <a:pt x="3164395" y="3439858"/>
                </a:lnTo>
                <a:lnTo>
                  <a:pt x="3160609" y="3433548"/>
                </a:lnTo>
                <a:lnTo>
                  <a:pt x="3159252" y="3425951"/>
                </a:lnTo>
                <a:lnTo>
                  <a:pt x="3160609" y="3418593"/>
                </a:lnTo>
                <a:lnTo>
                  <a:pt x="3164395" y="3412807"/>
                </a:lnTo>
                <a:lnTo>
                  <a:pt x="3170182" y="3409021"/>
                </a:lnTo>
                <a:lnTo>
                  <a:pt x="3177540" y="3407664"/>
                </a:lnTo>
                <a:lnTo>
                  <a:pt x="3185136" y="3409021"/>
                </a:lnTo>
                <a:lnTo>
                  <a:pt x="3191446" y="3412807"/>
                </a:lnTo>
                <a:lnTo>
                  <a:pt x="3195756" y="3418593"/>
                </a:lnTo>
                <a:lnTo>
                  <a:pt x="3197352" y="3425951"/>
                </a:lnTo>
                <a:lnTo>
                  <a:pt x="3195756" y="3433548"/>
                </a:lnTo>
                <a:lnTo>
                  <a:pt x="3191446" y="3439858"/>
                </a:lnTo>
                <a:lnTo>
                  <a:pt x="3185136" y="3444168"/>
                </a:lnTo>
                <a:lnTo>
                  <a:pt x="3177540" y="3445764"/>
                </a:lnTo>
                <a:close/>
              </a:path>
              <a:path w="3197860" h="5706109">
                <a:moveTo>
                  <a:pt x="3177540" y="3521964"/>
                </a:moveTo>
                <a:lnTo>
                  <a:pt x="3170182" y="3520368"/>
                </a:lnTo>
                <a:lnTo>
                  <a:pt x="3164395" y="3516058"/>
                </a:lnTo>
                <a:lnTo>
                  <a:pt x="3160609" y="3509748"/>
                </a:lnTo>
                <a:lnTo>
                  <a:pt x="3159252" y="3502151"/>
                </a:lnTo>
                <a:lnTo>
                  <a:pt x="3160609" y="3495436"/>
                </a:lnTo>
                <a:lnTo>
                  <a:pt x="3164395" y="3489578"/>
                </a:lnTo>
                <a:lnTo>
                  <a:pt x="3170182" y="3485435"/>
                </a:lnTo>
                <a:lnTo>
                  <a:pt x="3177540" y="3483864"/>
                </a:lnTo>
                <a:lnTo>
                  <a:pt x="3185136" y="3485435"/>
                </a:lnTo>
                <a:lnTo>
                  <a:pt x="3191446" y="3489578"/>
                </a:lnTo>
                <a:lnTo>
                  <a:pt x="3195756" y="3495436"/>
                </a:lnTo>
                <a:lnTo>
                  <a:pt x="3197352" y="3502151"/>
                </a:lnTo>
                <a:lnTo>
                  <a:pt x="3195756" y="3509748"/>
                </a:lnTo>
                <a:lnTo>
                  <a:pt x="3191446" y="3516058"/>
                </a:lnTo>
                <a:lnTo>
                  <a:pt x="3185136" y="3520368"/>
                </a:lnTo>
                <a:lnTo>
                  <a:pt x="3177540" y="3521964"/>
                </a:lnTo>
                <a:close/>
              </a:path>
              <a:path w="3197860" h="5706109">
                <a:moveTo>
                  <a:pt x="3177540" y="3598164"/>
                </a:moveTo>
                <a:lnTo>
                  <a:pt x="3170182" y="3596568"/>
                </a:lnTo>
                <a:lnTo>
                  <a:pt x="3164395" y="3592258"/>
                </a:lnTo>
                <a:lnTo>
                  <a:pt x="3160609" y="3585948"/>
                </a:lnTo>
                <a:lnTo>
                  <a:pt x="3159252" y="3578351"/>
                </a:lnTo>
                <a:lnTo>
                  <a:pt x="3160609" y="3571636"/>
                </a:lnTo>
                <a:lnTo>
                  <a:pt x="3164395" y="3565778"/>
                </a:lnTo>
                <a:lnTo>
                  <a:pt x="3170182" y="3561635"/>
                </a:lnTo>
                <a:lnTo>
                  <a:pt x="3177540" y="3560064"/>
                </a:lnTo>
                <a:lnTo>
                  <a:pt x="3185136" y="3561635"/>
                </a:lnTo>
                <a:lnTo>
                  <a:pt x="3191446" y="3565778"/>
                </a:lnTo>
                <a:lnTo>
                  <a:pt x="3195756" y="3571636"/>
                </a:lnTo>
                <a:lnTo>
                  <a:pt x="3197352" y="3578351"/>
                </a:lnTo>
                <a:lnTo>
                  <a:pt x="3195756" y="3585948"/>
                </a:lnTo>
                <a:lnTo>
                  <a:pt x="3191446" y="3592258"/>
                </a:lnTo>
                <a:lnTo>
                  <a:pt x="3185136" y="3596568"/>
                </a:lnTo>
                <a:lnTo>
                  <a:pt x="3177540" y="3598164"/>
                </a:lnTo>
                <a:close/>
              </a:path>
              <a:path w="3197860" h="5706109">
                <a:moveTo>
                  <a:pt x="3177540" y="3674364"/>
                </a:moveTo>
                <a:lnTo>
                  <a:pt x="3170182" y="3672768"/>
                </a:lnTo>
                <a:lnTo>
                  <a:pt x="3164395" y="3668458"/>
                </a:lnTo>
                <a:lnTo>
                  <a:pt x="3160609" y="3662148"/>
                </a:lnTo>
                <a:lnTo>
                  <a:pt x="3159252" y="3654551"/>
                </a:lnTo>
                <a:lnTo>
                  <a:pt x="3160609" y="3647836"/>
                </a:lnTo>
                <a:lnTo>
                  <a:pt x="3164395" y="3641978"/>
                </a:lnTo>
                <a:lnTo>
                  <a:pt x="3170182" y="3637835"/>
                </a:lnTo>
                <a:lnTo>
                  <a:pt x="3177540" y="3636264"/>
                </a:lnTo>
                <a:lnTo>
                  <a:pt x="3185136" y="3637835"/>
                </a:lnTo>
                <a:lnTo>
                  <a:pt x="3191446" y="3641978"/>
                </a:lnTo>
                <a:lnTo>
                  <a:pt x="3195756" y="3647836"/>
                </a:lnTo>
                <a:lnTo>
                  <a:pt x="3197352" y="3654551"/>
                </a:lnTo>
                <a:lnTo>
                  <a:pt x="3195756" y="3662148"/>
                </a:lnTo>
                <a:lnTo>
                  <a:pt x="3191446" y="3668458"/>
                </a:lnTo>
                <a:lnTo>
                  <a:pt x="3185136" y="3672768"/>
                </a:lnTo>
                <a:lnTo>
                  <a:pt x="3177540" y="3674364"/>
                </a:lnTo>
                <a:close/>
              </a:path>
              <a:path w="3197860" h="5706109">
                <a:moveTo>
                  <a:pt x="3177540" y="3750564"/>
                </a:moveTo>
                <a:lnTo>
                  <a:pt x="3170182" y="3748992"/>
                </a:lnTo>
                <a:lnTo>
                  <a:pt x="3164395" y="3744849"/>
                </a:lnTo>
                <a:lnTo>
                  <a:pt x="3160609" y="3738991"/>
                </a:lnTo>
                <a:lnTo>
                  <a:pt x="3159252" y="3732276"/>
                </a:lnTo>
                <a:lnTo>
                  <a:pt x="3159252" y="3730751"/>
                </a:lnTo>
                <a:lnTo>
                  <a:pt x="3160609" y="3724036"/>
                </a:lnTo>
                <a:lnTo>
                  <a:pt x="3164395" y="3718178"/>
                </a:lnTo>
                <a:lnTo>
                  <a:pt x="3170182" y="3714035"/>
                </a:lnTo>
                <a:lnTo>
                  <a:pt x="3177540" y="3712464"/>
                </a:lnTo>
                <a:lnTo>
                  <a:pt x="3185136" y="3714035"/>
                </a:lnTo>
                <a:lnTo>
                  <a:pt x="3191446" y="3718178"/>
                </a:lnTo>
                <a:lnTo>
                  <a:pt x="3195756" y="3724036"/>
                </a:lnTo>
                <a:lnTo>
                  <a:pt x="3197352" y="3730751"/>
                </a:lnTo>
                <a:lnTo>
                  <a:pt x="3197352" y="3732276"/>
                </a:lnTo>
                <a:lnTo>
                  <a:pt x="3195756" y="3738991"/>
                </a:lnTo>
                <a:lnTo>
                  <a:pt x="3191446" y="3744849"/>
                </a:lnTo>
                <a:lnTo>
                  <a:pt x="3185136" y="3748992"/>
                </a:lnTo>
                <a:lnTo>
                  <a:pt x="3177540" y="3750564"/>
                </a:lnTo>
                <a:close/>
              </a:path>
              <a:path w="3197860" h="5706109">
                <a:moveTo>
                  <a:pt x="3177540" y="3826764"/>
                </a:moveTo>
                <a:lnTo>
                  <a:pt x="3170182" y="3825192"/>
                </a:lnTo>
                <a:lnTo>
                  <a:pt x="3164395" y="3821049"/>
                </a:lnTo>
                <a:lnTo>
                  <a:pt x="3160609" y="3815191"/>
                </a:lnTo>
                <a:lnTo>
                  <a:pt x="3159252" y="3808476"/>
                </a:lnTo>
                <a:lnTo>
                  <a:pt x="3160609" y="3800879"/>
                </a:lnTo>
                <a:lnTo>
                  <a:pt x="3164395" y="3794569"/>
                </a:lnTo>
                <a:lnTo>
                  <a:pt x="3170182" y="3790259"/>
                </a:lnTo>
                <a:lnTo>
                  <a:pt x="3177540" y="3788664"/>
                </a:lnTo>
                <a:lnTo>
                  <a:pt x="3185136" y="3790259"/>
                </a:lnTo>
                <a:lnTo>
                  <a:pt x="3191446" y="3794569"/>
                </a:lnTo>
                <a:lnTo>
                  <a:pt x="3195756" y="3800879"/>
                </a:lnTo>
                <a:lnTo>
                  <a:pt x="3197352" y="3808476"/>
                </a:lnTo>
                <a:lnTo>
                  <a:pt x="3195756" y="3815191"/>
                </a:lnTo>
                <a:lnTo>
                  <a:pt x="3191446" y="3821049"/>
                </a:lnTo>
                <a:lnTo>
                  <a:pt x="3185136" y="3825192"/>
                </a:lnTo>
                <a:lnTo>
                  <a:pt x="3177540" y="3826764"/>
                </a:lnTo>
                <a:close/>
              </a:path>
              <a:path w="3197860" h="5706109">
                <a:moveTo>
                  <a:pt x="3177540" y="3902964"/>
                </a:moveTo>
                <a:lnTo>
                  <a:pt x="3170182" y="3901392"/>
                </a:lnTo>
                <a:lnTo>
                  <a:pt x="3164395" y="3897249"/>
                </a:lnTo>
                <a:lnTo>
                  <a:pt x="3160609" y="3891391"/>
                </a:lnTo>
                <a:lnTo>
                  <a:pt x="3159252" y="3884676"/>
                </a:lnTo>
                <a:lnTo>
                  <a:pt x="3160609" y="3877079"/>
                </a:lnTo>
                <a:lnTo>
                  <a:pt x="3164395" y="3870769"/>
                </a:lnTo>
                <a:lnTo>
                  <a:pt x="3170182" y="3866459"/>
                </a:lnTo>
                <a:lnTo>
                  <a:pt x="3177540" y="3864864"/>
                </a:lnTo>
                <a:lnTo>
                  <a:pt x="3185136" y="3866459"/>
                </a:lnTo>
                <a:lnTo>
                  <a:pt x="3191446" y="3870769"/>
                </a:lnTo>
                <a:lnTo>
                  <a:pt x="3195756" y="3877079"/>
                </a:lnTo>
                <a:lnTo>
                  <a:pt x="3197352" y="3884676"/>
                </a:lnTo>
                <a:lnTo>
                  <a:pt x="3195756" y="3891391"/>
                </a:lnTo>
                <a:lnTo>
                  <a:pt x="3191446" y="3897249"/>
                </a:lnTo>
                <a:lnTo>
                  <a:pt x="3185136" y="3901392"/>
                </a:lnTo>
                <a:lnTo>
                  <a:pt x="3177540" y="3902964"/>
                </a:lnTo>
                <a:close/>
              </a:path>
              <a:path w="3197860" h="5706109">
                <a:moveTo>
                  <a:pt x="3177540" y="3979164"/>
                </a:moveTo>
                <a:lnTo>
                  <a:pt x="3170182" y="3977592"/>
                </a:lnTo>
                <a:lnTo>
                  <a:pt x="3164395" y="3973449"/>
                </a:lnTo>
                <a:lnTo>
                  <a:pt x="3160609" y="3967591"/>
                </a:lnTo>
                <a:lnTo>
                  <a:pt x="3159252" y="3960876"/>
                </a:lnTo>
                <a:lnTo>
                  <a:pt x="3160609" y="3953279"/>
                </a:lnTo>
                <a:lnTo>
                  <a:pt x="3164395" y="3946969"/>
                </a:lnTo>
                <a:lnTo>
                  <a:pt x="3170182" y="3942659"/>
                </a:lnTo>
                <a:lnTo>
                  <a:pt x="3177540" y="3941064"/>
                </a:lnTo>
                <a:lnTo>
                  <a:pt x="3185136" y="3942659"/>
                </a:lnTo>
                <a:lnTo>
                  <a:pt x="3191446" y="3946969"/>
                </a:lnTo>
                <a:lnTo>
                  <a:pt x="3195756" y="3953279"/>
                </a:lnTo>
                <a:lnTo>
                  <a:pt x="3197352" y="3960876"/>
                </a:lnTo>
                <a:lnTo>
                  <a:pt x="3195756" y="3967591"/>
                </a:lnTo>
                <a:lnTo>
                  <a:pt x="3191446" y="3973449"/>
                </a:lnTo>
                <a:lnTo>
                  <a:pt x="3185136" y="3977592"/>
                </a:lnTo>
                <a:lnTo>
                  <a:pt x="3177540" y="3979164"/>
                </a:lnTo>
                <a:close/>
              </a:path>
              <a:path w="3197860" h="5706109">
                <a:moveTo>
                  <a:pt x="3177540" y="4055364"/>
                </a:moveTo>
                <a:lnTo>
                  <a:pt x="3170182" y="4054006"/>
                </a:lnTo>
                <a:lnTo>
                  <a:pt x="3164395" y="4050220"/>
                </a:lnTo>
                <a:lnTo>
                  <a:pt x="3160609" y="4044434"/>
                </a:lnTo>
                <a:lnTo>
                  <a:pt x="3159252" y="4037076"/>
                </a:lnTo>
                <a:lnTo>
                  <a:pt x="3160609" y="4029479"/>
                </a:lnTo>
                <a:lnTo>
                  <a:pt x="3164395" y="4023169"/>
                </a:lnTo>
                <a:lnTo>
                  <a:pt x="3170182" y="4018859"/>
                </a:lnTo>
                <a:lnTo>
                  <a:pt x="3177540" y="4017264"/>
                </a:lnTo>
                <a:lnTo>
                  <a:pt x="3185136" y="4018859"/>
                </a:lnTo>
                <a:lnTo>
                  <a:pt x="3191446" y="4023169"/>
                </a:lnTo>
                <a:lnTo>
                  <a:pt x="3195756" y="4029479"/>
                </a:lnTo>
                <a:lnTo>
                  <a:pt x="3197352" y="4037076"/>
                </a:lnTo>
                <a:lnTo>
                  <a:pt x="3195756" y="4044434"/>
                </a:lnTo>
                <a:lnTo>
                  <a:pt x="3191446" y="4050220"/>
                </a:lnTo>
                <a:lnTo>
                  <a:pt x="3185136" y="4054006"/>
                </a:lnTo>
                <a:lnTo>
                  <a:pt x="3177540" y="4055364"/>
                </a:lnTo>
                <a:close/>
              </a:path>
              <a:path w="3197860" h="5706109">
                <a:moveTo>
                  <a:pt x="3177540" y="4131564"/>
                </a:moveTo>
                <a:lnTo>
                  <a:pt x="3170182" y="4130206"/>
                </a:lnTo>
                <a:lnTo>
                  <a:pt x="3164395" y="4126420"/>
                </a:lnTo>
                <a:lnTo>
                  <a:pt x="3160609" y="4120634"/>
                </a:lnTo>
                <a:lnTo>
                  <a:pt x="3159252" y="4113276"/>
                </a:lnTo>
                <a:lnTo>
                  <a:pt x="3160609" y="4105679"/>
                </a:lnTo>
                <a:lnTo>
                  <a:pt x="3164395" y="4099369"/>
                </a:lnTo>
                <a:lnTo>
                  <a:pt x="3170182" y="4095059"/>
                </a:lnTo>
                <a:lnTo>
                  <a:pt x="3177540" y="4093464"/>
                </a:lnTo>
                <a:lnTo>
                  <a:pt x="3185136" y="4095059"/>
                </a:lnTo>
                <a:lnTo>
                  <a:pt x="3191446" y="4099369"/>
                </a:lnTo>
                <a:lnTo>
                  <a:pt x="3195756" y="4105679"/>
                </a:lnTo>
                <a:lnTo>
                  <a:pt x="3197352" y="4113276"/>
                </a:lnTo>
                <a:lnTo>
                  <a:pt x="3195756" y="4120634"/>
                </a:lnTo>
                <a:lnTo>
                  <a:pt x="3191446" y="4126420"/>
                </a:lnTo>
                <a:lnTo>
                  <a:pt x="3185136" y="4130206"/>
                </a:lnTo>
                <a:lnTo>
                  <a:pt x="3177540" y="4131564"/>
                </a:lnTo>
                <a:close/>
              </a:path>
              <a:path w="3197860" h="5706109">
                <a:moveTo>
                  <a:pt x="3177540" y="4207764"/>
                </a:moveTo>
                <a:lnTo>
                  <a:pt x="3170182" y="4206406"/>
                </a:lnTo>
                <a:lnTo>
                  <a:pt x="3164395" y="4202620"/>
                </a:lnTo>
                <a:lnTo>
                  <a:pt x="3160609" y="4196834"/>
                </a:lnTo>
                <a:lnTo>
                  <a:pt x="3159252" y="4189476"/>
                </a:lnTo>
                <a:lnTo>
                  <a:pt x="3160609" y="4181879"/>
                </a:lnTo>
                <a:lnTo>
                  <a:pt x="3164395" y="4175569"/>
                </a:lnTo>
                <a:lnTo>
                  <a:pt x="3170182" y="4171259"/>
                </a:lnTo>
                <a:lnTo>
                  <a:pt x="3177540" y="4169664"/>
                </a:lnTo>
                <a:lnTo>
                  <a:pt x="3185136" y="4171259"/>
                </a:lnTo>
                <a:lnTo>
                  <a:pt x="3191446" y="4175569"/>
                </a:lnTo>
                <a:lnTo>
                  <a:pt x="3195756" y="4181879"/>
                </a:lnTo>
                <a:lnTo>
                  <a:pt x="3197352" y="4189476"/>
                </a:lnTo>
                <a:lnTo>
                  <a:pt x="3195756" y="4196834"/>
                </a:lnTo>
                <a:lnTo>
                  <a:pt x="3191446" y="4202620"/>
                </a:lnTo>
                <a:lnTo>
                  <a:pt x="3185136" y="4206406"/>
                </a:lnTo>
                <a:lnTo>
                  <a:pt x="3177540" y="4207764"/>
                </a:lnTo>
                <a:close/>
              </a:path>
              <a:path w="3197860" h="5706109">
                <a:moveTo>
                  <a:pt x="3177540" y="4283964"/>
                </a:moveTo>
                <a:lnTo>
                  <a:pt x="3170182" y="4282606"/>
                </a:lnTo>
                <a:lnTo>
                  <a:pt x="3164395" y="4278820"/>
                </a:lnTo>
                <a:lnTo>
                  <a:pt x="3160609" y="4273034"/>
                </a:lnTo>
                <a:lnTo>
                  <a:pt x="3159252" y="4265676"/>
                </a:lnTo>
                <a:lnTo>
                  <a:pt x="3160609" y="4258079"/>
                </a:lnTo>
                <a:lnTo>
                  <a:pt x="3164395" y="4251769"/>
                </a:lnTo>
                <a:lnTo>
                  <a:pt x="3170182" y="4247459"/>
                </a:lnTo>
                <a:lnTo>
                  <a:pt x="3177540" y="4245864"/>
                </a:lnTo>
                <a:lnTo>
                  <a:pt x="3185136" y="4247459"/>
                </a:lnTo>
                <a:lnTo>
                  <a:pt x="3191446" y="4251769"/>
                </a:lnTo>
                <a:lnTo>
                  <a:pt x="3195756" y="4258079"/>
                </a:lnTo>
                <a:lnTo>
                  <a:pt x="3197352" y="4265676"/>
                </a:lnTo>
                <a:lnTo>
                  <a:pt x="3195756" y="4273034"/>
                </a:lnTo>
                <a:lnTo>
                  <a:pt x="3191446" y="4278820"/>
                </a:lnTo>
                <a:lnTo>
                  <a:pt x="3185136" y="4282606"/>
                </a:lnTo>
                <a:lnTo>
                  <a:pt x="3177540" y="4283964"/>
                </a:lnTo>
                <a:close/>
              </a:path>
              <a:path w="3197860" h="5706109">
                <a:moveTo>
                  <a:pt x="3177540" y="4360164"/>
                </a:moveTo>
                <a:lnTo>
                  <a:pt x="3170182" y="4358806"/>
                </a:lnTo>
                <a:lnTo>
                  <a:pt x="3164395" y="4355020"/>
                </a:lnTo>
                <a:lnTo>
                  <a:pt x="3160609" y="4349234"/>
                </a:lnTo>
                <a:lnTo>
                  <a:pt x="3159252" y="4341876"/>
                </a:lnTo>
                <a:lnTo>
                  <a:pt x="3160609" y="4334279"/>
                </a:lnTo>
                <a:lnTo>
                  <a:pt x="3164395" y="4327969"/>
                </a:lnTo>
                <a:lnTo>
                  <a:pt x="3170182" y="4323659"/>
                </a:lnTo>
                <a:lnTo>
                  <a:pt x="3177540" y="4322064"/>
                </a:lnTo>
                <a:lnTo>
                  <a:pt x="3185136" y="4323659"/>
                </a:lnTo>
                <a:lnTo>
                  <a:pt x="3191446" y="4327969"/>
                </a:lnTo>
                <a:lnTo>
                  <a:pt x="3195756" y="4334279"/>
                </a:lnTo>
                <a:lnTo>
                  <a:pt x="3197352" y="4341876"/>
                </a:lnTo>
                <a:lnTo>
                  <a:pt x="3195756" y="4349234"/>
                </a:lnTo>
                <a:lnTo>
                  <a:pt x="3191446" y="4355020"/>
                </a:lnTo>
                <a:lnTo>
                  <a:pt x="3185136" y="4358806"/>
                </a:lnTo>
                <a:lnTo>
                  <a:pt x="3177540" y="4360164"/>
                </a:lnTo>
                <a:close/>
              </a:path>
              <a:path w="3197860" h="5706109">
                <a:moveTo>
                  <a:pt x="3177540" y="4436364"/>
                </a:moveTo>
                <a:lnTo>
                  <a:pt x="3170182" y="4435006"/>
                </a:lnTo>
                <a:lnTo>
                  <a:pt x="3164395" y="4431220"/>
                </a:lnTo>
                <a:lnTo>
                  <a:pt x="3160609" y="4425434"/>
                </a:lnTo>
                <a:lnTo>
                  <a:pt x="3159252" y="4418076"/>
                </a:lnTo>
                <a:lnTo>
                  <a:pt x="3160609" y="4410479"/>
                </a:lnTo>
                <a:lnTo>
                  <a:pt x="3164395" y="4404169"/>
                </a:lnTo>
                <a:lnTo>
                  <a:pt x="3170182" y="4399859"/>
                </a:lnTo>
                <a:lnTo>
                  <a:pt x="3177540" y="4398264"/>
                </a:lnTo>
                <a:lnTo>
                  <a:pt x="3185136" y="4399859"/>
                </a:lnTo>
                <a:lnTo>
                  <a:pt x="3191446" y="4404169"/>
                </a:lnTo>
                <a:lnTo>
                  <a:pt x="3195756" y="4410479"/>
                </a:lnTo>
                <a:lnTo>
                  <a:pt x="3197352" y="4418076"/>
                </a:lnTo>
                <a:lnTo>
                  <a:pt x="3195756" y="4425434"/>
                </a:lnTo>
                <a:lnTo>
                  <a:pt x="3191446" y="4431220"/>
                </a:lnTo>
                <a:lnTo>
                  <a:pt x="3185136" y="4435006"/>
                </a:lnTo>
                <a:lnTo>
                  <a:pt x="3177540" y="4436364"/>
                </a:lnTo>
                <a:close/>
              </a:path>
              <a:path w="3197860" h="5706109">
                <a:moveTo>
                  <a:pt x="3177540" y="4512564"/>
                </a:moveTo>
                <a:lnTo>
                  <a:pt x="3170182" y="4511206"/>
                </a:lnTo>
                <a:lnTo>
                  <a:pt x="3164395" y="4507420"/>
                </a:lnTo>
                <a:lnTo>
                  <a:pt x="3160609" y="4501634"/>
                </a:lnTo>
                <a:lnTo>
                  <a:pt x="3159252" y="4494276"/>
                </a:lnTo>
                <a:lnTo>
                  <a:pt x="3160609" y="4486679"/>
                </a:lnTo>
                <a:lnTo>
                  <a:pt x="3164395" y="4480369"/>
                </a:lnTo>
                <a:lnTo>
                  <a:pt x="3170182" y="4476059"/>
                </a:lnTo>
                <a:lnTo>
                  <a:pt x="3177540" y="4474464"/>
                </a:lnTo>
                <a:lnTo>
                  <a:pt x="3185136" y="4476059"/>
                </a:lnTo>
                <a:lnTo>
                  <a:pt x="3191446" y="4480369"/>
                </a:lnTo>
                <a:lnTo>
                  <a:pt x="3195756" y="4486679"/>
                </a:lnTo>
                <a:lnTo>
                  <a:pt x="3197352" y="4494276"/>
                </a:lnTo>
                <a:lnTo>
                  <a:pt x="3195756" y="4501634"/>
                </a:lnTo>
                <a:lnTo>
                  <a:pt x="3191446" y="4507420"/>
                </a:lnTo>
                <a:lnTo>
                  <a:pt x="3185136" y="4511206"/>
                </a:lnTo>
                <a:lnTo>
                  <a:pt x="3177540" y="4512564"/>
                </a:lnTo>
                <a:close/>
              </a:path>
              <a:path w="3197860" h="5706109">
                <a:moveTo>
                  <a:pt x="3177540" y="4588764"/>
                </a:moveTo>
                <a:lnTo>
                  <a:pt x="3170182" y="4587406"/>
                </a:lnTo>
                <a:lnTo>
                  <a:pt x="3164395" y="4583620"/>
                </a:lnTo>
                <a:lnTo>
                  <a:pt x="3160609" y="4577834"/>
                </a:lnTo>
                <a:lnTo>
                  <a:pt x="3159252" y="4570476"/>
                </a:lnTo>
                <a:lnTo>
                  <a:pt x="3160609" y="4562879"/>
                </a:lnTo>
                <a:lnTo>
                  <a:pt x="3164395" y="4556569"/>
                </a:lnTo>
                <a:lnTo>
                  <a:pt x="3170182" y="4552259"/>
                </a:lnTo>
                <a:lnTo>
                  <a:pt x="3177540" y="4550664"/>
                </a:lnTo>
                <a:lnTo>
                  <a:pt x="3185136" y="4552259"/>
                </a:lnTo>
                <a:lnTo>
                  <a:pt x="3191446" y="4556569"/>
                </a:lnTo>
                <a:lnTo>
                  <a:pt x="3195756" y="4562879"/>
                </a:lnTo>
                <a:lnTo>
                  <a:pt x="3197352" y="4570476"/>
                </a:lnTo>
                <a:lnTo>
                  <a:pt x="3195756" y="4577834"/>
                </a:lnTo>
                <a:lnTo>
                  <a:pt x="3191446" y="4583620"/>
                </a:lnTo>
                <a:lnTo>
                  <a:pt x="3185136" y="4587406"/>
                </a:lnTo>
                <a:lnTo>
                  <a:pt x="3177540" y="4588764"/>
                </a:lnTo>
                <a:close/>
              </a:path>
              <a:path w="3197860" h="5706109">
                <a:moveTo>
                  <a:pt x="3177540" y="4664964"/>
                </a:moveTo>
                <a:lnTo>
                  <a:pt x="3170182" y="4663606"/>
                </a:lnTo>
                <a:lnTo>
                  <a:pt x="3164395" y="4659820"/>
                </a:lnTo>
                <a:lnTo>
                  <a:pt x="3160609" y="4654034"/>
                </a:lnTo>
                <a:lnTo>
                  <a:pt x="3159252" y="4646676"/>
                </a:lnTo>
                <a:lnTo>
                  <a:pt x="3160609" y="4639079"/>
                </a:lnTo>
                <a:lnTo>
                  <a:pt x="3164395" y="4632769"/>
                </a:lnTo>
                <a:lnTo>
                  <a:pt x="3170182" y="4628459"/>
                </a:lnTo>
                <a:lnTo>
                  <a:pt x="3177540" y="4626864"/>
                </a:lnTo>
                <a:lnTo>
                  <a:pt x="3185136" y="4628459"/>
                </a:lnTo>
                <a:lnTo>
                  <a:pt x="3191446" y="4632769"/>
                </a:lnTo>
                <a:lnTo>
                  <a:pt x="3195756" y="4639079"/>
                </a:lnTo>
                <a:lnTo>
                  <a:pt x="3197352" y="4646676"/>
                </a:lnTo>
                <a:lnTo>
                  <a:pt x="3195756" y="4654034"/>
                </a:lnTo>
                <a:lnTo>
                  <a:pt x="3191446" y="4659820"/>
                </a:lnTo>
                <a:lnTo>
                  <a:pt x="3185136" y="4663606"/>
                </a:lnTo>
                <a:lnTo>
                  <a:pt x="3177540" y="4664964"/>
                </a:lnTo>
                <a:close/>
              </a:path>
              <a:path w="3197860" h="5706109">
                <a:moveTo>
                  <a:pt x="3177540" y="4741164"/>
                </a:moveTo>
                <a:lnTo>
                  <a:pt x="3170182" y="4739806"/>
                </a:lnTo>
                <a:lnTo>
                  <a:pt x="3164395" y="4736020"/>
                </a:lnTo>
                <a:lnTo>
                  <a:pt x="3160609" y="4730234"/>
                </a:lnTo>
                <a:lnTo>
                  <a:pt x="3159252" y="4722876"/>
                </a:lnTo>
                <a:lnTo>
                  <a:pt x="3160609" y="4715279"/>
                </a:lnTo>
                <a:lnTo>
                  <a:pt x="3164395" y="4708969"/>
                </a:lnTo>
                <a:lnTo>
                  <a:pt x="3170182" y="4704659"/>
                </a:lnTo>
                <a:lnTo>
                  <a:pt x="3177540" y="4703064"/>
                </a:lnTo>
                <a:lnTo>
                  <a:pt x="3185136" y="4704659"/>
                </a:lnTo>
                <a:lnTo>
                  <a:pt x="3191446" y="4708969"/>
                </a:lnTo>
                <a:lnTo>
                  <a:pt x="3195756" y="4715279"/>
                </a:lnTo>
                <a:lnTo>
                  <a:pt x="3197352" y="4722876"/>
                </a:lnTo>
                <a:lnTo>
                  <a:pt x="3195756" y="4730234"/>
                </a:lnTo>
                <a:lnTo>
                  <a:pt x="3191446" y="4736020"/>
                </a:lnTo>
                <a:lnTo>
                  <a:pt x="3185136" y="4739806"/>
                </a:lnTo>
                <a:lnTo>
                  <a:pt x="3177540" y="4741164"/>
                </a:lnTo>
                <a:close/>
              </a:path>
              <a:path w="3197860" h="5706109">
                <a:moveTo>
                  <a:pt x="3177540" y="4817364"/>
                </a:moveTo>
                <a:lnTo>
                  <a:pt x="3170182" y="4816006"/>
                </a:lnTo>
                <a:lnTo>
                  <a:pt x="3164395" y="4812220"/>
                </a:lnTo>
                <a:lnTo>
                  <a:pt x="3160609" y="4806434"/>
                </a:lnTo>
                <a:lnTo>
                  <a:pt x="3159252" y="4799076"/>
                </a:lnTo>
                <a:lnTo>
                  <a:pt x="3160609" y="4791479"/>
                </a:lnTo>
                <a:lnTo>
                  <a:pt x="3164395" y="4785169"/>
                </a:lnTo>
                <a:lnTo>
                  <a:pt x="3170182" y="4780859"/>
                </a:lnTo>
                <a:lnTo>
                  <a:pt x="3177540" y="4779264"/>
                </a:lnTo>
                <a:lnTo>
                  <a:pt x="3185136" y="4780859"/>
                </a:lnTo>
                <a:lnTo>
                  <a:pt x="3191446" y="4785169"/>
                </a:lnTo>
                <a:lnTo>
                  <a:pt x="3195756" y="4791479"/>
                </a:lnTo>
                <a:lnTo>
                  <a:pt x="3197352" y="4799076"/>
                </a:lnTo>
                <a:lnTo>
                  <a:pt x="3195756" y="4806434"/>
                </a:lnTo>
                <a:lnTo>
                  <a:pt x="3191446" y="4812220"/>
                </a:lnTo>
                <a:lnTo>
                  <a:pt x="3185136" y="4816006"/>
                </a:lnTo>
                <a:lnTo>
                  <a:pt x="3177540" y="4817364"/>
                </a:lnTo>
                <a:close/>
              </a:path>
              <a:path w="3197860" h="5706109">
                <a:moveTo>
                  <a:pt x="3177540" y="4893564"/>
                </a:moveTo>
                <a:lnTo>
                  <a:pt x="3170182" y="4892206"/>
                </a:lnTo>
                <a:lnTo>
                  <a:pt x="3164395" y="4888420"/>
                </a:lnTo>
                <a:lnTo>
                  <a:pt x="3160609" y="4882634"/>
                </a:lnTo>
                <a:lnTo>
                  <a:pt x="3159252" y="4875276"/>
                </a:lnTo>
                <a:lnTo>
                  <a:pt x="3160609" y="4867679"/>
                </a:lnTo>
                <a:lnTo>
                  <a:pt x="3164395" y="4861369"/>
                </a:lnTo>
                <a:lnTo>
                  <a:pt x="3170182" y="4857059"/>
                </a:lnTo>
                <a:lnTo>
                  <a:pt x="3177540" y="4855464"/>
                </a:lnTo>
                <a:lnTo>
                  <a:pt x="3185136" y="4857059"/>
                </a:lnTo>
                <a:lnTo>
                  <a:pt x="3191446" y="4861369"/>
                </a:lnTo>
                <a:lnTo>
                  <a:pt x="3195756" y="4867679"/>
                </a:lnTo>
                <a:lnTo>
                  <a:pt x="3197352" y="4875276"/>
                </a:lnTo>
                <a:lnTo>
                  <a:pt x="3195756" y="4882634"/>
                </a:lnTo>
                <a:lnTo>
                  <a:pt x="3191446" y="4888420"/>
                </a:lnTo>
                <a:lnTo>
                  <a:pt x="3185136" y="4892206"/>
                </a:lnTo>
                <a:lnTo>
                  <a:pt x="3177540" y="4893564"/>
                </a:lnTo>
                <a:close/>
              </a:path>
              <a:path w="3197860" h="5706109">
                <a:moveTo>
                  <a:pt x="3177540" y="4969764"/>
                </a:moveTo>
                <a:lnTo>
                  <a:pt x="3170182" y="4968406"/>
                </a:lnTo>
                <a:lnTo>
                  <a:pt x="3164395" y="4964620"/>
                </a:lnTo>
                <a:lnTo>
                  <a:pt x="3160609" y="4958834"/>
                </a:lnTo>
                <a:lnTo>
                  <a:pt x="3159252" y="4951476"/>
                </a:lnTo>
                <a:lnTo>
                  <a:pt x="3160609" y="4943879"/>
                </a:lnTo>
                <a:lnTo>
                  <a:pt x="3164395" y="4937569"/>
                </a:lnTo>
                <a:lnTo>
                  <a:pt x="3170182" y="4933259"/>
                </a:lnTo>
                <a:lnTo>
                  <a:pt x="3177540" y="4931664"/>
                </a:lnTo>
                <a:lnTo>
                  <a:pt x="3185136" y="4933259"/>
                </a:lnTo>
                <a:lnTo>
                  <a:pt x="3191446" y="4937569"/>
                </a:lnTo>
                <a:lnTo>
                  <a:pt x="3195756" y="4943879"/>
                </a:lnTo>
                <a:lnTo>
                  <a:pt x="3197352" y="4951476"/>
                </a:lnTo>
                <a:lnTo>
                  <a:pt x="3195756" y="4958834"/>
                </a:lnTo>
                <a:lnTo>
                  <a:pt x="3191446" y="4964620"/>
                </a:lnTo>
                <a:lnTo>
                  <a:pt x="3185136" y="4968406"/>
                </a:lnTo>
                <a:lnTo>
                  <a:pt x="3177540" y="4969764"/>
                </a:lnTo>
                <a:close/>
              </a:path>
              <a:path w="3197860" h="5706109">
                <a:moveTo>
                  <a:pt x="3177540" y="5045964"/>
                </a:moveTo>
                <a:lnTo>
                  <a:pt x="3170182" y="5044606"/>
                </a:lnTo>
                <a:lnTo>
                  <a:pt x="3164395" y="5040820"/>
                </a:lnTo>
                <a:lnTo>
                  <a:pt x="3160609" y="5035034"/>
                </a:lnTo>
                <a:lnTo>
                  <a:pt x="3159252" y="5027676"/>
                </a:lnTo>
                <a:lnTo>
                  <a:pt x="3160609" y="5020079"/>
                </a:lnTo>
                <a:lnTo>
                  <a:pt x="3164395" y="5013769"/>
                </a:lnTo>
                <a:lnTo>
                  <a:pt x="3170182" y="5009459"/>
                </a:lnTo>
                <a:lnTo>
                  <a:pt x="3177540" y="5007864"/>
                </a:lnTo>
                <a:lnTo>
                  <a:pt x="3185136" y="5009459"/>
                </a:lnTo>
                <a:lnTo>
                  <a:pt x="3191446" y="5013769"/>
                </a:lnTo>
                <a:lnTo>
                  <a:pt x="3195756" y="5020079"/>
                </a:lnTo>
                <a:lnTo>
                  <a:pt x="3197352" y="5027676"/>
                </a:lnTo>
                <a:lnTo>
                  <a:pt x="3195756" y="5035034"/>
                </a:lnTo>
                <a:lnTo>
                  <a:pt x="3191446" y="5040820"/>
                </a:lnTo>
                <a:lnTo>
                  <a:pt x="3185136" y="5044606"/>
                </a:lnTo>
                <a:lnTo>
                  <a:pt x="3177540" y="5045964"/>
                </a:lnTo>
                <a:close/>
              </a:path>
              <a:path w="3197860" h="5706109">
                <a:moveTo>
                  <a:pt x="3177540" y="5122164"/>
                </a:moveTo>
                <a:lnTo>
                  <a:pt x="3170182" y="5120806"/>
                </a:lnTo>
                <a:lnTo>
                  <a:pt x="3164395" y="5117020"/>
                </a:lnTo>
                <a:lnTo>
                  <a:pt x="3160609" y="5111234"/>
                </a:lnTo>
                <a:lnTo>
                  <a:pt x="3159252" y="5103876"/>
                </a:lnTo>
                <a:lnTo>
                  <a:pt x="3160609" y="5096279"/>
                </a:lnTo>
                <a:lnTo>
                  <a:pt x="3164395" y="5089969"/>
                </a:lnTo>
                <a:lnTo>
                  <a:pt x="3170182" y="5085659"/>
                </a:lnTo>
                <a:lnTo>
                  <a:pt x="3177540" y="5084064"/>
                </a:lnTo>
                <a:lnTo>
                  <a:pt x="3185136" y="5085659"/>
                </a:lnTo>
                <a:lnTo>
                  <a:pt x="3191446" y="5089969"/>
                </a:lnTo>
                <a:lnTo>
                  <a:pt x="3195756" y="5096279"/>
                </a:lnTo>
                <a:lnTo>
                  <a:pt x="3197352" y="5103876"/>
                </a:lnTo>
                <a:lnTo>
                  <a:pt x="3195756" y="5111234"/>
                </a:lnTo>
                <a:lnTo>
                  <a:pt x="3191446" y="5117020"/>
                </a:lnTo>
                <a:lnTo>
                  <a:pt x="3185136" y="5120806"/>
                </a:lnTo>
                <a:lnTo>
                  <a:pt x="3177540" y="5122164"/>
                </a:lnTo>
                <a:close/>
              </a:path>
              <a:path w="3197860" h="5706109">
                <a:moveTo>
                  <a:pt x="3177540" y="5198364"/>
                </a:moveTo>
                <a:lnTo>
                  <a:pt x="3170182" y="5197006"/>
                </a:lnTo>
                <a:lnTo>
                  <a:pt x="3164395" y="5193220"/>
                </a:lnTo>
                <a:lnTo>
                  <a:pt x="3160609" y="5187434"/>
                </a:lnTo>
                <a:lnTo>
                  <a:pt x="3159252" y="5180076"/>
                </a:lnTo>
                <a:lnTo>
                  <a:pt x="3160609" y="5172479"/>
                </a:lnTo>
                <a:lnTo>
                  <a:pt x="3164395" y="5166169"/>
                </a:lnTo>
                <a:lnTo>
                  <a:pt x="3170182" y="5161859"/>
                </a:lnTo>
                <a:lnTo>
                  <a:pt x="3177540" y="5160264"/>
                </a:lnTo>
                <a:lnTo>
                  <a:pt x="3185136" y="5161859"/>
                </a:lnTo>
                <a:lnTo>
                  <a:pt x="3191446" y="5166169"/>
                </a:lnTo>
                <a:lnTo>
                  <a:pt x="3195756" y="5172479"/>
                </a:lnTo>
                <a:lnTo>
                  <a:pt x="3197352" y="5180076"/>
                </a:lnTo>
                <a:lnTo>
                  <a:pt x="3195756" y="5187434"/>
                </a:lnTo>
                <a:lnTo>
                  <a:pt x="3191446" y="5193220"/>
                </a:lnTo>
                <a:lnTo>
                  <a:pt x="3185136" y="5197006"/>
                </a:lnTo>
                <a:lnTo>
                  <a:pt x="3177540" y="5198364"/>
                </a:lnTo>
                <a:close/>
              </a:path>
              <a:path w="3197860" h="5706109">
                <a:moveTo>
                  <a:pt x="3177540" y="5276087"/>
                </a:moveTo>
                <a:lnTo>
                  <a:pt x="3170182" y="5274492"/>
                </a:lnTo>
                <a:lnTo>
                  <a:pt x="3164395" y="5270182"/>
                </a:lnTo>
                <a:lnTo>
                  <a:pt x="3160609" y="5263872"/>
                </a:lnTo>
                <a:lnTo>
                  <a:pt x="3159252" y="5256276"/>
                </a:lnTo>
                <a:lnTo>
                  <a:pt x="3160609" y="5248679"/>
                </a:lnTo>
                <a:lnTo>
                  <a:pt x="3164395" y="5242369"/>
                </a:lnTo>
                <a:lnTo>
                  <a:pt x="3170182" y="5238059"/>
                </a:lnTo>
                <a:lnTo>
                  <a:pt x="3177540" y="5236464"/>
                </a:lnTo>
                <a:lnTo>
                  <a:pt x="3185136" y="5238059"/>
                </a:lnTo>
                <a:lnTo>
                  <a:pt x="3191446" y="5242369"/>
                </a:lnTo>
                <a:lnTo>
                  <a:pt x="3195756" y="5248679"/>
                </a:lnTo>
                <a:lnTo>
                  <a:pt x="3197352" y="5256276"/>
                </a:lnTo>
                <a:lnTo>
                  <a:pt x="3195756" y="5263872"/>
                </a:lnTo>
                <a:lnTo>
                  <a:pt x="3191446" y="5270182"/>
                </a:lnTo>
                <a:lnTo>
                  <a:pt x="3185136" y="5274492"/>
                </a:lnTo>
                <a:lnTo>
                  <a:pt x="3177540" y="5276087"/>
                </a:lnTo>
                <a:close/>
              </a:path>
              <a:path w="3197860" h="5706109">
                <a:moveTo>
                  <a:pt x="3177540" y="5352287"/>
                </a:moveTo>
                <a:lnTo>
                  <a:pt x="3170182" y="5350692"/>
                </a:lnTo>
                <a:lnTo>
                  <a:pt x="3164395" y="5346382"/>
                </a:lnTo>
                <a:lnTo>
                  <a:pt x="3160609" y="5340072"/>
                </a:lnTo>
                <a:lnTo>
                  <a:pt x="3159252" y="5332476"/>
                </a:lnTo>
                <a:lnTo>
                  <a:pt x="3160609" y="5325117"/>
                </a:lnTo>
                <a:lnTo>
                  <a:pt x="3164395" y="5319331"/>
                </a:lnTo>
                <a:lnTo>
                  <a:pt x="3170182" y="5315545"/>
                </a:lnTo>
                <a:lnTo>
                  <a:pt x="3177540" y="5314187"/>
                </a:lnTo>
                <a:lnTo>
                  <a:pt x="3185136" y="5315545"/>
                </a:lnTo>
                <a:lnTo>
                  <a:pt x="3191446" y="5319331"/>
                </a:lnTo>
                <a:lnTo>
                  <a:pt x="3195756" y="5325117"/>
                </a:lnTo>
                <a:lnTo>
                  <a:pt x="3197352" y="5332476"/>
                </a:lnTo>
                <a:lnTo>
                  <a:pt x="3195756" y="5340072"/>
                </a:lnTo>
                <a:lnTo>
                  <a:pt x="3191446" y="5346382"/>
                </a:lnTo>
                <a:lnTo>
                  <a:pt x="3185136" y="5350692"/>
                </a:lnTo>
                <a:lnTo>
                  <a:pt x="3177540" y="5352287"/>
                </a:lnTo>
                <a:close/>
              </a:path>
              <a:path w="3197860" h="5706109">
                <a:moveTo>
                  <a:pt x="3177540" y="5428487"/>
                </a:moveTo>
                <a:lnTo>
                  <a:pt x="3170182" y="5426892"/>
                </a:lnTo>
                <a:lnTo>
                  <a:pt x="3164395" y="5422582"/>
                </a:lnTo>
                <a:lnTo>
                  <a:pt x="3160609" y="5416272"/>
                </a:lnTo>
                <a:lnTo>
                  <a:pt x="3159252" y="5408676"/>
                </a:lnTo>
                <a:lnTo>
                  <a:pt x="3160609" y="5401317"/>
                </a:lnTo>
                <a:lnTo>
                  <a:pt x="3164395" y="5395531"/>
                </a:lnTo>
                <a:lnTo>
                  <a:pt x="3170182" y="5391745"/>
                </a:lnTo>
                <a:lnTo>
                  <a:pt x="3177540" y="5390387"/>
                </a:lnTo>
                <a:lnTo>
                  <a:pt x="3185136" y="5391745"/>
                </a:lnTo>
                <a:lnTo>
                  <a:pt x="3191446" y="5395531"/>
                </a:lnTo>
                <a:lnTo>
                  <a:pt x="3195756" y="5401317"/>
                </a:lnTo>
                <a:lnTo>
                  <a:pt x="3197352" y="5408676"/>
                </a:lnTo>
                <a:lnTo>
                  <a:pt x="3195756" y="5416272"/>
                </a:lnTo>
                <a:lnTo>
                  <a:pt x="3191446" y="5422582"/>
                </a:lnTo>
                <a:lnTo>
                  <a:pt x="3185136" y="5426892"/>
                </a:lnTo>
                <a:lnTo>
                  <a:pt x="3177540" y="5428487"/>
                </a:lnTo>
                <a:close/>
              </a:path>
              <a:path w="3197860" h="5706109">
                <a:moveTo>
                  <a:pt x="3177540" y="5504687"/>
                </a:moveTo>
                <a:lnTo>
                  <a:pt x="3170182" y="5503092"/>
                </a:lnTo>
                <a:lnTo>
                  <a:pt x="3164395" y="5498782"/>
                </a:lnTo>
                <a:lnTo>
                  <a:pt x="3160609" y="5492472"/>
                </a:lnTo>
                <a:lnTo>
                  <a:pt x="3159252" y="5484876"/>
                </a:lnTo>
                <a:lnTo>
                  <a:pt x="3160609" y="5477517"/>
                </a:lnTo>
                <a:lnTo>
                  <a:pt x="3164395" y="5471731"/>
                </a:lnTo>
                <a:lnTo>
                  <a:pt x="3170182" y="5467945"/>
                </a:lnTo>
                <a:lnTo>
                  <a:pt x="3177540" y="5466587"/>
                </a:lnTo>
                <a:lnTo>
                  <a:pt x="3185136" y="5467945"/>
                </a:lnTo>
                <a:lnTo>
                  <a:pt x="3191446" y="5471731"/>
                </a:lnTo>
                <a:lnTo>
                  <a:pt x="3195756" y="5477517"/>
                </a:lnTo>
                <a:lnTo>
                  <a:pt x="3197352" y="5484876"/>
                </a:lnTo>
                <a:lnTo>
                  <a:pt x="3195756" y="5492472"/>
                </a:lnTo>
                <a:lnTo>
                  <a:pt x="3191446" y="5498782"/>
                </a:lnTo>
                <a:lnTo>
                  <a:pt x="3185136" y="5503092"/>
                </a:lnTo>
                <a:lnTo>
                  <a:pt x="3177540" y="5504687"/>
                </a:lnTo>
                <a:close/>
              </a:path>
              <a:path w="3197860" h="5706109">
                <a:moveTo>
                  <a:pt x="3177540" y="5580887"/>
                </a:moveTo>
                <a:lnTo>
                  <a:pt x="3170182" y="5579292"/>
                </a:lnTo>
                <a:lnTo>
                  <a:pt x="3164395" y="5574982"/>
                </a:lnTo>
                <a:lnTo>
                  <a:pt x="3160609" y="5568672"/>
                </a:lnTo>
                <a:lnTo>
                  <a:pt x="3159252" y="5561076"/>
                </a:lnTo>
                <a:lnTo>
                  <a:pt x="3160609" y="5553717"/>
                </a:lnTo>
                <a:lnTo>
                  <a:pt x="3164395" y="5547931"/>
                </a:lnTo>
                <a:lnTo>
                  <a:pt x="3170182" y="5544145"/>
                </a:lnTo>
                <a:lnTo>
                  <a:pt x="3177540" y="5542787"/>
                </a:lnTo>
                <a:lnTo>
                  <a:pt x="3185136" y="5544145"/>
                </a:lnTo>
                <a:lnTo>
                  <a:pt x="3191446" y="5547931"/>
                </a:lnTo>
                <a:lnTo>
                  <a:pt x="3195756" y="5553717"/>
                </a:lnTo>
                <a:lnTo>
                  <a:pt x="3197352" y="5561076"/>
                </a:lnTo>
                <a:lnTo>
                  <a:pt x="3195756" y="5568672"/>
                </a:lnTo>
                <a:lnTo>
                  <a:pt x="3191446" y="5574982"/>
                </a:lnTo>
                <a:lnTo>
                  <a:pt x="3185136" y="5579292"/>
                </a:lnTo>
                <a:lnTo>
                  <a:pt x="3177540" y="5580887"/>
                </a:lnTo>
                <a:close/>
              </a:path>
              <a:path w="3197860" h="5706109">
                <a:moveTo>
                  <a:pt x="3177540" y="5657087"/>
                </a:moveTo>
                <a:lnTo>
                  <a:pt x="3170182" y="5655492"/>
                </a:lnTo>
                <a:lnTo>
                  <a:pt x="3164395" y="5651182"/>
                </a:lnTo>
                <a:lnTo>
                  <a:pt x="3160609" y="5644872"/>
                </a:lnTo>
                <a:lnTo>
                  <a:pt x="3159252" y="5637276"/>
                </a:lnTo>
                <a:lnTo>
                  <a:pt x="3160609" y="5629917"/>
                </a:lnTo>
                <a:lnTo>
                  <a:pt x="3164395" y="5624131"/>
                </a:lnTo>
                <a:lnTo>
                  <a:pt x="3170182" y="5620345"/>
                </a:lnTo>
                <a:lnTo>
                  <a:pt x="3177540" y="5618987"/>
                </a:lnTo>
                <a:lnTo>
                  <a:pt x="3185136" y="5620345"/>
                </a:lnTo>
                <a:lnTo>
                  <a:pt x="3191446" y="5624131"/>
                </a:lnTo>
                <a:lnTo>
                  <a:pt x="3195756" y="5629917"/>
                </a:lnTo>
                <a:lnTo>
                  <a:pt x="3197352" y="5637276"/>
                </a:lnTo>
                <a:lnTo>
                  <a:pt x="3195756" y="5644872"/>
                </a:lnTo>
                <a:lnTo>
                  <a:pt x="3191446" y="5651182"/>
                </a:lnTo>
                <a:lnTo>
                  <a:pt x="3185136" y="5655492"/>
                </a:lnTo>
                <a:lnTo>
                  <a:pt x="3177540" y="5657087"/>
                </a:lnTo>
                <a:close/>
              </a:path>
              <a:path w="3197860" h="5706109">
                <a:moveTo>
                  <a:pt x="3151631" y="5705855"/>
                </a:moveTo>
                <a:lnTo>
                  <a:pt x="3144035" y="5704498"/>
                </a:lnTo>
                <a:lnTo>
                  <a:pt x="3137725" y="5700712"/>
                </a:lnTo>
                <a:lnTo>
                  <a:pt x="3133415" y="5694925"/>
                </a:lnTo>
                <a:lnTo>
                  <a:pt x="3131820" y="5687567"/>
                </a:lnTo>
                <a:lnTo>
                  <a:pt x="3133415" y="5679971"/>
                </a:lnTo>
                <a:lnTo>
                  <a:pt x="3137725" y="5673661"/>
                </a:lnTo>
                <a:lnTo>
                  <a:pt x="3144035" y="5669351"/>
                </a:lnTo>
                <a:lnTo>
                  <a:pt x="3151631" y="5667755"/>
                </a:lnTo>
                <a:lnTo>
                  <a:pt x="3158989" y="5669351"/>
                </a:lnTo>
                <a:lnTo>
                  <a:pt x="3164776" y="5673661"/>
                </a:lnTo>
                <a:lnTo>
                  <a:pt x="3168562" y="5679971"/>
                </a:lnTo>
                <a:lnTo>
                  <a:pt x="3169920" y="5687567"/>
                </a:lnTo>
                <a:lnTo>
                  <a:pt x="3168562" y="5694925"/>
                </a:lnTo>
                <a:lnTo>
                  <a:pt x="3164776" y="5700712"/>
                </a:lnTo>
                <a:lnTo>
                  <a:pt x="3158989" y="5704498"/>
                </a:lnTo>
                <a:lnTo>
                  <a:pt x="3151631" y="5705855"/>
                </a:lnTo>
                <a:close/>
              </a:path>
              <a:path w="3197860" h="5706109">
                <a:moveTo>
                  <a:pt x="3075431" y="5705855"/>
                </a:moveTo>
                <a:lnTo>
                  <a:pt x="3067835" y="5704498"/>
                </a:lnTo>
                <a:lnTo>
                  <a:pt x="3061525" y="5700712"/>
                </a:lnTo>
                <a:lnTo>
                  <a:pt x="3057215" y="5694925"/>
                </a:lnTo>
                <a:lnTo>
                  <a:pt x="3055620" y="5687567"/>
                </a:lnTo>
                <a:lnTo>
                  <a:pt x="3057215" y="5679971"/>
                </a:lnTo>
                <a:lnTo>
                  <a:pt x="3061525" y="5673661"/>
                </a:lnTo>
                <a:lnTo>
                  <a:pt x="3067835" y="5669351"/>
                </a:lnTo>
                <a:lnTo>
                  <a:pt x="3075431" y="5667755"/>
                </a:lnTo>
                <a:lnTo>
                  <a:pt x="3082789" y="5669351"/>
                </a:lnTo>
                <a:lnTo>
                  <a:pt x="3088576" y="5673661"/>
                </a:lnTo>
                <a:lnTo>
                  <a:pt x="3092362" y="5679971"/>
                </a:lnTo>
                <a:lnTo>
                  <a:pt x="3093720" y="5687567"/>
                </a:lnTo>
                <a:lnTo>
                  <a:pt x="3092362" y="5694925"/>
                </a:lnTo>
                <a:lnTo>
                  <a:pt x="3088576" y="5700712"/>
                </a:lnTo>
                <a:lnTo>
                  <a:pt x="3082789" y="5704498"/>
                </a:lnTo>
                <a:lnTo>
                  <a:pt x="3075431" y="5705855"/>
                </a:lnTo>
                <a:close/>
              </a:path>
              <a:path w="3197860" h="5706109">
                <a:moveTo>
                  <a:pt x="2999231" y="5705855"/>
                </a:moveTo>
                <a:lnTo>
                  <a:pt x="2991635" y="5704498"/>
                </a:lnTo>
                <a:lnTo>
                  <a:pt x="2985325" y="5700712"/>
                </a:lnTo>
                <a:lnTo>
                  <a:pt x="2981015" y="5694925"/>
                </a:lnTo>
                <a:lnTo>
                  <a:pt x="2979420" y="5687567"/>
                </a:lnTo>
                <a:lnTo>
                  <a:pt x="2981015" y="5679971"/>
                </a:lnTo>
                <a:lnTo>
                  <a:pt x="2985325" y="5673661"/>
                </a:lnTo>
                <a:lnTo>
                  <a:pt x="2991635" y="5669351"/>
                </a:lnTo>
                <a:lnTo>
                  <a:pt x="2999231" y="5667755"/>
                </a:lnTo>
                <a:lnTo>
                  <a:pt x="3006589" y="5669351"/>
                </a:lnTo>
                <a:lnTo>
                  <a:pt x="3012376" y="5673661"/>
                </a:lnTo>
                <a:lnTo>
                  <a:pt x="3016162" y="5679971"/>
                </a:lnTo>
                <a:lnTo>
                  <a:pt x="3017520" y="5687567"/>
                </a:lnTo>
                <a:lnTo>
                  <a:pt x="3016162" y="5694925"/>
                </a:lnTo>
                <a:lnTo>
                  <a:pt x="3012376" y="5700712"/>
                </a:lnTo>
                <a:lnTo>
                  <a:pt x="3006589" y="5704498"/>
                </a:lnTo>
                <a:lnTo>
                  <a:pt x="2999231" y="5705855"/>
                </a:lnTo>
                <a:close/>
              </a:path>
              <a:path w="3197860" h="5706109">
                <a:moveTo>
                  <a:pt x="2923031" y="5705855"/>
                </a:moveTo>
                <a:lnTo>
                  <a:pt x="2915435" y="5704498"/>
                </a:lnTo>
                <a:lnTo>
                  <a:pt x="2909125" y="5700712"/>
                </a:lnTo>
                <a:lnTo>
                  <a:pt x="2904815" y="5694925"/>
                </a:lnTo>
                <a:lnTo>
                  <a:pt x="2903220" y="5687567"/>
                </a:lnTo>
                <a:lnTo>
                  <a:pt x="2904815" y="5679971"/>
                </a:lnTo>
                <a:lnTo>
                  <a:pt x="2909125" y="5673661"/>
                </a:lnTo>
                <a:lnTo>
                  <a:pt x="2915435" y="5669351"/>
                </a:lnTo>
                <a:lnTo>
                  <a:pt x="2923031" y="5667755"/>
                </a:lnTo>
                <a:lnTo>
                  <a:pt x="2930389" y="5669351"/>
                </a:lnTo>
                <a:lnTo>
                  <a:pt x="2936176" y="5673661"/>
                </a:lnTo>
                <a:lnTo>
                  <a:pt x="2939962" y="5679971"/>
                </a:lnTo>
                <a:lnTo>
                  <a:pt x="2941320" y="5687567"/>
                </a:lnTo>
                <a:lnTo>
                  <a:pt x="2939962" y="5694925"/>
                </a:lnTo>
                <a:lnTo>
                  <a:pt x="2936176" y="5700712"/>
                </a:lnTo>
                <a:lnTo>
                  <a:pt x="2930389" y="5704498"/>
                </a:lnTo>
                <a:lnTo>
                  <a:pt x="2923031" y="5705855"/>
                </a:lnTo>
                <a:close/>
              </a:path>
              <a:path w="3197860" h="5706109">
                <a:moveTo>
                  <a:pt x="2846831" y="5705855"/>
                </a:moveTo>
                <a:lnTo>
                  <a:pt x="2839235" y="5704498"/>
                </a:lnTo>
                <a:lnTo>
                  <a:pt x="2832925" y="5700712"/>
                </a:lnTo>
                <a:lnTo>
                  <a:pt x="2828615" y="5694925"/>
                </a:lnTo>
                <a:lnTo>
                  <a:pt x="2827020" y="5687567"/>
                </a:lnTo>
                <a:lnTo>
                  <a:pt x="2828615" y="5679971"/>
                </a:lnTo>
                <a:lnTo>
                  <a:pt x="2832925" y="5673661"/>
                </a:lnTo>
                <a:lnTo>
                  <a:pt x="2839235" y="5669351"/>
                </a:lnTo>
                <a:lnTo>
                  <a:pt x="2846831" y="5667755"/>
                </a:lnTo>
                <a:lnTo>
                  <a:pt x="2854189" y="5669351"/>
                </a:lnTo>
                <a:lnTo>
                  <a:pt x="2859976" y="5673661"/>
                </a:lnTo>
                <a:lnTo>
                  <a:pt x="2863762" y="5679971"/>
                </a:lnTo>
                <a:lnTo>
                  <a:pt x="2865120" y="5687567"/>
                </a:lnTo>
                <a:lnTo>
                  <a:pt x="2863762" y="5694925"/>
                </a:lnTo>
                <a:lnTo>
                  <a:pt x="2859976" y="5700712"/>
                </a:lnTo>
                <a:lnTo>
                  <a:pt x="2854189" y="5704498"/>
                </a:lnTo>
                <a:lnTo>
                  <a:pt x="2846831" y="5705855"/>
                </a:lnTo>
                <a:close/>
              </a:path>
              <a:path w="3197860" h="5706109">
                <a:moveTo>
                  <a:pt x="2770631" y="5705855"/>
                </a:moveTo>
                <a:lnTo>
                  <a:pt x="2763035" y="5704498"/>
                </a:lnTo>
                <a:lnTo>
                  <a:pt x="2756725" y="5700712"/>
                </a:lnTo>
                <a:lnTo>
                  <a:pt x="2752415" y="5694925"/>
                </a:lnTo>
                <a:lnTo>
                  <a:pt x="2750820" y="5687567"/>
                </a:lnTo>
                <a:lnTo>
                  <a:pt x="2752415" y="5679971"/>
                </a:lnTo>
                <a:lnTo>
                  <a:pt x="2756725" y="5673661"/>
                </a:lnTo>
                <a:lnTo>
                  <a:pt x="2763035" y="5669351"/>
                </a:lnTo>
                <a:lnTo>
                  <a:pt x="2770631" y="5667755"/>
                </a:lnTo>
                <a:lnTo>
                  <a:pt x="2777989" y="5669351"/>
                </a:lnTo>
                <a:lnTo>
                  <a:pt x="2783776" y="5673661"/>
                </a:lnTo>
                <a:lnTo>
                  <a:pt x="2787562" y="5679971"/>
                </a:lnTo>
                <a:lnTo>
                  <a:pt x="2788920" y="5687567"/>
                </a:lnTo>
                <a:lnTo>
                  <a:pt x="2787562" y="5694925"/>
                </a:lnTo>
                <a:lnTo>
                  <a:pt x="2783776" y="5700712"/>
                </a:lnTo>
                <a:lnTo>
                  <a:pt x="2777989" y="5704498"/>
                </a:lnTo>
                <a:lnTo>
                  <a:pt x="2770631" y="5705855"/>
                </a:lnTo>
                <a:close/>
              </a:path>
              <a:path w="3197860" h="5706109">
                <a:moveTo>
                  <a:pt x="2694431" y="5705855"/>
                </a:moveTo>
                <a:lnTo>
                  <a:pt x="2686835" y="5704498"/>
                </a:lnTo>
                <a:lnTo>
                  <a:pt x="2680525" y="5700712"/>
                </a:lnTo>
                <a:lnTo>
                  <a:pt x="2676215" y="5694925"/>
                </a:lnTo>
                <a:lnTo>
                  <a:pt x="2674619" y="5687567"/>
                </a:lnTo>
                <a:lnTo>
                  <a:pt x="2676215" y="5679971"/>
                </a:lnTo>
                <a:lnTo>
                  <a:pt x="2680525" y="5673661"/>
                </a:lnTo>
                <a:lnTo>
                  <a:pt x="2686835" y="5669351"/>
                </a:lnTo>
                <a:lnTo>
                  <a:pt x="2694431" y="5667755"/>
                </a:lnTo>
                <a:lnTo>
                  <a:pt x="2701789" y="5669351"/>
                </a:lnTo>
                <a:lnTo>
                  <a:pt x="2707576" y="5673661"/>
                </a:lnTo>
                <a:lnTo>
                  <a:pt x="2711362" y="5679971"/>
                </a:lnTo>
                <a:lnTo>
                  <a:pt x="2712720" y="5687567"/>
                </a:lnTo>
                <a:lnTo>
                  <a:pt x="2711362" y="5694925"/>
                </a:lnTo>
                <a:lnTo>
                  <a:pt x="2707576" y="5700712"/>
                </a:lnTo>
                <a:lnTo>
                  <a:pt x="2701789" y="5704498"/>
                </a:lnTo>
                <a:lnTo>
                  <a:pt x="2694431" y="5705855"/>
                </a:lnTo>
                <a:close/>
              </a:path>
              <a:path w="3197860" h="5706109">
                <a:moveTo>
                  <a:pt x="2618232" y="5705855"/>
                </a:moveTo>
                <a:lnTo>
                  <a:pt x="2610635" y="5704498"/>
                </a:lnTo>
                <a:lnTo>
                  <a:pt x="2604325" y="5700712"/>
                </a:lnTo>
                <a:lnTo>
                  <a:pt x="2600015" y="5694925"/>
                </a:lnTo>
                <a:lnTo>
                  <a:pt x="2598419" y="5687567"/>
                </a:lnTo>
                <a:lnTo>
                  <a:pt x="2600015" y="5679971"/>
                </a:lnTo>
                <a:lnTo>
                  <a:pt x="2604325" y="5673661"/>
                </a:lnTo>
                <a:lnTo>
                  <a:pt x="2610635" y="5669351"/>
                </a:lnTo>
                <a:lnTo>
                  <a:pt x="2618232" y="5667755"/>
                </a:lnTo>
                <a:lnTo>
                  <a:pt x="2625590" y="5669351"/>
                </a:lnTo>
                <a:lnTo>
                  <a:pt x="2631376" y="5673661"/>
                </a:lnTo>
                <a:lnTo>
                  <a:pt x="2635162" y="5679971"/>
                </a:lnTo>
                <a:lnTo>
                  <a:pt x="2636519" y="5687567"/>
                </a:lnTo>
                <a:lnTo>
                  <a:pt x="2635162" y="5694925"/>
                </a:lnTo>
                <a:lnTo>
                  <a:pt x="2631376" y="5700712"/>
                </a:lnTo>
                <a:lnTo>
                  <a:pt x="2625590" y="5704498"/>
                </a:lnTo>
                <a:lnTo>
                  <a:pt x="2618232" y="5705855"/>
                </a:lnTo>
                <a:close/>
              </a:path>
              <a:path w="3197860" h="5706109">
                <a:moveTo>
                  <a:pt x="2542032" y="5705855"/>
                </a:moveTo>
                <a:lnTo>
                  <a:pt x="2534435" y="5704498"/>
                </a:lnTo>
                <a:lnTo>
                  <a:pt x="2528125" y="5700712"/>
                </a:lnTo>
                <a:lnTo>
                  <a:pt x="2523815" y="5694925"/>
                </a:lnTo>
                <a:lnTo>
                  <a:pt x="2522219" y="5687567"/>
                </a:lnTo>
                <a:lnTo>
                  <a:pt x="2523815" y="5679971"/>
                </a:lnTo>
                <a:lnTo>
                  <a:pt x="2528125" y="5673661"/>
                </a:lnTo>
                <a:lnTo>
                  <a:pt x="2534435" y="5669351"/>
                </a:lnTo>
                <a:lnTo>
                  <a:pt x="2542032" y="5667755"/>
                </a:lnTo>
                <a:lnTo>
                  <a:pt x="2549390" y="5669351"/>
                </a:lnTo>
                <a:lnTo>
                  <a:pt x="2555176" y="5673661"/>
                </a:lnTo>
                <a:lnTo>
                  <a:pt x="2558962" y="5679971"/>
                </a:lnTo>
                <a:lnTo>
                  <a:pt x="2560319" y="5687567"/>
                </a:lnTo>
                <a:lnTo>
                  <a:pt x="2558962" y="5694925"/>
                </a:lnTo>
                <a:lnTo>
                  <a:pt x="2555176" y="5700712"/>
                </a:lnTo>
                <a:lnTo>
                  <a:pt x="2549390" y="5704498"/>
                </a:lnTo>
                <a:lnTo>
                  <a:pt x="2542032" y="5705855"/>
                </a:lnTo>
                <a:close/>
              </a:path>
              <a:path w="3197860" h="5706109">
                <a:moveTo>
                  <a:pt x="2465832" y="5705855"/>
                </a:moveTo>
                <a:lnTo>
                  <a:pt x="2458235" y="5704498"/>
                </a:lnTo>
                <a:lnTo>
                  <a:pt x="2451925" y="5700712"/>
                </a:lnTo>
                <a:lnTo>
                  <a:pt x="2447615" y="5694925"/>
                </a:lnTo>
                <a:lnTo>
                  <a:pt x="2446019" y="5687567"/>
                </a:lnTo>
                <a:lnTo>
                  <a:pt x="2447615" y="5679971"/>
                </a:lnTo>
                <a:lnTo>
                  <a:pt x="2451925" y="5673661"/>
                </a:lnTo>
                <a:lnTo>
                  <a:pt x="2458235" y="5669351"/>
                </a:lnTo>
                <a:lnTo>
                  <a:pt x="2465832" y="5667755"/>
                </a:lnTo>
                <a:lnTo>
                  <a:pt x="2473190" y="5669351"/>
                </a:lnTo>
                <a:lnTo>
                  <a:pt x="2478976" y="5673661"/>
                </a:lnTo>
                <a:lnTo>
                  <a:pt x="2482762" y="5679971"/>
                </a:lnTo>
                <a:lnTo>
                  <a:pt x="2484119" y="5687567"/>
                </a:lnTo>
                <a:lnTo>
                  <a:pt x="2482762" y="5694925"/>
                </a:lnTo>
                <a:lnTo>
                  <a:pt x="2478976" y="5700712"/>
                </a:lnTo>
                <a:lnTo>
                  <a:pt x="2473190" y="5704498"/>
                </a:lnTo>
                <a:lnTo>
                  <a:pt x="2465832" y="5705855"/>
                </a:lnTo>
                <a:close/>
              </a:path>
              <a:path w="3197860" h="5706109">
                <a:moveTo>
                  <a:pt x="2389632" y="5705855"/>
                </a:moveTo>
                <a:lnTo>
                  <a:pt x="2382035" y="5704498"/>
                </a:lnTo>
                <a:lnTo>
                  <a:pt x="2375725" y="5700712"/>
                </a:lnTo>
                <a:lnTo>
                  <a:pt x="2371415" y="5694925"/>
                </a:lnTo>
                <a:lnTo>
                  <a:pt x="2369819" y="5687567"/>
                </a:lnTo>
                <a:lnTo>
                  <a:pt x="2371415" y="5679971"/>
                </a:lnTo>
                <a:lnTo>
                  <a:pt x="2375725" y="5673661"/>
                </a:lnTo>
                <a:lnTo>
                  <a:pt x="2382035" y="5669351"/>
                </a:lnTo>
                <a:lnTo>
                  <a:pt x="2389632" y="5667755"/>
                </a:lnTo>
                <a:lnTo>
                  <a:pt x="2396990" y="5669351"/>
                </a:lnTo>
                <a:lnTo>
                  <a:pt x="2402776" y="5673661"/>
                </a:lnTo>
                <a:lnTo>
                  <a:pt x="2406562" y="5679971"/>
                </a:lnTo>
                <a:lnTo>
                  <a:pt x="2407919" y="5687567"/>
                </a:lnTo>
                <a:lnTo>
                  <a:pt x="2406562" y="5694925"/>
                </a:lnTo>
                <a:lnTo>
                  <a:pt x="2402776" y="5700712"/>
                </a:lnTo>
                <a:lnTo>
                  <a:pt x="2396990" y="5704498"/>
                </a:lnTo>
                <a:lnTo>
                  <a:pt x="2389632" y="5705855"/>
                </a:lnTo>
                <a:close/>
              </a:path>
              <a:path w="3197860" h="5706109">
                <a:moveTo>
                  <a:pt x="2313432" y="5705855"/>
                </a:moveTo>
                <a:lnTo>
                  <a:pt x="2305835" y="5704498"/>
                </a:lnTo>
                <a:lnTo>
                  <a:pt x="2299525" y="5700712"/>
                </a:lnTo>
                <a:lnTo>
                  <a:pt x="2295215" y="5694925"/>
                </a:lnTo>
                <a:lnTo>
                  <a:pt x="2293619" y="5687567"/>
                </a:lnTo>
                <a:lnTo>
                  <a:pt x="2295215" y="5679971"/>
                </a:lnTo>
                <a:lnTo>
                  <a:pt x="2299525" y="5673661"/>
                </a:lnTo>
                <a:lnTo>
                  <a:pt x="2305835" y="5669351"/>
                </a:lnTo>
                <a:lnTo>
                  <a:pt x="2313432" y="5667755"/>
                </a:lnTo>
                <a:lnTo>
                  <a:pt x="2320790" y="5669351"/>
                </a:lnTo>
                <a:lnTo>
                  <a:pt x="2326576" y="5673661"/>
                </a:lnTo>
                <a:lnTo>
                  <a:pt x="2330362" y="5679971"/>
                </a:lnTo>
                <a:lnTo>
                  <a:pt x="2331719" y="5687567"/>
                </a:lnTo>
                <a:lnTo>
                  <a:pt x="2330362" y="5694925"/>
                </a:lnTo>
                <a:lnTo>
                  <a:pt x="2326576" y="5700712"/>
                </a:lnTo>
                <a:lnTo>
                  <a:pt x="2320790" y="5704498"/>
                </a:lnTo>
                <a:lnTo>
                  <a:pt x="2313432" y="5705855"/>
                </a:lnTo>
                <a:close/>
              </a:path>
              <a:path w="3197860" h="5706109">
                <a:moveTo>
                  <a:pt x="2237232" y="5705855"/>
                </a:moveTo>
                <a:lnTo>
                  <a:pt x="2229635" y="5704498"/>
                </a:lnTo>
                <a:lnTo>
                  <a:pt x="2223325" y="5700712"/>
                </a:lnTo>
                <a:lnTo>
                  <a:pt x="2219015" y="5694925"/>
                </a:lnTo>
                <a:lnTo>
                  <a:pt x="2217419" y="5687567"/>
                </a:lnTo>
                <a:lnTo>
                  <a:pt x="2219015" y="5679971"/>
                </a:lnTo>
                <a:lnTo>
                  <a:pt x="2223325" y="5673661"/>
                </a:lnTo>
                <a:lnTo>
                  <a:pt x="2229635" y="5669351"/>
                </a:lnTo>
                <a:lnTo>
                  <a:pt x="2237232" y="5667755"/>
                </a:lnTo>
                <a:lnTo>
                  <a:pt x="2244590" y="5669351"/>
                </a:lnTo>
                <a:lnTo>
                  <a:pt x="2250376" y="5673661"/>
                </a:lnTo>
                <a:lnTo>
                  <a:pt x="2254162" y="5679971"/>
                </a:lnTo>
                <a:lnTo>
                  <a:pt x="2255519" y="5687567"/>
                </a:lnTo>
                <a:lnTo>
                  <a:pt x="2254162" y="5694925"/>
                </a:lnTo>
                <a:lnTo>
                  <a:pt x="2250376" y="5700712"/>
                </a:lnTo>
                <a:lnTo>
                  <a:pt x="2244590" y="5704498"/>
                </a:lnTo>
                <a:lnTo>
                  <a:pt x="2237232" y="5705855"/>
                </a:lnTo>
                <a:close/>
              </a:path>
              <a:path w="3197860" h="5706109">
                <a:moveTo>
                  <a:pt x="2161032" y="5705855"/>
                </a:moveTo>
                <a:lnTo>
                  <a:pt x="2153435" y="5704498"/>
                </a:lnTo>
                <a:lnTo>
                  <a:pt x="2147125" y="5700712"/>
                </a:lnTo>
                <a:lnTo>
                  <a:pt x="2142815" y="5694925"/>
                </a:lnTo>
                <a:lnTo>
                  <a:pt x="2141219" y="5687567"/>
                </a:lnTo>
                <a:lnTo>
                  <a:pt x="2142815" y="5679971"/>
                </a:lnTo>
                <a:lnTo>
                  <a:pt x="2147125" y="5673661"/>
                </a:lnTo>
                <a:lnTo>
                  <a:pt x="2153435" y="5669351"/>
                </a:lnTo>
                <a:lnTo>
                  <a:pt x="2161032" y="5667755"/>
                </a:lnTo>
                <a:lnTo>
                  <a:pt x="2168390" y="5669351"/>
                </a:lnTo>
                <a:lnTo>
                  <a:pt x="2174176" y="5673661"/>
                </a:lnTo>
                <a:lnTo>
                  <a:pt x="2177962" y="5679971"/>
                </a:lnTo>
                <a:lnTo>
                  <a:pt x="2179319" y="5687567"/>
                </a:lnTo>
                <a:lnTo>
                  <a:pt x="2177962" y="5694925"/>
                </a:lnTo>
                <a:lnTo>
                  <a:pt x="2174176" y="5700712"/>
                </a:lnTo>
                <a:lnTo>
                  <a:pt x="2168390" y="5704498"/>
                </a:lnTo>
                <a:lnTo>
                  <a:pt x="2161032" y="5705855"/>
                </a:lnTo>
                <a:close/>
              </a:path>
              <a:path w="3197860" h="5706109">
                <a:moveTo>
                  <a:pt x="2084832" y="5705855"/>
                </a:moveTo>
                <a:lnTo>
                  <a:pt x="2077235" y="5704498"/>
                </a:lnTo>
                <a:lnTo>
                  <a:pt x="2070925" y="5700712"/>
                </a:lnTo>
                <a:lnTo>
                  <a:pt x="2066615" y="5694925"/>
                </a:lnTo>
                <a:lnTo>
                  <a:pt x="2065019" y="5687567"/>
                </a:lnTo>
                <a:lnTo>
                  <a:pt x="2066615" y="5679971"/>
                </a:lnTo>
                <a:lnTo>
                  <a:pt x="2070925" y="5673661"/>
                </a:lnTo>
                <a:lnTo>
                  <a:pt x="2077235" y="5669351"/>
                </a:lnTo>
                <a:lnTo>
                  <a:pt x="2084832" y="5667755"/>
                </a:lnTo>
                <a:lnTo>
                  <a:pt x="2092190" y="5669351"/>
                </a:lnTo>
                <a:lnTo>
                  <a:pt x="2097976" y="5673661"/>
                </a:lnTo>
                <a:lnTo>
                  <a:pt x="2101762" y="5679971"/>
                </a:lnTo>
                <a:lnTo>
                  <a:pt x="2103119" y="5687567"/>
                </a:lnTo>
                <a:lnTo>
                  <a:pt x="2101762" y="5694925"/>
                </a:lnTo>
                <a:lnTo>
                  <a:pt x="2097976" y="5700712"/>
                </a:lnTo>
                <a:lnTo>
                  <a:pt x="2092190" y="5704498"/>
                </a:lnTo>
                <a:lnTo>
                  <a:pt x="2084832" y="5705855"/>
                </a:lnTo>
                <a:close/>
              </a:path>
              <a:path w="3197860" h="5706109">
                <a:moveTo>
                  <a:pt x="2008632" y="5705855"/>
                </a:moveTo>
                <a:lnTo>
                  <a:pt x="2001035" y="5704498"/>
                </a:lnTo>
                <a:lnTo>
                  <a:pt x="1994725" y="5700712"/>
                </a:lnTo>
                <a:lnTo>
                  <a:pt x="1990415" y="5694925"/>
                </a:lnTo>
                <a:lnTo>
                  <a:pt x="1988819" y="5687567"/>
                </a:lnTo>
                <a:lnTo>
                  <a:pt x="1990415" y="5679971"/>
                </a:lnTo>
                <a:lnTo>
                  <a:pt x="1994725" y="5673661"/>
                </a:lnTo>
                <a:lnTo>
                  <a:pt x="2001035" y="5669351"/>
                </a:lnTo>
                <a:lnTo>
                  <a:pt x="2008632" y="5667755"/>
                </a:lnTo>
                <a:lnTo>
                  <a:pt x="2015990" y="5669351"/>
                </a:lnTo>
                <a:lnTo>
                  <a:pt x="2021776" y="5673661"/>
                </a:lnTo>
                <a:lnTo>
                  <a:pt x="2025562" y="5679971"/>
                </a:lnTo>
                <a:lnTo>
                  <a:pt x="2026919" y="5687567"/>
                </a:lnTo>
                <a:lnTo>
                  <a:pt x="2025562" y="5694925"/>
                </a:lnTo>
                <a:lnTo>
                  <a:pt x="2021776" y="5700712"/>
                </a:lnTo>
                <a:lnTo>
                  <a:pt x="2015990" y="5704498"/>
                </a:lnTo>
                <a:lnTo>
                  <a:pt x="2008632" y="5705855"/>
                </a:lnTo>
                <a:close/>
              </a:path>
              <a:path w="3197860" h="5706109">
                <a:moveTo>
                  <a:pt x="1932432" y="5705855"/>
                </a:moveTo>
                <a:lnTo>
                  <a:pt x="1924835" y="5704498"/>
                </a:lnTo>
                <a:lnTo>
                  <a:pt x="1918525" y="5700712"/>
                </a:lnTo>
                <a:lnTo>
                  <a:pt x="1914215" y="5694925"/>
                </a:lnTo>
                <a:lnTo>
                  <a:pt x="1912619" y="5687567"/>
                </a:lnTo>
                <a:lnTo>
                  <a:pt x="1914215" y="5679971"/>
                </a:lnTo>
                <a:lnTo>
                  <a:pt x="1918525" y="5673661"/>
                </a:lnTo>
                <a:lnTo>
                  <a:pt x="1924835" y="5669351"/>
                </a:lnTo>
                <a:lnTo>
                  <a:pt x="1932432" y="5667755"/>
                </a:lnTo>
                <a:lnTo>
                  <a:pt x="1939147" y="5669351"/>
                </a:lnTo>
                <a:lnTo>
                  <a:pt x="1945004" y="5673661"/>
                </a:lnTo>
                <a:lnTo>
                  <a:pt x="1949148" y="5679971"/>
                </a:lnTo>
                <a:lnTo>
                  <a:pt x="1950719" y="5687567"/>
                </a:lnTo>
                <a:lnTo>
                  <a:pt x="1949148" y="5694925"/>
                </a:lnTo>
                <a:lnTo>
                  <a:pt x="1945004" y="5700712"/>
                </a:lnTo>
                <a:lnTo>
                  <a:pt x="1939147" y="5704498"/>
                </a:lnTo>
                <a:lnTo>
                  <a:pt x="1932432" y="5705855"/>
                </a:lnTo>
                <a:close/>
              </a:path>
              <a:path w="3197860" h="5706109">
                <a:moveTo>
                  <a:pt x="1856232" y="5705855"/>
                </a:moveTo>
                <a:lnTo>
                  <a:pt x="1848635" y="5704498"/>
                </a:lnTo>
                <a:lnTo>
                  <a:pt x="1842325" y="5700712"/>
                </a:lnTo>
                <a:lnTo>
                  <a:pt x="1838015" y="5694925"/>
                </a:lnTo>
                <a:lnTo>
                  <a:pt x="1836419" y="5687567"/>
                </a:lnTo>
                <a:lnTo>
                  <a:pt x="1838015" y="5679971"/>
                </a:lnTo>
                <a:lnTo>
                  <a:pt x="1842325" y="5673661"/>
                </a:lnTo>
                <a:lnTo>
                  <a:pt x="1848635" y="5669351"/>
                </a:lnTo>
                <a:lnTo>
                  <a:pt x="1856232" y="5667755"/>
                </a:lnTo>
                <a:lnTo>
                  <a:pt x="1862947" y="5669351"/>
                </a:lnTo>
                <a:lnTo>
                  <a:pt x="1868804" y="5673661"/>
                </a:lnTo>
                <a:lnTo>
                  <a:pt x="1872948" y="5679971"/>
                </a:lnTo>
                <a:lnTo>
                  <a:pt x="1874519" y="5687567"/>
                </a:lnTo>
                <a:lnTo>
                  <a:pt x="1872948" y="5694925"/>
                </a:lnTo>
                <a:lnTo>
                  <a:pt x="1868804" y="5700712"/>
                </a:lnTo>
                <a:lnTo>
                  <a:pt x="1862947" y="5704498"/>
                </a:lnTo>
                <a:lnTo>
                  <a:pt x="1856232" y="5705855"/>
                </a:lnTo>
                <a:close/>
              </a:path>
              <a:path w="3197860" h="5706109">
                <a:moveTo>
                  <a:pt x="1780032" y="5705855"/>
                </a:moveTo>
                <a:lnTo>
                  <a:pt x="1772435" y="5704498"/>
                </a:lnTo>
                <a:lnTo>
                  <a:pt x="1766125" y="5700712"/>
                </a:lnTo>
                <a:lnTo>
                  <a:pt x="1761815" y="5694925"/>
                </a:lnTo>
                <a:lnTo>
                  <a:pt x="1760219" y="5687567"/>
                </a:lnTo>
                <a:lnTo>
                  <a:pt x="1761815" y="5679971"/>
                </a:lnTo>
                <a:lnTo>
                  <a:pt x="1766125" y="5673661"/>
                </a:lnTo>
                <a:lnTo>
                  <a:pt x="1772435" y="5669351"/>
                </a:lnTo>
                <a:lnTo>
                  <a:pt x="1780032" y="5667755"/>
                </a:lnTo>
                <a:lnTo>
                  <a:pt x="1786747" y="5669351"/>
                </a:lnTo>
                <a:lnTo>
                  <a:pt x="1792604" y="5673661"/>
                </a:lnTo>
                <a:lnTo>
                  <a:pt x="1796748" y="5679971"/>
                </a:lnTo>
                <a:lnTo>
                  <a:pt x="1798319" y="5687567"/>
                </a:lnTo>
                <a:lnTo>
                  <a:pt x="1796748" y="5694925"/>
                </a:lnTo>
                <a:lnTo>
                  <a:pt x="1792604" y="5700712"/>
                </a:lnTo>
                <a:lnTo>
                  <a:pt x="1786747" y="5704498"/>
                </a:lnTo>
                <a:lnTo>
                  <a:pt x="1780032" y="5705855"/>
                </a:lnTo>
                <a:close/>
              </a:path>
              <a:path w="3197860" h="5706109">
                <a:moveTo>
                  <a:pt x="1703832" y="5705855"/>
                </a:moveTo>
                <a:lnTo>
                  <a:pt x="1702308" y="5705855"/>
                </a:lnTo>
                <a:lnTo>
                  <a:pt x="1695592" y="5704498"/>
                </a:lnTo>
                <a:lnTo>
                  <a:pt x="1689734" y="5700712"/>
                </a:lnTo>
                <a:lnTo>
                  <a:pt x="1685591" y="5694925"/>
                </a:lnTo>
                <a:lnTo>
                  <a:pt x="1684019" y="5687567"/>
                </a:lnTo>
                <a:lnTo>
                  <a:pt x="1685591" y="5679971"/>
                </a:lnTo>
                <a:lnTo>
                  <a:pt x="1689734" y="5673661"/>
                </a:lnTo>
                <a:lnTo>
                  <a:pt x="1695592" y="5669351"/>
                </a:lnTo>
                <a:lnTo>
                  <a:pt x="1702308" y="5667755"/>
                </a:lnTo>
                <a:lnTo>
                  <a:pt x="1703832" y="5667755"/>
                </a:lnTo>
                <a:lnTo>
                  <a:pt x="1710547" y="5669351"/>
                </a:lnTo>
                <a:lnTo>
                  <a:pt x="1716404" y="5673661"/>
                </a:lnTo>
                <a:lnTo>
                  <a:pt x="1720548" y="5679971"/>
                </a:lnTo>
                <a:lnTo>
                  <a:pt x="1722119" y="5687567"/>
                </a:lnTo>
                <a:lnTo>
                  <a:pt x="1720548" y="5694925"/>
                </a:lnTo>
                <a:lnTo>
                  <a:pt x="1716404" y="5700712"/>
                </a:lnTo>
                <a:lnTo>
                  <a:pt x="1710547" y="5704498"/>
                </a:lnTo>
                <a:lnTo>
                  <a:pt x="1703832" y="5705855"/>
                </a:lnTo>
                <a:close/>
              </a:path>
              <a:path w="3197860" h="5706109">
                <a:moveTo>
                  <a:pt x="1626108" y="5705855"/>
                </a:moveTo>
                <a:lnTo>
                  <a:pt x="1619392" y="5704498"/>
                </a:lnTo>
                <a:lnTo>
                  <a:pt x="1613534" y="5700712"/>
                </a:lnTo>
                <a:lnTo>
                  <a:pt x="1609391" y="5694925"/>
                </a:lnTo>
                <a:lnTo>
                  <a:pt x="1607819" y="5687567"/>
                </a:lnTo>
                <a:lnTo>
                  <a:pt x="1609391" y="5679971"/>
                </a:lnTo>
                <a:lnTo>
                  <a:pt x="1613534" y="5673661"/>
                </a:lnTo>
                <a:lnTo>
                  <a:pt x="1619392" y="5669351"/>
                </a:lnTo>
                <a:lnTo>
                  <a:pt x="1626108" y="5667755"/>
                </a:lnTo>
                <a:lnTo>
                  <a:pt x="1633704" y="5669351"/>
                </a:lnTo>
                <a:lnTo>
                  <a:pt x="1640014" y="5673661"/>
                </a:lnTo>
                <a:lnTo>
                  <a:pt x="1644324" y="5679971"/>
                </a:lnTo>
                <a:lnTo>
                  <a:pt x="1645919" y="5687567"/>
                </a:lnTo>
                <a:lnTo>
                  <a:pt x="1644324" y="5694925"/>
                </a:lnTo>
                <a:lnTo>
                  <a:pt x="1640014" y="5700712"/>
                </a:lnTo>
                <a:lnTo>
                  <a:pt x="1633704" y="5704498"/>
                </a:lnTo>
                <a:lnTo>
                  <a:pt x="1626108" y="5705855"/>
                </a:lnTo>
                <a:close/>
              </a:path>
              <a:path w="3197860" h="5706109">
                <a:moveTo>
                  <a:pt x="1549908" y="5705855"/>
                </a:moveTo>
                <a:lnTo>
                  <a:pt x="1543192" y="5704498"/>
                </a:lnTo>
                <a:lnTo>
                  <a:pt x="1537334" y="5700712"/>
                </a:lnTo>
                <a:lnTo>
                  <a:pt x="1533191" y="5694925"/>
                </a:lnTo>
                <a:lnTo>
                  <a:pt x="1531619" y="5687567"/>
                </a:lnTo>
                <a:lnTo>
                  <a:pt x="1533191" y="5679971"/>
                </a:lnTo>
                <a:lnTo>
                  <a:pt x="1537334" y="5673661"/>
                </a:lnTo>
                <a:lnTo>
                  <a:pt x="1543192" y="5669351"/>
                </a:lnTo>
                <a:lnTo>
                  <a:pt x="1549908" y="5667755"/>
                </a:lnTo>
                <a:lnTo>
                  <a:pt x="1557504" y="5669351"/>
                </a:lnTo>
                <a:lnTo>
                  <a:pt x="1563814" y="5673661"/>
                </a:lnTo>
                <a:lnTo>
                  <a:pt x="1568124" y="5679971"/>
                </a:lnTo>
                <a:lnTo>
                  <a:pt x="1569719" y="5687567"/>
                </a:lnTo>
                <a:lnTo>
                  <a:pt x="1568124" y="5694925"/>
                </a:lnTo>
                <a:lnTo>
                  <a:pt x="1563814" y="5700712"/>
                </a:lnTo>
                <a:lnTo>
                  <a:pt x="1557504" y="5704498"/>
                </a:lnTo>
                <a:lnTo>
                  <a:pt x="1549908" y="5705855"/>
                </a:lnTo>
                <a:close/>
              </a:path>
              <a:path w="3197860" h="5706109">
                <a:moveTo>
                  <a:pt x="1473708" y="5705855"/>
                </a:moveTo>
                <a:lnTo>
                  <a:pt x="1466349" y="5704498"/>
                </a:lnTo>
                <a:lnTo>
                  <a:pt x="1460563" y="5700712"/>
                </a:lnTo>
                <a:lnTo>
                  <a:pt x="1456777" y="5694925"/>
                </a:lnTo>
                <a:lnTo>
                  <a:pt x="1455419" y="5687567"/>
                </a:lnTo>
                <a:lnTo>
                  <a:pt x="1456777" y="5679971"/>
                </a:lnTo>
                <a:lnTo>
                  <a:pt x="1460563" y="5673661"/>
                </a:lnTo>
                <a:lnTo>
                  <a:pt x="1466349" y="5669351"/>
                </a:lnTo>
                <a:lnTo>
                  <a:pt x="1473708" y="5667755"/>
                </a:lnTo>
                <a:lnTo>
                  <a:pt x="1481304" y="5669351"/>
                </a:lnTo>
                <a:lnTo>
                  <a:pt x="1487614" y="5673661"/>
                </a:lnTo>
                <a:lnTo>
                  <a:pt x="1491924" y="5679971"/>
                </a:lnTo>
                <a:lnTo>
                  <a:pt x="1493519" y="5687567"/>
                </a:lnTo>
                <a:lnTo>
                  <a:pt x="1491924" y="5694925"/>
                </a:lnTo>
                <a:lnTo>
                  <a:pt x="1487614" y="5700712"/>
                </a:lnTo>
                <a:lnTo>
                  <a:pt x="1481304" y="5704498"/>
                </a:lnTo>
                <a:lnTo>
                  <a:pt x="1473708" y="5705855"/>
                </a:lnTo>
                <a:close/>
              </a:path>
              <a:path w="3197860" h="5706109">
                <a:moveTo>
                  <a:pt x="1397508" y="5705855"/>
                </a:moveTo>
                <a:lnTo>
                  <a:pt x="1390149" y="5704498"/>
                </a:lnTo>
                <a:lnTo>
                  <a:pt x="1384363" y="5700712"/>
                </a:lnTo>
                <a:lnTo>
                  <a:pt x="1380577" y="5694925"/>
                </a:lnTo>
                <a:lnTo>
                  <a:pt x="1379219" y="5687567"/>
                </a:lnTo>
                <a:lnTo>
                  <a:pt x="1380577" y="5679971"/>
                </a:lnTo>
                <a:lnTo>
                  <a:pt x="1384363" y="5673661"/>
                </a:lnTo>
                <a:lnTo>
                  <a:pt x="1390149" y="5669351"/>
                </a:lnTo>
                <a:lnTo>
                  <a:pt x="1397508" y="5667755"/>
                </a:lnTo>
                <a:lnTo>
                  <a:pt x="1405104" y="5669351"/>
                </a:lnTo>
                <a:lnTo>
                  <a:pt x="1411414" y="5673661"/>
                </a:lnTo>
                <a:lnTo>
                  <a:pt x="1415724" y="5679971"/>
                </a:lnTo>
                <a:lnTo>
                  <a:pt x="1417319" y="5687567"/>
                </a:lnTo>
                <a:lnTo>
                  <a:pt x="1415724" y="5694925"/>
                </a:lnTo>
                <a:lnTo>
                  <a:pt x="1411414" y="5700712"/>
                </a:lnTo>
                <a:lnTo>
                  <a:pt x="1405104" y="5704498"/>
                </a:lnTo>
                <a:lnTo>
                  <a:pt x="1397508" y="5705855"/>
                </a:lnTo>
                <a:close/>
              </a:path>
              <a:path w="3197860" h="5706109">
                <a:moveTo>
                  <a:pt x="1321308" y="5705855"/>
                </a:moveTo>
                <a:lnTo>
                  <a:pt x="1313949" y="5704498"/>
                </a:lnTo>
                <a:lnTo>
                  <a:pt x="1308163" y="5700712"/>
                </a:lnTo>
                <a:lnTo>
                  <a:pt x="1304377" y="5694925"/>
                </a:lnTo>
                <a:lnTo>
                  <a:pt x="1303019" y="5687567"/>
                </a:lnTo>
                <a:lnTo>
                  <a:pt x="1304377" y="5679971"/>
                </a:lnTo>
                <a:lnTo>
                  <a:pt x="1308163" y="5673661"/>
                </a:lnTo>
                <a:lnTo>
                  <a:pt x="1313949" y="5669351"/>
                </a:lnTo>
                <a:lnTo>
                  <a:pt x="1321308" y="5667755"/>
                </a:lnTo>
                <a:lnTo>
                  <a:pt x="1328904" y="5669351"/>
                </a:lnTo>
                <a:lnTo>
                  <a:pt x="1335214" y="5673661"/>
                </a:lnTo>
                <a:lnTo>
                  <a:pt x="1339524" y="5679971"/>
                </a:lnTo>
                <a:lnTo>
                  <a:pt x="1341119" y="5687567"/>
                </a:lnTo>
                <a:lnTo>
                  <a:pt x="1339524" y="5694925"/>
                </a:lnTo>
                <a:lnTo>
                  <a:pt x="1335214" y="5700712"/>
                </a:lnTo>
                <a:lnTo>
                  <a:pt x="1328904" y="5704498"/>
                </a:lnTo>
                <a:lnTo>
                  <a:pt x="1321308" y="5705855"/>
                </a:lnTo>
                <a:close/>
              </a:path>
              <a:path w="3197860" h="5706109">
                <a:moveTo>
                  <a:pt x="1245108" y="5705855"/>
                </a:moveTo>
                <a:lnTo>
                  <a:pt x="1237749" y="5704498"/>
                </a:lnTo>
                <a:lnTo>
                  <a:pt x="1231963" y="5700712"/>
                </a:lnTo>
                <a:lnTo>
                  <a:pt x="1228177" y="5694925"/>
                </a:lnTo>
                <a:lnTo>
                  <a:pt x="1226819" y="5687567"/>
                </a:lnTo>
                <a:lnTo>
                  <a:pt x="1228177" y="5679971"/>
                </a:lnTo>
                <a:lnTo>
                  <a:pt x="1231963" y="5673661"/>
                </a:lnTo>
                <a:lnTo>
                  <a:pt x="1237749" y="5669351"/>
                </a:lnTo>
                <a:lnTo>
                  <a:pt x="1245108" y="5667755"/>
                </a:lnTo>
                <a:lnTo>
                  <a:pt x="1252704" y="5669351"/>
                </a:lnTo>
                <a:lnTo>
                  <a:pt x="1259014" y="5673661"/>
                </a:lnTo>
                <a:lnTo>
                  <a:pt x="1263324" y="5679971"/>
                </a:lnTo>
                <a:lnTo>
                  <a:pt x="1264919" y="5687567"/>
                </a:lnTo>
                <a:lnTo>
                  <a:pt x="1263324" y="5694925"/>
                </a:lnTo>
                <a:lnTo>
                  <a:pt x="1259014" y="5700712"/>
                </a:lnTo>
                <a:lnTo>
                  <a:pt x="1252704" y="5704498"/>
                </a:lnTo>
                <a:lnTo>
                  <a:pt x="1245108" y="5705855"/>
                </a:lnTo>
                <a:close/>
              </a:path>
              <a:path w="3197860" h="5706109">
                <a:moveTo>
                  <a:pt x="1168908" y="5705855"/>
                </a:moveTo>
                <a:lnTo>
                  <a:pt x="1161549" y="5704498"/>
                </a:lnTo>
                <a:lnTo>
                  <a:pt x="1155763" y="5700712"/>
                </a:lnTo>
                <a:lnTo>
                  <a:pt x="1151977" y="5694925"/>
                </a:lnTo>
                <a:lnTo>
                  <a:pt x="1150619" y="5687567"/>
                </a:lnTo>
                <a:lnTo>
                  <a:pt x="1151977" y="5679971"/>
                </a:lnTo>
                <a:lnTo>
                  <a:pt x="1155763" y="5673661"/>
                </a:lnTo>
                <a:lnTo>
                  <a:pt x="1161549" y="5669351"/>
                </a:lnTo>
                <a:lnTo>
                  <a:pt x="1168908" y="5667755"/>
                </a:lnTo>
                <a:lnTo>
                  <a:pt x="1176504" y="5669351"/>
                </a:lnTo>
                <a:lnTo>
                  <a:pt x="1182814" y="5673661"/>
                </a:lnTo>
                <a:lnTo>
                  <a:pt x="1187124" y="5679971"/>
                </a:lnTo>
                <a:lnTo>
                  <a:pt x="1188719" y="5687567"/>
                </a:lnTo>
                <a:lnTo>
                  <a:pt x="1187124" y="5694925"/>
                </a:lnTo>
                <a:lnTo>
                  <a:pt x="1182814" y="5700712"/>
                </a:lnTo>
                <a:lnTo>
                  <a:pt x="1176504" y="5704498"/>
                </a:lnTo>
                <a:lnTo>
                  <a:pt x="1168908" y="5705855"/>
                </a:lnTo>
                <a:close/>
              </a:path>
              <a:path w="3197860" h="5706109">
                <a:moveTo>
                  <a:pt x="1092708" y="5705855"/>
                </a:moveTo>
                <a:lnTo>
                  <a:pt x="1085349" y="5704498"/>
                </a:lnTo>
                <a:lnTo>
                  <a:pt x="1079563" y="5700712"/>
                </a:lnTo>
                <a:lnTo>
                  <a:pt x="1075777" y="5694925"/>
                </a:lnTo>
                <a:lnTo>
                  <a:pt x="1074419" y="5687567"/>
                </a:lnTo>
                <a:lnTo>
                  <a:pt x="1075777" y="5679971"/>
                </a:lnTo>
                <a:lnTo>
                  <a:pt x="1079563" y="5673661"/>
                </a:lnTo>
                <a:lnTo>
                  <a:pt x="1085349" y="5669351"/>
                </a:lnTo>
                <a:lnTo>
                  <a:pt x="1092708" y="5667755"/>
                </a:lnTo>
                <a:lnTo>
                  <a:pt x="1100304" y="5669351"/>
                </a:lnTo>
                <a:lnTo>
                  <a:pt x="1106614" y="5673661"/>
                </a:lnTo>
                <a:lnTo>
                  <a:pt x="1110924" y="5679971"/>
                </a:lnTo>
                <a:lnTo>
                  <a:pt x="1112519" y="5687567"/>
                </a:lnTo>
                <a:lnTo>
                  <a:pt x="1110924" y="5694925"/>
                </a:lnTo>
                <a:lnTo>
                  <a:pt x="1106614" y="5700712"/>
                </a:lnTo>
                <a:lnTo>
                  <a:pt x="1100304" y="5704498"/>
                </a:lnTo>
                <a:lnTo>
                  <a:pt x="1092708" y="5705855"/>
                </a:lnTo>
                <a:close/>
              </a:path>
              <a:path w="3197860" h="5706109">
                <a:moveTo>
                  <a:pt x="1016508" y="5705855"/>
                </a:moveTo>
                <a:lnTo>
                  <a:pt x="1009149" y="5704498"/>
                </a:lnTo>
                <a:lnTo>
                  <a:pt x="1003363" y="5700712"/>
                </a:lnTo>
                <a:lnTo>
                  <a:pt x="999577" y="5694925"/>
                </a:lnTo>
                <a:lnTo>
                  <a:pt x="998219" y="5687567"/>
                </a:lnTo>
                <a:lnTo>
                  <a:pt x="999577" y="5679971"/>
                </a:lnTo>
                <a:lnTo>
                  <a:pt x="1003363" y="5673661"/>
                </a:lnTo>
                <a:lnTo>
                  <a:pt x="1009149" y="5669351"/>
                </a:lnTo>
                <a:lnTo>
                  <a:pt x="1016508" y="5667755"/>
                </a:lnTo>
                <a:lnTo>
                  <a:pt x="1024104" y="5669351"/>
                </a:lnTo>
                <a:lnTo>
                  <a:pt x="1030414" y="5673661"/>
                </a:lnTo>
                <a:lnTo>
                  <a:pt x="1034724" y="5679971"/>
                </a:lnTo>
                <a:lnTo>
                  <a:pt x="1036319" y="5687567"/>
                </a:lnTo>
                <a:lnTo>
                  <a:pt x="1034724" y="5694925"/>
                </a:lnTo>
                <a:lnTo>
                  <a:pt x="1030414" y="5700712"/>
                </a:lnTo>
                <a:lnTo>
                  <a:pt x="1024104" y="5704498"/>
                </a:lnTo>
                <a:lnTo>
                  <a:pt x="1016508" y="5705855"/>
                </a:lnTo>
                <a:close/>
              </a:path>
              <a:path w="3197860" h="5706109">
                <a:moveTo>
                  <a:pt x="940308" y="5705855"/>
                </a:moveTo>
                <a:lnTo>
                  <a:pt x="932949" y="5704498"/>
                </a:lnTo>
                <a:lnTo>
                  <a:pt x="927163" y="5700712"/>
                </a:lnTo>
                <a:lnTo>
                  <a:pt x="923377" y="5694925"/>
                </a:lnTo>
                <a:lnTo>
                  <a:pt x="922019" y="5687567"/>
                </a:lnTo>
                <a:lnTo>
                  <a:pt x="923377" y="5679971"/>
                </a:lnTo>
                <a:lnTo>
                  <a:pt x="927163" y="5673661"/>
                </a:lnTo>
                <a:lnTo>
                  <a:pt x="932949" y="5669351"/>
                </a:lnTo>
                <a:lnTo>
                  <a:pt x="940308" y="5667755"/>
                </a:lnTo>
                <a:lnTo>
                  <a:pt x="947904" y="5669351"/>
                </a:lnTo>
                <a:lnTo>
                  <a:pt x="954214" y="5673661"/>
                </a:lnTo>
                <a:lnTo>
                  <a:pt x="958524" y="5679971"/>
                </a:lnTo>
                <a:lnTo>
                  <a:pt x="960119" y="5687567"/>
                </a:lnTo>
                <a:lnTo>
                  <a:pt x="958524" y="5694925"/>
                </a:lnTo>
                <a:lnTo>
                  <a:pt x="954214" y="5700712"/>
                </a:lnTo>
                <a:lnTo>
                  <a:pt x="947904" y="5704498"/>
                </a:lnTo>
                <a:lnTo>
                  <a:pt x="940308" y="5705855"/>
                </a:lnTo>
                <a:close/>
              </a:path>
              <a:path w="3197860" h="5706109">
                <a:moveTo>
                  <a:pt x="864108" y="5705855"/>
                </a:moveTo>
                <a:lnTo>
                  <a:pt x="856749" y="5704498"/>
                </a:lnTo>
                <a:lnTo>
                  <a:pt x="850963" y="5700712"/>
                </a:lnTo>
                <a:lnTo>
                  <a:pt x="847177" y="5694925"/>
                </a:lnTo>
                <a:lnTo>
                  <a:pt x="845819" y="5687567"/>
                </a:lnTo>
                <a:lnTo>
                  <a:pt x="847177" y="5679971"/>
                </a:lnTo>
                <a:lnTo>
                  <a:pt x="850963" y="5673661"/>
                </a:lnTo>
                <a:lnTo>
                  <a:pt x="856749" y="5669351"/>
                </a:lnTo>
                <a:lnTo>
                  <a:pt x="864108" y="5667755"/>
                </a:lnTo>
                <a:lnTo>
                  <a:pt x="871704" y="5669351"/>
                </a:lnTo>
                <a:lnTo>
                  <a:pt x="878014" y="5673661"/>
                </a:lnTo>
                <a:lnTo>
                  <a:pt x="882324" y="5679971"/>
                </a:lnTo>
                <a:lnTo>
                  <a:pt x="883919" y="5687567"/>
                </a:lnTo>
                <a:lnTo>
                  <a:pt x="882324" y="5694925"/>
                </a:lnTo>
                <a:lnTo>
                  <a:pt x="878014" y="5700712"/>
                </a:lnTo>
                <a:lnTo>
                  <a:pt x="871704" y="5704498"/>
                </a:lnTo>
                <a:lnTo>
                  <a:pt x="864108" y="5705855"/>
                </a:lnTo>
                <a:close/>
              </a:path>
              <a:path w="3197860" h="5706109">
                <a:moveTo>
                  <a:pt x="787908" y="5705855"/>
                </a:moveTo>
                <a:lnTo>
                  <a:pt x="780549" y="5704498"/>
                </a:lnTo>
                <a:lnTo>
                  <a:pt x="774763" y="5700712"/>
                </a:lnTo>
                <a:lnTo>
                  <a:pt x="770977" y="5694925"/>
                </a:lnTo>
                <a:lnTo>
                  <a:pt x="769619" y="5687567"/>
                </a:lnTo>
                <a:lnTo>
                  <a:pt x="770977" y="5679971"/>
                </a:lnTo>
                <a:lnTo>
                  <a:pt x="774763" y="5673661"/>
                </a:lnTo>
                <a:lnTo>
                  <a:pt x="780549" y="5669351"/>
                </a:lnTo>
                <a:lnTo>
                  <a:pt x="787908" y="5667755"/>
                </a:lnTo>
                <a:lnTo>
                  <a:pt x="795504" y="5669351"/>
                </a:lnTo>
                <a:lnTo>
                  <a:pt x="801814" y="5673661"/>
                </a:lnTo>
                <a:lnTo>
                  <a:pt x="806124" y="5679971"/>
                </a:lnTo>
                <a:lnTo>
                  <a:pt x="807719" y="5687567"/>
                </a:lnTo>
                <a:lnTo>
                  <a:pt x="806124" y="5694925"/>
                </a:lnTo>
                <a:lnTo>
                  <a:pt x="801814" y="5700712"/>
                </a:lnTo>
                <a:lnTo>
                  <a:pt x="795504" y="5704498"/>
                </a:lnTo>
                <a:lnTo>
                  <a:pt x="787908" y="5705855"/>
                </a:lnTo>
                <a:close/>
              </a:path>
              <a:path w="3197860" h="5706109">
                <a:moveTo>
                  <a:pt x="711708" y="5705855"/>
                </a:moveTo>
                <a:lnTo>
                  <a:pt x="704349" y="5704498"/>
                </a:lnTo>
                <a:lnTo>
                  <a:pt x="698563" y="5700712"/>
                </a:lnTo>
                <a:lnTo>
                  <a:pt x="694777" y="5694925"/>
                </a:lnTo>
                <a:lnTo>
                  <a:pt x="693419" y="5687567"/>
                </a:lnTo>
                <a:lnTo>
                  <a:pt x="694777" y="5679971"/>
                </a:lnTo>
                <a:lnTo>
                  <a:pt x="698563" y="5673661"/>
                </a:lnTo>
                <a:lnTo>
                  <a:pt x="704349" y="5669351"/>
                </a:lnTo>
                <a:lnTo>
                  <a:pt x="711708" y="5667755"/>
                </a:lnTo>
                <a:lnTo>
                  <a:pt x="719304" y="5669351"/>
                </a:lnTo>
                <a:lnTo>
                  <a:pt x="725614" y="5673661"/>
                </a:lnTo>
                <a:lnTo>
                  <a:pt x="729924" y="5679971"/>
                </a:lnTo>
                <a:lnTo>
                  <a:pt x="731519" y="5687567"/>
                </a:lnTo>
                <a:lnTo>
                  <a:pt x="729924" y="5694925"/>
                </a:lnTo>
                <a:lnTo>
                  <a:pt x="725614" y="5700712"/>
                </a:lnTo>
                <a:lnTo>
                  <a:pt x="719304" y="5704498"/>
                </a:lnTo>
                <a:lnTo>
                  <a:pt x="711708" y="5705855"/>
                </a:lnTo>
                <a:close/>
              </a:path>
              <a:path w="3197860" h="5706109">
                <a:moveTo>
                  <a:pt x="635508" y="5705855"/>
                </a:moveTo>
                <a:lnTo>
                  <a:pt x="628149" y="5704498"/>
                </a:lnTo>
                <a:lnTo>
                  <a:pt x="622363" y="5700712"/>
                </a:lnTo>
                <a:lnTo>
                  <a:pt x="618577" y="5694925"/>
                </a:lnTo>
                <a:lnTo>
                  <a:pt x="617219" y="5687567"/>
                </a:lnTo>
                <a:lnTo>
                  <a:pt x="618577" y="5679971"/>
                </a:lnTo>
                <a:lnTo>
                  <a:pt x="622363" y="5673661"/>
                </a:lnTo>
                <a:lnTo>
                  <a:pt x="628149" y="5669351"/>
                </a:lnTo>
                <a:lnTo>
                  <a:pt x="635508" y="5667755"/>
                </a:lnTo>
                <a:lnTo>
                  <a:pt x="643104" y="5669351"/>
                </a:lnTo>
                <a:lnTo>
                  <a:pt x="649414" y="5673661"/>
                </a:lnTo>
                <a:lnTo>
                  <a:pt x="653724" y="5679971"/>
                </a:lnTo>
                <a:lnTo>
                  <a:pt x="655319" y="5687567"/>
                </a:lnTo>
                <a:lnTo>
                  <a:pt x="653724" y="5694925"/>
                </a:lnTo>
                <a:lnTo>
                  <a:pt x="649414" y="5700712"/>
                </a:lnTo>
                <a:lnTo>
                  <a:pt x="643104" y="5704498"/>
                </a:lnTo>
                <a:lnTo>
                  <a:pt x="635508" y="5705855"/>
                </a:lnTo>
                <a:close/>
              </a:path>
              <a:path w="3197860" h="5706109">
                <a:moveTo>
                  <a:pt x="559308" y="5705855"/>
                </a:moveTo>
                <a:lnTo>
                  <a:pt x="551949" y="5704498"/>
                </a:lnTo>
                <a:lnTo>
                  <a:pt x="546163" y="5700712"/>
                </a:lnTo>
                <a:lnTo>
                  <a:pt x="542377" y="5694925"/>
                </a:lnTo>
                <a:lnTo>
                  <a:pt x="541019" y="5687567"/>
                </a:lnTo>
                <a:lnTo>
                  <a:pt x="542377" y="5679971"/>
                </a:lnTo>
                <a:lnTo>
                  <a:pt x="546163" y="5673661"/>
                </a:lnTo>
                <a:lnTo>
                  <a:pt x="551949" y="5669351"/>
                </a:lnTo>
                <a:lnTo>
                  <a:pt x="559308" y="5667755"/>
                </a:lnTo>
                <a:lnTo>
                  <a:pt x="566904" y="5669351"/>
                </a:lnTo>
                <a:lnTo>
                  <a:pt x="573214" y="5673661"/>
                </a:lnTo>
                <a:lnTo>
                  <a:pt x="577524" y="5679971"/>
                </a:lnTo>
                <a:lnTo>
                  <a:pt x="579119" y="5687567"/>
                </a:lnTo>
                <a:lnTo>
                  <a:pt x="577524" y="5694925"/>
                </a:lnTo>
                <a:lnTo>
                  <a:pt x="573214" y="5700712"/>
                </a:lnTo>
                <a:lnTo>
                  <a:pt x="566904" y="5704498"/>
                </a:lnTo>
                <a:lnTo>
                  <a:pt x="559308" y="5705855"/>
                </a:lnTo>
                <a:close/>
              </a:path>
              <a:path w="3197860" h="5706109">
                <a:moveTo>
                  <a:pt x="483108" y="5705855"/>
                </a:moveTo>
                <a:lnTo>
                  <a:pt x="475749" y="5704498"/>
                </a:lnTo>
                <a:lnTo>
                  <a:pt x="469963" y="5700712"/>
                </a:lnTo>
                <a:lnTo>
                  <a:pt x="466177" y="5694925"/>
                </a:lnTo>
                <a:lnTo>
                  <a:pt x="464819" y="5687567"/>
                </a:lnTo>
                <a:lnTo>
                  <a:pt x="466177" y="5679971"/>
                </a:lnTo>
                <a:lnTo>
                  <a:pt x="469963" y="5673661"/>
                </a:lnTo>
                <a:lnTo>
                  <a:pt x="475749" y="5669351"/>
                </a:lnTo>
                <a:lnTo>
                  <a:pt x="483108" y="5667755"/>
                </a:lnTo>
                <a:lnTo>
                  <a:pt x="490704" y="5669351"/>
                </a:lnTo>
                <a:lnTo>
                  <a:pt x="497014" y="5673661"/>
                </a:lnTo>
                <a:lnTo>
                  <a:pt x="501324" y="5679971"/>
                </a:lnTo>
                <a:lnTo>
                  <a:pt x="502919" y="5687567"/>
                </a:lnTo>
                <a:lnTo>
                  <a:pt x="501324" y="5694925"/>
                </a:lnTo>
                <a:lnTo>
                  <a:pt x="497014" y="5700712"/>
                </a:lnTo>
                <a:lnTo>
                  <a:pt x="490704" y="5704498"/>
                </a:lnTo>
                <a:lnTo>
                  <a:pt x="483108" y="5705855"/>
                </a:lnTo>
                <a:close/>
              </a:path>
              <a:path w="3197860" h="5706109">
                <a:moveTo>
                  <a:pt x="406908" y="5705855"/>
                </a:moveTo>
                <a:lnTo>
                  <a:pt x="399549" y="5704498"/>
                </a:lnTo>
                <a:lnTo>
                  <a:pt x="393763" y="5700712"/>
                </a:lnTo>
                <a:lnTo>
                  <a:pt x="389977" y="5694925"/>
                </a:lnTo>
                <a:lnTo>
                  <a:pt x="388619" y="5687567"/>
                </a:lnTo>
                <a:lnTo>
                  <a:pt x="389977" y="5679971"/>
                </a:lnTo>
                <a:lnTo>
                  <a:pt x="393763" y="5673661"/>
                </a:lnTo>
                <a:lnTo>
                  <a:pt x="399549" y="5669351"/>
                </a:lnTo>
                <a:lnTo>
                  <a:pt x="406908" y="5667755"/>
                </a:lnTo>
                <a:lnTo>
                  <a:pt x="414504" y="5669351"/>
                </a:lnTo>
                <a:lnTo>
                  <a:pt x="420814" y="5673661"/>
                </a:lnTo>
                <a:lnTo>
                  <a:pt x="425124" y="5679971"/>
                </a:lnTo>
                <a:lnTo>
                  <a:pt x="426719" y="5687567"/>
                </a:lnTo>
                <a:lnTo>
                  <a:pt x="425124" y="5694925"/>
                </a:lnTo>
                <a:lnTo>
                  <a:pt x="420814" y="5700712"/>
                </a:lnTo>
                <a:lnTo>
                  <a:pt x="414504" y="5704498"/>
                </a:lnTo>
                <a:lnTo>
                  <a:pt x="406908" y="5705855"/>
                </a:lnTo>
                <a:close/>
              </a:path>
              <a:path w="3197860" h="5706109">
                <a:moveTo>
                  <a:pt x="330708" y="5705855"/>
                </a:moveTo>
                <a:lnTo>
                  <a:pt x="323349" y="5704498"/>
                </a:lnTo>
                <a:lnTo>
                  <a:pt x="317563" y="5700712"/>
                </a:lnTo>
                <a:lnTo>
                  <a:pt x="313777" y="5694925"/>
                </a:lnTo>
                <a:lnTo>
                  <a:pt x="312419" y="5687567"/>
                </a:lnTo>
                <a:lnTo>
                  <a:pt x="313777" y="5679971"/>
                </a:lnTo>
                <a:lnTo>
                  <a:pt x="317563" y="5673661"/>
                </a:lnTo>
                <a:lnTo>
                  <a:pt x="323349" y="5669351"/>
                </a:lnTo>
                <a:lnTo>
                  <a:pt x="330708" y="5667755"/>
                </a:lnTo>
                <a:lnTo>
                  <a:pt x="338304" y="5669351"/>
                </a:lnTo>
                <a:lnTo>
                  <a:pt x="344614" y="5673661"/>
                </a:lnTo>
                <a:lnTo>
                  <a:pt x="348924" y="5679971"/>
                </a:lnTo>
                <a:lnTo>
                  <a:pt x="350519" y="5687567"/>
                </a:lnTo>
                <a:lnTo>
                  <a:pt x="348924" y="5694925"/>
                </a:lnTo>
                <a:lnTo>
                  <a:pt x="344614" y="5700712"/>
                </a:lnTo>
                <a:lnTo>
                  <a:pt x="338304" y="5704498"/>
                </a:lnTo>
                <a:lnTo>
                  <a:pt x="330708" y="5705855"/>
                </a:lnTo>
                <a:close/>
              </a:path>
              <a:path w="3197860" h="5706109">
                <a:moveTo>
                  <a:pt x="254508" y="5705855"/>
                </a:moveTo>
                <a:lnTo>
                  <a:pt x="247149" y="5704498"/>
                </a:lnTo>
                <a:lnTo>
                  <a:pt x="241363" y="5700712"/>
                </a:lnTo>
                <a:lnTo>
                  <a:pt x="237577" y="5694925"/>
                </a:lnTo>
                <a:lnTo>
                  <a:pt x="236219" y="5687567"/>
                </a:lnTo>
                <a:lnTo>
                  <a:pt x="237577" y="5679971"/>
                </a:lnTo>
                <a:lnTo>
                  <a:pt x="241363" y="5673661"/>
                </a:lnTo>
                <a:lnTo>
                  <a:pt x="247149" y="5669351"/>
                </a:lnTo>
                <a:lnTo>
                  <a:pt x="254508" y="5667755"/>
                </a:lnTo>
                <a:lnTo>
                  <a:pt x="262104" y="5669351"/>
                </a:lnTo>
                <a:lnTo>
                  <a:pt x="268414" y="5673661"/>
                </a:lnTo>
                <a:lnTo>
                  <a:pt x="272724" y="5679971"/>
                </a:lnTo>
                <a:lnTo>
                  <a:pt x="274319" y="5687567"/>
                </a:lnTo>
                <a:lnTo>
                  <a:pt x="272724" y="5694925"/>
                </a:lnTo>
                <a:lnTo>
                  <a:pt x="268414" y="5700712"/>
                </a:lnTo>
                <a:lnTo>
                  <a:pt x="262104" y="5704498"/>
                </a:lnTo>
                <a:lnTo>
                  <a:pt x="254508" y="5705855"/>
                </a:lnTo>
                <a:close/>
              </a:path>
              <a:path w="3197860" h="5706109">
                <a:moveTo>
                  <a:pt x="178308" y="5705855"/>
                </a:moveTo>
                <a:lnTo>
                  <a:pt x="170711" y="5704498"/>
                </a:lnTo>
                <a:lnTo>
                  <a:pt x="164401" y="5700712"/>
                </a:lnTo>
                <a:lnTo>
                  <a:pt x="160091" y="5694925"/>
                </a:lnTo>
                <a:lnTo>
                  <a:pt x="158495" y="5687567"/>
                </a:lnTo>
                <a:lnTo>
                  <a:pt x="160091" y="5679971"/>
                </a:lnTo>
                <a:lnTo>
                  <a:pt x="164401" y="5673661"/>
                </a:lnTo>
                <a:lnTo>
                  <a:pt x="170711" y="5669351"/>
                </a:lnTo>
                <a:lnTo>
                  <a:pt x="178308" y="5667755"/>
                </a:lnTo>
                <a:lnTo>
                  <a:pt x="185904" y="5669351"/>
                </a:lnTo>
                <a:lnTo>
                  <a:pt x="192214" y="5673661"/>
                </a:lnTo>
                <a:lnTo>
                  <a:pt x="196524" y="5679971"/>
                </a:lnTo>
                <a:lnTo>
                  <a:pt x="198119" y="5687567"/>
                </a:lnTo>
                <a:lnTo>
                  <a:pt x="196524" y="5694925"/>
                </a:lnTo>
                <a:lnTo>
                  <a:pt x="192214" y="5700712"/>
                </a:lnTo>
                <a:lnTo>
                  <a:pt x="185904" y="5704498"/>
                </a:lnTo>
                <a:lnTo>
                  <a:pt x="178308" y="5705855"/>
                </a:lnTo>
                <a:close/>
              </a:path>
              <a:path w="3197860" h="5706109">
                <a:moveTo>
                  <a:pt x="102108" y="5705855"/>
                </a:moveTo>
                <a:lnTo>
                  <a:pt x="94511" y="5704498"/>
                </a:lnTo>
                <a:lnTo>
                  <a:pt x="88201" y="5700712"/>
                </a:lnTo>
                <a:lnTo>
                  <a:pt x="83891" y="5694925"/>
                </a:lnTo>
                <a:lnTo>
                  <a:pt x="82295" y="5687567"/>
                </a:lnTo>
                <a:lnTo>
                  <a:pt x="83891" y="5679971"/>
                </a:lnTo>
                <a:lnTo>
                  <a:pt x="88201" y="5673661"/>
                </a:lnTo>
                <a:lnTo>
                  <a:pt x="94511" y="5669351"/>
                </a:lnTo>
                <a:lnTo>
                  <a:pt x="102108" y="5667755"/>
                </a:lnTo>
                <a:lnTo>
                  <a:pt x="109466" y="5669351"/>
                </a:lnTo>
                <a:lnTo>
                  <a:pt x="115252" y="5673661"/>
                </a:lnTo>
                <a:lnTo>
                  <a:pt x="119038" y="5679971"/>
                </a:lnTo>
                <a:lnTo>
                  <a:pt x="120395" y="5687567"/>
                </a:lnTo>
                <a:lnTo>
                  <a:pt x="119038" y="5694925"/>
                </a:lnTo>
                <a:lnTo>
                  <a:pt x="115252" y="5700712"/>
                </a:lnTo>
                <a:lnTo>
                  <a:pt x="109466" y="5704498"/>
                </a:lnTo>
                <a:lnTo>
                  <a:pt x="102108" y="570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79278" y="3031173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4263" y="2020782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368" y="324459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9089" y="342088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8690" y="353718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6772" y="3646932"/>
            <a:ext cx="216535" cy="40005"/>
          </a:xfrm>
          <a:custGeom>
            <a:avLst/>
            <a:gdLst/>
            <a:ahLst/>
            <a:cxnLst/>
            <a:rect l="l" t="t" r="r" b="b"/>
            <a:pathLst>
              <a:path w="216535" h="40004">
                <a:moveTo>
                  <a:pt x="216408" y="39624"/>
                </a:moveTo>
                <a:lnTo>
                  <a:pt x="0" y="38100"/>
                </a:lnTo>
                <a:lnTo>
                  <a:pt x="1524" y="0"/>
                </a:lnTo>
                <a:lnTo>
                  <a:pt x="216408" y="1524"/>
                </a:lnTo>
                <a:lnTo>
                  <a:pt x="21640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74798" y="3395472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0988" y="3717035"/>
            <a:ext cx="314325" cy="291465"/>
          </a:xfrm>
          <a:custGeom>
            <a:avLst/>
            <a:gdLst/>
            <a:ahLst/>
            <a:cxnLst/>
            <a:rect l="l" t="t" r="r" b="b"/>
            <a:pathLst>
              <a:path w="314325" h="291464">
                <a:moveTo>
                  <a:pt x="217622" y="227873"/>
                </a:moveTo>
                <a:lnTo>
                  <a:pt x="0" y="27432"/>
                </a:lnTo>
                <a:lnTo>
                  <a:pt x="25907" y="0"/>
                </a:lnTo>
                <a:lnTo>
                  <a:pt x="243002" y="199955"/>
                </a:lnTo>
                <a:lnTo>
                  <a:pt x="217622" y="227873"/>
                </a:lnTo>
                <a:close/>
              </a:path>
              <a:path w="314325" h="291464">
                <a:moveTo>
                  <a:pt x="294600" y="240792"/>
                </a:moveTo>
                <a:lnTo>
                  <a:pt x="231647" y="240792"/>
                </a:lnTo>
                <a:lnTo>
                  <a:pt x="257555" y="213359"/>
                </a:lnTo>
                <a:lnTo>
                  <a:pt x="243002" y="199955"/>
                </a:lnTo>
                <a:lnTo>
                  <a:pt x="268224" y="172211"/>
                </a:lnTo>
                <a:lnTo>
                  <a:pt x="294600" y="240792"/>
                </a:lnTo>
                <a:close/>
              </a:path>
              <a:path w="314325" h="291464">
                <a:moveTo>
                  <a:pt x="231647" y="240792"/>
                </a:moveTo>
                <a:lnTo>
                  <a:pt x="217622" y="227873"/>
                </a:lnTo>
                <a:lnTo>
                  <a:pt x="243002" y="199955"/>
                </a:lnTo>
                <a:lnTo>
                  <a:pt x="257555" y="213359"/>
                </a:lnTo>
                <a:lnTo>
                  <a:pt x="231647" y="240792"/>
                </a:lnTo>
                <a:close/>
              </a:path>
              <a:path w="314325" h="291464">
                <a:moveTo>
                  <a:pt x="313943" y="291083"/>
                </a:moveTo>
                <a:lnTo>
                  <a:pt x="192024" y="256031"/>
                </a:lnTo>
                <a:lnTo>
                  <a:pt x="217622" y="227873"/>
                </a:lnTo>
                <a:lnTo>
                  <a:pt x="231647" y="240792"/>
                </a:lnTo>
                <a:lnTo>
                  <a:pt x="294600" y="240792"/>
                </a:lnTo>
                <a:lnTo>
                  <a:pt x="313943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49651" y="3354323"/>
            <a:ext cx="329565" cy="256540"/>
          </a:xfrm>
          <a:custGeom>
            <a:avLst/>
            <a:gdLst/>
            <a:ahLst/>
            <a:cxnLst/>
            <a:rect l="l" t="t" r="r" b="b"/>
            <a:pathLst>
              <a:path w="329564" h="256539">
                <a:moveTo>
                  <a:pt x="22859" y="256032"/>
                </a:moveTo>
                <a:lnTo>
                  <a:pt x="0" y="225551"/>
                </a:lnTo>
                <a:lnTo>
                  <a:pt x="306324" y="0"/>
                </a:lnTo>
                <a:lnTo>
                  <a:pt x="329183" y="30479"/>
                </a:lnTo>
                <a:lnTo>
                  <a:pt x="22859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1403" y="1607058"/>
            <a:ext cx="5621020" cy="0"/>
          </a:xfrm>
          <a:custGeom>
            <a:avLst/>
            <a:gdLst/>
            <a:ahLst/>
            <a:cxnLst/>
            <a:rect l="l" t="t" r="r" b="b"/>
            <a:pathLst>
              <a:path w="5621020" h="0">
                <a:moveTo>
                  <a:pt x="0" y="0"/>
                </a:moveTo>
                <a:lnTo>
                  <a:pt x="56205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14672" y="3688841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 h="0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3689" y="1612391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3689" y="2598419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0"/>
                </a:moveTo>
                <a:lnTo>
                  <a:pt x="0" y="7879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58261" y="3995927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942099" y="3523496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12385" y="3453384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5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00728" y="3773423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100534" y="208220"/>
                </a:moveTo>
                <a:lnTo>
                  <a:pt x="76398" y="179055"/>
                </a:lnTo>
                <a:lnTo>
                  <a:pt x="289560" y="0"/>
                </a:lnTo>
                <a:lnTo>
                  <a:pt x="313944" y="28956"/>
                </a:lnTo>
                <a:lnTo>
                  <a:pt x="100534" y="208220"/>
                </a:lnTo>
                <a:close/>
              </a:path>
              <a:path w="314325" h="266700">
                <a:moveTo>
                  <a:pt x="0" y="266700"/>
                </a:moveTo>
                <a:lnTo>
                  <a:pt x="51816" y="149352"/>
                </a:lnTo>
                <a:lnTo>
                  <a:pt x="76398" y="179055"/>
                </a:lnTo>
                <a:lnTo>
                  <a:pt x="60960" y="192024"/>
                </a:lnTo>
                <a:lnTo>
                  <a:pt x="85343" y="220980"/>
                </a:lnTo>
                <a:lnTo>
                  <a:pt x="111094" y="220980"/>
                </a:lnTo>
                <a:lnTo>
                  <a:pt x="124967" y="237743"/>
                </a:lnTo>
                <a:lnTo>
                  <a:pt x="0" y="266700"/>
                </a:lnTo>
                <a:close/>
              </a:path>
              <a:path w="314325" h="266700">
                <a:moveTo>
                  <a:pt x="85343" y="220980"/>
                </a:moveTo>
                <a:lnTo>
                  <a:pt x="60960" y="192024"/>
                </a:lnTo>
                <a:lnTo>
                  <a:pt x="76398" y="179055"/>
                </a:lnTo>
                <a:lnTo>
                  <a:pt x="100534" y="208220"/>
                </a:lnTo>
                <a:lnTo>
                  <a:pt x="85343" y="220980"/>
                </a:lnTo>
                <a:close/>
              </a:path>
              <a:path w="314325" h="266700">
                <a:moveTo>
                  <a:pt x="111094" y="220980"/>
                </a:moveTo>
                <a:lnTo>
                  <a:pt x="85343" y="220980"/>
                </a:lnTo>
                <a:lnTo>
                  <a:pt x="100534" y="208220"/>
                </a:lnTo>
                <a:lnTo>
                  <a:pt x="111094" y="22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90059" y="3393948"/>
            <a:ext cx="329565" cy="256540"/>
          </a:xfrm>
          <a:custGeom>
            <a:avLst/>
            <a:gdLst/>
            <a:ahLst/>
            <a:cxnLst/>
            <a:rect l="l" t="t" r="r" b="b"/>
            <a:pathLst>
              <a:path w="329564" h="256539">
                <a:moveTo>
                  <a:pt x="306324" y="256032"/>
                </a:moveTo>
                <a:lnTo>
                  <a:pt x="0" y="30479"/>
                </a:lnTo>
                <a:lnTo>
                  <a:pt x="21336" y="0"/>
                </a:lnTo>
                <a:lnTo>
                  <a:pt x="329183" y="224027"/>
                </a:lnTo>
                <a:lnTo>
                  <a:pt x="30632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26635" y="3222498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 h="0">
                <a:moveTo>
                  <a:pt x="0" y="0"/>
                </a:moveTo>
                <a:lnTo>
                  <a:pt x="1516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46832" y="434568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 h="0">
                <a:moveTo>
                  <a:pt x="0" y="0"/>
                </a:moveTo>
                <a:lnTo>
                  <a:pt x="1493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8926" y="4346448"/>
            <a:ext cx="0" cy="1778635"/>
          </a:xfrm>
          <a:custGeom>
            <a:avLst/>
            <a:gdLst/>
            <a:ahLst/>
            <a:cxnLst/>
            <a:rect l="l" t="t" r="r" b="b"/>
            <a:pathLst>
              <a:path w="0" h="1778635">
                <a:moveTo>
                  <a:pt x="0" y="0"/>
                </a:moveTo>
                <a:lnTo>
                  <a:pt x="0" y="17785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689416" y="5062672"/>
            <a:ext cx="25717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33343" y="4902707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76200" y="665987"/>
                </a:moveTo>
                <a:lnTo>
                  <a:pt x="38100" y="665987"/>
                </a:lnTo>
                <a:lnTo>
                  <a:pt x="38100" y="0"/>
                </a:lnTo>
                <a:lnTo>
                  <a:pt x="76200" y="0"/>
                </a:lnTo>
                <a:lnTo>
                  <a:pt x="76200" y="665987"/>
                </a:lnTo>
                <a:close/>
              </a:path>
              <a:path w="114300" h="762000">
                <a:moveTo>
                  <a:pt x="56387" y="762000"/>
                </a:moveTo>
                <a:lnTo>
                  <a:pt x="0" y="647700"/>
                </a:lnTo>
                <a:lnTo>
                  <a:pt x="38100" y="647700"/>
                </a:lnTo>
                <a:lnTo>
                  <a:pt x="38100" y="665987"/>
                </a:lnTo>
                <a:lnTo>
                  <a:pt x="105034" y="665987"/>
                </a:lnTo>
                <a:lnTo>
                  <a:pt x="56387" y="762000"/>
                </a:lnTo>
                <a:close/>
              </a:path>
              <a:path w="114300" h="762000">
                <a:moveTo>
                  <a:pt x="105034" y="665987"/>
                </a:moveTo>
                <a:lnTo>
                  <a:pt x="76200" y="665987"/>
                </a:lnTo>
                <a:lnTo>
                  <a:pt x="76200" y="647700"/>
                </a:lnTo>
                <a:lnTo>
                  <a:pt x="114300" y="647700"/>
                </a:lnTo>
                <a:lnTo>
                  <a:pt x="105034" y="665987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10127" y="5035296"/>
            <a:ext cx="609600" cy="582295"/>
          </a:xfrm>
          <a:custGeom>
            <a:avLst/>
            <a:gdLst/>
            <a:ahLst/>
            <a:cxnLst/>
            <a:rect l="l" t="t" r="r" b="b"/>
            <a:pathLst>
              <a:path w="609600" h="582295">
                <a:moveTo>
                  <a:pt x="304800" y="582167"/>
                </a:moveTo>
                <a:lnTo>
                  <a:pt x="235131" y="574441"/>
                </a:lnTo>
                <a:lnTo>
                  <a:pt x="171061" y="552452"/>
                </a:lnTo>
                <a:lnTo>
                  <a:pt x="114455" y="517986"/>
                </a:lnTo>
                <a:lnTo>
                  <a:pt x="67180" y="472830"/>
                </a:lnTo>
                <a:lnTo>
                  <a:pt x="31102" y="418771"/>
                </a:lnTo>
                <a:lnTo>
                  <a:pt x="8086" y="357593"/>
                </a:lnTo>
                <a:lnTo>
                  <a:pt x="0" y="291083"/>
                </a:lnTo>
                <a:lnTo>
                  <a:pt x="2060" y="257274"/>
                </a:lnTo>
                <a:lnTo>
                  <a:pt x="17844" y="193207"/>
                </a:lnTo>
                <a:lnTo>
                  <a:pt x="47625" y="135365"/>
                </a:lnTo>
                <a:lnTo>
                  <a:pt x="89534" y="85534"/>
                </a:lnTo>
                <a:lnTo>
                  <a:pt x="141708" y="45500"/>
                </a:lnTo>
                <a:lnTo>
                  <a:pt x="202279" y="17050"/>
                </a:lnTo>
                <a:lnTo>
                  <a:pt x="269382" y="1968"/>
                </a:lnTo>
                <a:lnTo>
                  <a:pt x="304800" y="0"/>
                </a:lnTo>
                <a:lnTo>
                  <a:pt x="340499" y="1968"/>
                </a:lnTo>
                <a:lnTo>
                  <a:pt x="407924" y="17050"/>
                </a:lnTo>
                <a:lnTo>
                  <a:pt x="468566" y="45500"/>
                </a:lnTo>
                <a:lnTo>
                  <a:pt x="520636" y="85534"/>
                </a:lnTo>
                <a:lnTo>
                  <a:pt x="562349" y="135365"/>
                </a:lnTo>
                <a:lnTo>
                  <a:pt x="591920" y="193207"/>
                </a:lnTo>
                <a:lnTo>
                  <a:pt x="607561" y="257274"/>
                </a:lnTo>
                <a:lnTo>
                  <a:pt x="609600" y="291083"/>
                </a:lnTo>
                <a:lnTo>
                  <a:pt x="607561" y="324893"/>
                </a:lnTo>
                <a:lnTo>
                  <a:pt x="591920" y="388960"/>
                </a:lnTo>
                <a:lnTo>
                  <a:pt x="562349" y="446802"/>
                </a:lnTo>
                <a:lnTo>
                  <a:pt x="520636" y="496633"/>
                </a:lnTo>
                <a:lnTo>
                  <a:pt x="468566" y="536667"/>
                </a:lnTo>
                <a:lnTo>
                  <a:pt x="407924" y="565117"/>
                </a:lnTo>
                <a:lnTo>
                  <a:pt x="340499" y="580199"/>
                </a:lnTo>
                <a:lnTo>
                  <a:pt x="304800" y="582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91840" y="5017008"/>
            <a:ext cx="647700" cy="619125"/>
          </a:xfrm>
          <a:custGeom>
            <a:avLst/>
            <a:gdLst/>
            <a:ahLst/>
            <a:cxnLst/>
            <a:rect l="l" t="t" r="r" b="b"/>
            <a:pathLst>
              <a:path w="647700" h="619125">
                <a:moveTo>
                  <a:pt x="341376" y="618744"/>
                </a:moveTo>
                <a:lnTo>
                  <a:pt x="307848" y="618744"/>
                </a:lnTo>
                <a:lnTo>
                  <a:pt x="274319" y="615696"/>
                </a:lnTo>
                <a:lnTo>
                  <a:pt x="213359" y="600455"/>
                </a:lnTo>
                <a:lnTo>
                  <a:pt x="170688" y="582167"/>
                </a:lnTo>
                <a:lnTo>
                  <a:pt x="118872" y="548640"/>
                </a:lnTo>
                <a:lnTo>
                  <a:pt x="74676" y="507491"/>
                </a:lnTo>
                <a:lnTo>
                  <a:pt x="47244" y="470915"/>
                </a:lnTo>
                <a:lnTo>
                  <a:pt x="39624" y="457200"/>
                </a:lnTo>
                <a:lnTo>
                  <a:pt x="32004" y="445008"/>
                </a:lnTo>
                <a:lnTo>
                  <a:pt x="15240" y="402336"/>
                </a:lnTo>
                <a:lnTo>
                  <a:pt x="3048" y="356616"/>
                </a:lnTo>
                <a:lnTo>
                  <a:pt x="0" y="326136"/>
                </a:lnTo>
                <a:lnTo>
                  <a:pt x="0" y="294132"/>
                </a:lnTo>
                <a:lnTo>
                  <a:pt x="1524" y="278892"/>
                </a:lnTo>
                <a:lnTo>
                  <a:pt x="3048" y="262128"/>
                </a:lnTo>
                <a:lnTo>
                  <a:pt x="13716" y="217932"/>
                </a:lnTo>
                <a:lnTo>
                  <a:pt x="38100" y="161544"/>
                </a:lnTo>
                <a:lnTo>
                  <a:pt x="47244" y="149352"/>
                </a:lnTo>
                <a:lnTo>
                  <a:pt x="54864" y="135636"/>
                </a:lnTo>
                <a:lnTo>
                  <a:pt x="94488" y="91440"/>
                </a:lnTo>
                <a:lnTo>
                  <a:pt x="141732" y="53340"/>
                </a:lnTo>
                <a:lnTo>
                  <a:pt x="196595" y="24384"/>
                </a:lnTo>
                <a:lnTo>
                  <a:pt x="242316" y="9144"/>
                </a:lnTo>
                <a:lnTo>
                  <a:pt x="306323" y="0"/>
                </a:lnTo>
                <a:lnTo>
                  <a:pt x="339852" y="0"/>
                </a:lnTo>
                <a:lnTo>
                  <a:pt x="388619" y="6096"/>
                </a:lnTo>
                <a:lnTo>
                  <a:pt x="434339" y="18288"/>
                </a:lnTo>
                <a:lnTo>
                  <a:pt x="477012" y="36576"/>
                </a:lnTo>
                <a:lnTo>
                  <a:pt x="479755" y="38100"/>
                </a:lnTo>
                <a:lnTo>
                  <a:pt x="309372" y="38100"/>
                </a:lnTo>
                <a:lnTo>
                  <a:pt x="294131" y="39624"/>
                </a:lnTo>
                <a:lnTo>
                  <a:pt x="280416" y="41148"/>
                </a:lnTo>
                <a:lnTo>
                  <a:pt x="266700" y="44196"/>
                </a:lnTo>
                <a:lnTo>
                  <a:pt x="252983" y="45720"/>
                </a:lnTo>
                <a:lnTo>
                  <a:pt x="211836" y="59436"/>
                </a:lnTo>
                <a:lnTo>
                  <a:pt x="199643" y="64008"/>
                </a:lnTo>
                <a:lnTo>
                  <a:pt x="187452" y="70103"/>
                </a:lnTo>
                <a:lnTo>
                  <a:pt x="175260" y="77724"/>
                </a:lnTo>
                <a:lnTo>
                  <a:pt x="164592" y="83820"/>
                </a:lnTo>
                <a:lnTo>
                  <a:pt x="121920" y="117348"/>
                </a:lnTo>
                <a:lnTo>
                  <a:pt x="86868" y="158496"/>
                </a:lnTo>
                <a:lnTo>
                  <a:pt x="65532" y="192024"/>
                </a:lnTo>
                <a:lnTo>
                  <a:pt x="60960" y="204216"/>
                </a:lnTo>
                <a:lnTo>
                  <a:pt x="54864" y="216408"/>
                </a:lnTo>
                <a:lnTo>
                  <a:pt x="50292" y="228600"/>
                </a:lnTo>
                <a:lnTo>
                  <a:pt x="47244" y="240792"/>
                </a:lnTo>
                <a:lnTo>
                  <a:pt x="41148" y="268224"/>
                </a:lnTo>
                <a:lnTo>
                  <a:pt x="38100" y="295656"/>
                </a:lnTo>
                <a:lnTo>
                  <a:pt x="38100" y="323088"/>
                </a:lnTo>
                <a:lnTo>
                  <a:pt x="41148" y="350520"/>
                </a:lnTo>
                <a:lnTo>
                  <a:pt x="44195" y="364236"/>
                </a:lnTo>
                <a:lnTo>
                  <a:pt x="47244" y="376428"/>
                </a:lnTo>
                <a:lnTo>
                  <a:pt x="50292" y="390144"/>
                </a:lnTo>
                <a:lnTo>
                  <a:pt x="59436" y="414528"/>
                </a:lnTo>
                <a:lnTo>
                  <a:pt x="65532" y="426720"/>
                </a:lnTo>
                <a:lnTo>
                  <a:pt x="71628" y="437388"/>
                </a:lnTo>
                <a:lnTo>
                  <a:pt x="79248" y="449580"/>
                </a:lnTo>
                <a:lnTo>
                  <a:pt x="85344" y="460248"/>
                </a:lnTo>
                <a:lnTo>
                  <a:pt x="120396" y="499872"/>
                </a:lnTo>
                <a:lnTo>
                  <a:pt x="163068" y="533400"/>
                </a:lnTo>
                <a:lnTo>
                  <a:pt x="199643" y="553212"/>
                </a:lnTo>
                <a:lnTo>
                  <a:pt x="211836" y="559308"/>
                </a:lnTo>
                <a:lnTo>
                  <a:pt x="224028" y="563879"/>
                </a:lnTo>
                <a:lnTo>
                  <a:pt x="237743" y="568452"/>
                </a:lnTo>
                <a:lnTo>
                  <a:pt x="278892" y="577596"/>
                </a:lnTo>
                <a:lnTo>
                  <a:pt x="294131" y="579120"/>
                </a:lnTo>
                <a:lnTo>
                  <a:pt x="307848" y="580644"/>
                </a:lnTo>
                <a:lnTo>
                  <a:pt x="481279" y="580644"/>
                </a:lnTo>
                <a:lnTo>
                  <a:pt x="478536" y="582167"/>
                </a:lnTo>
                <a:lnTo>
                  <a:pt x="464819" y="588264"/>
                </a:lnTo>
                <a:lnTo>
                  <a:pt x="449580" y="594360"/>
                </a:lnTo>
                <a:lnTo>
                  <a:pt x="435863" y="600455"/>
                </a:lnTo>
                <a:lnTo>
                  <a:pt x="405384" y="609600"/>
                </a:lnTo>
                <a:lnTo>
                  <a:pt x="388619" y="612648"/>
                </a:lnTo>
                <a:lnTo>
                  <a:pt x="373380" y="615696"/>
                </a:lnTo>
                <a:lnTo>
                  <a:pt x="341376" y="618744"/>
                </a:lnTo>
                <a:close/>
              </a:path>
              <a:path w="647700" h="619125">
                <a:moveTo>
                  <a:pt x="481279" y="580644"/>
                </a:moveTo>
                <a:lnTo>
                  <a:pt x="338328" y="580644"/>
                </a:lnTo>
                <a:lnTo>
                  <a:pt x="352043" y="579120"/>
                </a:lnTo>
                <a:lnTo>
                  <a:pt x="367284" y="577596"/>
                </a:lnTo>
                <a:lnTo>
                  <a:pt x="381000" y="576072"/>
                </a:lnTo>
                <a:lnTo>
                  <a:pt x="394715" y="573024"/>
                </a:lnTo>
                <a:lnTo>
                  <a:pt x="422148" y="563879"/>
                </a:lnTo>
                <a:lnTo>
                  <a:pt x="434339" y="559308"/>
                </a:lnTo>
                <a:lnTo>
                  <a:pt x="448056" y="554736"/>
                </a:lnTo>
                <a:lnTo>
                  <a:pt x="460248" y="548640"/>
                </a:lnTo>
                <a:lnTo>
                  <a:pt x="472439" y="541020"/>
                </a:lnTo>
                <a:lnTo>
                  <a:pt x="483108" y="534924"/>
                </a:lnTo>
                <a:lnTo>
                  <a:pt x="525780" y="501396"/>
                </a:lnTo>
                <a:lnTo>
                  <a:pt x="560832" y="461772"/>
                </a:lnTo>
                <a:lnTo>
                  <a:pt x="586739" y="414528"/>
                </a:lnTo>
                <a:lnTo>
                  <a:pt x="600456" y="377952"/>
                </a:lnTo>
                <a:lnTo>
                  <a:pt x="608076" y="338328"/>
                </a:lnTo>
                <a:lnTo>
                  <a:pt x="609600" y="324612"/>
                </a:lnTo>
                <a:lnTo>
                  <a:pt x="609600" y="295656"/>
                </a:lnTo>
                <a:lnTo>
                  <a:pt x="606552" y="268224"/>
                </a:lnTo>
                <a:lnTo>
                  <a:pt x="603504" y="256032"/>
                </a:lnTo>
                <a:lnTo>
                  <a:pt x="600456" y="242316"/>
                </a:lnTo>
                <a:lnTo>
                  <a:pt x="597408" y="230124"/>
                </a:lnTo>
                <a:lnTo>
                  <a:pt x="592836" y="216408"/>
                </a:lnTo>
                <a:lnTo>
                  <a:pt x="586739" y="204216"/>
                </a:lnTo>
                <a:lnTo>
                  <a:pt x="582167" y="192024"/>
                </a:lnTo>
                <a:lnTo>
                  <a:pt x="574548" y="181356"/>
                </a:lnTo>
                <a:lnTo>
                  <a:pt x="568452" y="169164"/>
                </a:lnTo>
                <a:lnTo>
                  <a:pt x="545591" y="137160"/>
                </a:lnTo>
                <a:lnTo>
                  <a:pt x="505967" y="100584"/>
                </a:lnTo>
                <a:lnTo>
                  <a:pt x="472439" y="77724"/>
                </a:lnTo>
                <a:lnTo>
                  <a:pt x="435863" y="59436"/>
                </a:lnTo>
                <a:lnTo>
                  <a:pt x="422148" y="54864"/>
                </a:lnTo>
                <a:lnTo>
                  <a:pt x="409956" y="50291"/>
                </a:lnTo>
                <a:lnTo>
                  <a:pt x="382523" y="44196"/>
                </a:lnTo>
                <a:lnTo>
                  <a:pt x="367284" y="41148"/>
                </a:lnTo>
                <a:lnTo>
                  <a:pt x="353567" y="39624"/>
                </a:lnTo>
                <a:lnTo>
                  <a:pt x="338328" y="38100"/>
                </a:lnTo>
                <a:lnTo>
                  <a:pt x="479755" y="38100"/>
                </a:lnTo>
                <a:lnTo>
                  <a:pt x="528828" y="70103"/>
                </a:lnTo>
                <a:lnTo>
                  <a:pt x="573024" y="111252"/>
                </a:lnTo>
                <a:lnTo>
                  <a:pt x="600456" y="147828"/>
                </a:lnTo>
                <a:lnTo>
                  <a:pt x="627887" y="202692"/>
                </a:lnTo>
                <a:lnTo>
                  <a:pt x="646175" y="277368"/>
                </a:lnTo>
                <a:lnTo>
                  <a:pt x="647700" y="292608"/>
                </a:lnTo>
                <a:lnTo>
                  <a:pt x="647700" y="324612"/>
                </a:lnTo>
                <a:lnTo>
                  <a:pt x="646175" y="341376"/>
                </a:lnTo>
                <a:lnTo>
                  <a:pt x="643127" y="356616"/>
                </a:lnTo>
                <a:lnTo>
                  <a:pt x="641604" y="371856"/>
                </a:lnTo>
                <a:lnTo>
                  <a:pt x="637031" y="387096"/>
                </a:lnTo>
                <a:lnTo>
                  <a:pt x="632460" y="400812"/>
                </a:lnTo>
                <a:lnTo>
                  <a:pt x="627887" y="416052"/>
                </a:lnTo>
                <a:lnTo>
                  <a:pt x="615695" y="443484"/>
                </a:lnTo>
                <a:lnTo>
                  <a:pt x="608076" y="457200"/>
                </a:lnTo>
                <a:lnTo>
                  <a:pt x="600456" y="469391"/>
                </a:lnTo>
                <a:lnTo>
                  <a:pt x="592836" y="483108"/>
                </a:lnTo>
                <a:lnTo>
                  <a:pt x="573024" y="505967"/>
                </a:lnTo>
                <a:lnTo>
                  <a:pt x="553212" y="527303"/>
                </a:lnTo>
                <a:lnTo>
                  <a:pt x="530352" y="548640"/>
                </a:lnTo>
                <a:lnTo>
                  <a:pt x="504443" y="565403"/>
                </a:lnTo>
                <a:lnTo>
                  <a:pt x="492252" y="574548"/>
                </a:lnTo>
                <a:lnTo>
                  <a:pt x="481279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11652" y="5298948"/>
            <a:ext cx="589915" cy="58419"/>
          </a:xfrm>
          <a:custGeom>
            <a:avLst/>
            <a:gdLst/>
            <a:ahLst/>
            <a:cxnLst/>
            <a:rect l="l" t="t" r="r" b="b"/>
            <a:pathLst>
              <a:path w="589914" h="58420">
                <a:moveTo>
                  <a:pt x="1524" y="57912"/>
                </a:moveTo>
                <a:lnTo>
                  <a:pt x="0" y="19812"/>
                </a:lnTo>
                <a:lnTo>
                  <a:pt x="588264" y="0"/>
                </a:lnTo>
                <a:lnTo>
                  <a:pt x="589788" y="38100"/>
                </a:lnTo>
                <a:lnTo>
                  <a:pt x="152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85410" y="3698748"/>
            <a:ext cx="0" cy="887094"/>
          </a:xfrm>
          <a:custGeom>
            <a:avLst/>
            <a:gdLst/>
            <a:ahLst/>
            <a:cxnLst/>
            <a:rect l="l" t="t" r="r" b="b"/>
            <a:pathLst>
              <a:path w="0" h="887095">
                <a:moveTo>
                  <a:pt x="0" y="0"/>
                </a:moveTo>
                <a:lnTo>
                  <a:pt x="0" y="886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92224" y="366445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78507" y="453770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1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14572" y="456819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01567" y="4532376"/>
            <a:ext cx="431800" cy="254635"/>
          </a:xfrm>
          <a:custGeom>
            <a:avLst/>
            <a:gdLst/>
            <a:ahLst/>
            <a:cxnLst/>
            <a:rect l="l" t="t" r="r" b="b"/>
            <a:pathLst>
              <a:path w="431800" h="254635">
                <a:moveTo>
                  <a:pt x="237743" y="254507"/>
                </a:moveTo>
                <a:lnTo>
                  <a:pt x="204216" y="254507"/>
                </a:lnTo>
                <a:lnTo>
                  <a:pt x="192024" y="252983"/>
                </a:lnTo>
                <a:lnTo>
                  <a:pt x="149352" y="243840"/>
                </a:lnTo>
                <a:lnTo>
                  <a:pt x="111252" y="224028"/>
                </a:lnTo>
                <a:lnTo>
                  <a:pt x="76200" y="198119"/>
                </a:lnTo>
                <a:lnTo>
                  <a:pt x="48768" y="164592"/>
                </a:lnTo>
                <a:lnTo>
                  <a:pt x="25908" y="124968"/>
                </a:lnTo>
                <a:lnTo>
                  <a:pt x="9144" y="80772"/>
                </a:lnTo>
                <a:lnTo>
                  <a:pt x="1524" y="33528"/>
                </a:lnTo>
                <a:lnTo>
                  <a:pt x="0" y="9144"/>
                </a:lnTo>
                <a:lnTo>
                  <a:pt x="0" y="0"/>
                </a:lnTo>
                <a:lnTo>
                  <a:pt x="38100" y="1524"/>
                </a:lnTo>
                <a:lnTo>
                  <a:pt x="38100" y="10668"/>
                </a:lnTo>
                <a:lnTo>
                  <a:pt x="39624" y="32004"/>
                </a:lnTo>
                <a:lnTo>
                  <a:pt x="47244" y="73152"/>
                </a:lnTo>
                <a:lnTo>
                  <a:pt x="60960" y="109728"/>
                </a:lnTo>
                <a:lnTo>
                  <a:pt x="91439" y="158495"/>
                </a:lnTo>
                <a:lnTo>
                  <a:pt x="132588" y="193548"/>
                </a:lnTo>
                <a:lnTo>
                  <a:pt x="181356" y="213359"/>
                </a:lnTo>
                <a:lnTo>
                  <a:pt x="198119" y="216407"/>
                </a:lnTo>
                <a:lnTo>
                  <a:pt x="331089" y="216407"/>
                </a:lnTo>
                <a:lnTo>
                  <a:pt x="318515" y="225551"/>
                </a:lnTo>
                <a:lnTo>
                  <a:pt x="298704" y="236219"/>
                </a:lnTo>
                <a:lnTo>
                  <a:pt x="278892" y="243840"/>
                </a:lnTo>
                <a:lnTo>
                  <a:pt x="257556" y="249936"/>
                </a:lnTo>
                <a:lnTo>
                  <a:pt x="237743" y="254507"/>
                </a:lnTo>
                <a:close/>
              </a:path>
              <a:path w="431800" h="254635">
                <a:moveTo>
                  <a:pt x="331089" y="216407"/>
                </a:moveTo>
                <a:lnTo>
                  <a:pt x="233172" y="216407"/>
                </a:lnTo>
                <a:lnTo>
                  <a:pt x="251459" y="213359"/>
                </a:lnTo>
                <a:lnTo>
                  <a:pt x="284988" y="201168"/>
                </a:lnTo>
                <a:lnTo>
                  <a:pt x="327660" y="170688"/>
                </a:lnTo>
                <a:lnTo>
                  <a:pt x="362712" y="126491"/>
                </a:lnTo>
                <a:lnTo>
                  <a:pt x="370332" y="108204"/>
                </a:lnTo>
                <a:lnTo>
                  <a:pt x="377952" y="91439"/>
                </a:lnTo>
                <a:lnTo>
                  <a:pt x="384048" y="71628"/>
                </a:lnTo>
                <a:lnTo>
                  <a:pt x="388619" y="51816"/>
                </a:lnTo>
                <a:lnTo>
                  <a:pt x="391667" y="30480"/>
                </a:lnTo>
                <a:lnTo>
                  <a:pt x="393191" y="9144"/>
                </a:lnTo>
                <a:lnTo>
                  <a:pt x="393191" y="6096"/>
                </a:lnTo>
                <a:lnTo>
                  <a:pt x="431291" y="6096"/>
                </a:lnTo>
                <a:lnTo>
                  <a:pt x="429767" y="10668"/>
                </a:lnTo>
                <a:lnTo>
                  <a:pt x="429767" y="35052"/>
                </a:lnTo>
                <a:lnTo>
                  <a:pt x="426719" y="59436"/>
                </a:lnTo>
                <a:lnTo>
                  <a:pt x="405384" y="126491"/>
                </a:lnTo>
                <a:lnTo>
                  <a:pt x="381000" y="166116"/>
                </a:lnTo>
                <a:lnTo>
                  <a:pt x="352043" y="198119"/>
                </a:lnTo>
                <a:lnTo>
                  <a:pt x="335280" y="213359"/>
                </a:lnTo>
                <a:lnTo>
                  <a:pt x="331089" y="216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38065" y="4035552"/>
            <a:ext cx="0" cy="323215"/>
          </a:xfrm>
          <a:custGeom>
            <a:avLst/>
            <a:gdLst/>
            <a:ahLst/>
            <a:cxnLst/>
            <a:rect l="l" t="t" r="r" b="b"/>
            <a:pathLst>
              <a:path w="0" h="323214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15205" y="1610867"/>
            <a:ext cx="0" cy="550545"/>
          </a:xfrm>
          <a:custGeom>
            <a:avLst/>
            <a:gdLst/>
            <a:ahLst/>
            <a:cxnLst/>
            <a:rect l="l" t="t" r="r" b="b"/>
            <a:pathLst>
              <a:path w="0" h="550544">
                <a:moveTo>
                  <a:pt x="0" y="0"/>
                </a:moveTo>
                <a:lnTo>
                  <a:pt x="0" y="5501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15205" y="2633472"/>
            <a:ext cx="0" cy="795655"/>
          </a:xfrm>
          <a:custGeom>
            <a:avLst/>
            <a:gdLst/>
            <a:ahLst/>
            <a:cxnLst/>
            <a:rect l="l" t="t" r="r" b="b"/>
            <a:pathLst>
              <a:path w="0" h="795654">
                <a:moveTo>
                  <a:pt x="0" y="0"/>
                </a:moveTo>
                <a:lnTo>
                  <a:pt x="0" y="7955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63589" y="2947416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59779" y="3267455"/>
            <a:ext cx="314325" cy="292735"/>
          </a:xfrm>
          <a:custGeom>
            <a:avLst/>
            <a:gdLst/>
            <a:ahLst/>
            <a:cxnLst/>
            <a:rect l="l" t="t" r="r" b="b"/>
            <a:pathLst>
              <a:path w="314325" h="292735">
                <a:moveTo>
                  <a:pt x="217136" y="228950"/>
                </a:moveTo>
                <a:lnTo>
                  <a:pt x="0" y="28956"/>
                </a:lnTo>
                <a:lnTo>
                  <a:pt x="25908" y="0"/>
                </a:lnTo>
                <a:lnTo>
                  <a:pt x="243552" y="200462"/>
                </a:lnTo>
                <a:lnTo>
                  <a:pt x="217136" y="228950"/>
                </a:lnTo>
                <a:close/>
              </a:path>
              <a:path w="314325" h="292735">
                <a:moveTo>
                  <a:pt x="295482" y="242316"/>
                </a:moveTo>
                <a:lnTo>
                  <a:pt x="231648" y="242316"/>
                </a:lnTo>
                <a:lnTo>
                  <a:pt x="257556" y="213359"/>
                </a:lnTo>
                <a:lnTo>
                  <a:pt x="243552" y="200462"/>
                </a:lnTo>
                <a:lnTo>
                  <a:pt x="269748" y="172211"/>
                </a:lnTo>
                <a:lnTo>
                  <a:pt x="295482" y="242316"/>
                </a:lnTo>
                <a:close/>
              </a:path>
              <a:path w="314325" h="292735">
                <a:moveTo>
                  <a:pt x="231648" y="242316"/>
                </a:moveTo>
                <a:lnTo>
                  <a:pt x="217136" y="228950"/>
                </a:lnTo>
                <a:lnTo>
                  <a:pt x="243552" y="200462"/>
                </a:lnTo>
                <a:lnTo>
                  <a:pt x="257556" y="213359"/>
                </a:lnTo>
                <a:lnTo>
                  <a:pt x="231648" y="242316"/>
                </a:lnTo>
                <a:close/>
              </a:path>
              <a:path w="314325" h="292735">
                <a:moveTo>
                  <a:pt x="313944" y="292607"/>
                </a:moveTo>
                <a:lnTo>
                  <a:pt x="192024" y="256031"/>
                </a:lnTo>
                <a:lnTo>
                  <a:pt x="217136" y="228950"/>
                </a:lnTo>
                <a:lnTo>
                  <a:pt x="231648" y="242316"/>
                </a:lnTo>
                <a:lnTo>
                  <a:pt x="295482" y="242316"/>
                </a:lnTo>
                <a:lnTo>
                  <a:pt x="31394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38444" y="2906267"/>
            <a:ext cx="329565" cy="256540"/>
          </a:xfrm>
          <a:custGeom>
            <a:avLst/>
            <a:gdLst/>
            <a:ahLst/>
            <a:cxnLst/>
            <a:rect l="l" t="t" r="r" b="b"/>
            <a:pathLst>
              <a:path w="329564" h="256539">
                <a:moveTo>
                  <a:pt x="22859" y="256032"/>
                </a:moveTo>
                <a:lnTo>
                  <a:pt x="0" y="225551"/>
                </a:lnTo>
                <a:lnTo>
                  <a:pt x="307848" y="0"/>
                </a:lnTo>
                <a:lnTo>
                  <a:pt x="329183" y="30480"/>
                </a:lnTo>
                <a:lnTo>
                  <a:pt x="22859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25717" y="3549396"/>
            <a:ext cx="0" cy="1358265"/>
          </a:xfrm>
          <a:custGeom>
            <a:avLst/>
            <a:gdLst/>
            <a:ahLst/>
            <a:cxnLst/>
            <a:rect l="l" t="t" r="r" b="b"/>
            <a:pathLst>
              <a:path w="0" h="1358264">
                <a:moveTo>
                  <a:pt x="0" y="0"/>
                </a:moveTo>
                <a:lnTo>
                  <a:pt x="0" y="13578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27242" y="1607820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27242" y="2508503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87796" y="4907280"/>
            <a:ext cx="266700" cy="58419"/>
          </a:xfrm>
          <a:custGeom>
            <a:avLst/>
            <a:gdLst/>
            <a:ahLst/>
            <a:cxnLst/>
            <a:rect l="l" t="t" r="r" b="b"/>
            <a:pathLst>
              <a:path w="266700" h="58420">
                <a:moveTo>
                  <a:pt x="266700" y="57912"/>
                </a:moveTo>
                <a:lnTo>
                  <a:pt x="0" y="57912"/>
                </a:lnTo>
                <a:lnTo>
                  <a:pt x="0" y="0"/>
                </a:lnTo>
                <a:lnTo>
                  <a:pt x="266700" y="0"/>
                </a:lnTo>
                <a:lnTo>
                  <a:pt x="266700" y="5791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17335" y="2788158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4" h="0">
                <a:moveTo>
                  <a:pt x="0" y="0"/>
                </a:moveTo>
                <a:lnTo>
                  <a:pt x="8321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06767" y="2261616"/>
            <a:ext cx="215265" cy="40005"/>
          </a:xfrm>
          <a:custGeom>
            <a:avLst/>
            <a:gdLst/>
            <a:ahLst/>
            <a:cxnLst/>
            <a:rect l="l" t="t" r="r" b="b"/>
            <a:pathLst>
              <a:path w="215265" h="40005">
                <a:moveTo>
                  <a:pt x="214883" y="39624"/>
                </a:moveTo>
                <a:lnTo>
                  <a:pt x="0" y="38100"/>
                </a:lnTo>
                <a:lnTo>
                  <a:pt x="0" y="0"/>
                </a:lnTo>
                <a:lnTo>
                  <a:pt x="214883" y="1524"/>
                </a:lnTo>
                <a:lnTo>
                  <a:pt x="214883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13269" y="2010155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09459" y="2330195"/>
            <a:ext cx="314325" cy="292735"/>
          </a:xfrm>
          <a:custGeom>
            <a:avLst/>
            <a:gdLst/>
            <a:ahLst/>
            <a:cxnLst/>
            <a:rect l="l" t="t" r="r" b="b"/>
            <a:pathLst>
              <a:path w="314325" h="292735">
                <a:moveTo>
                  <a:pt x="217898" y="229652"/>
                </a:moveTo>
                <a:lnTo>
                  <a:pt x="0" y="28956"/>
                </a:lnTo>
                <a:lnTo>
                  <a:pt x="25907" y="0"/>
                </a:lnTo>
                <a:lnTo>
                  <a:pt x="243598" y="201936"/>
                </a:lnTo>
                <a:lnTo>
                  <a:pt x="217898" y="229652"/>
                </a:lnTo>
                <a:close/>
              </a:path>
              <a:path w="314325" h="292735">
                <a:moveTo>
                  <a:pt x="295245" y="242316"/>
                </a:moveTo>
                <a:lnTo>
                  <a:pt x="231647" y="242316"/>
                </a:lnTo>
                <a:lnTo>
                  <a:pt x="257555" y="214883"/>
                </a:lnTo>
                <a:lnTo>
                  <a:pt x="243598" y="201936"/>
                </a:lnTo>
                <a:lnTo>
                  <a:pt x="269747" y="173736"/>
                </a:lnTo>
                <a:lnTo>
                  <a:pt x="295245" y="242316"/>
                </a:lnTo>
                <a:close/>
              </a:path>
              <a:path w="314325" h="292735">
                <a:moveTo>
                  <a:pt x="231647" y="242316"/>
                </a:moveTo>
                <a:lnTo>
                  <a:pt x="217898" y="229652"/>
                </a:lnTo>
                <a:lnTo>
                  <a:pt x="243598" y="201936"/>
                </a:lnTo>
                <a:lnTo>
                  <a:pt x="257555" y="214883"/>
                </a:lnTo>
                <a:lnTo>
                  <a:pt x="231647" y="242316"/>
                </a:lnTo>
                <a:close/>
              </a:path>
              <a:path w="314325" h="292735">
                <a:moveTo>
                  <a:pt x="313943" y="292607"/>
                </a:moveTo>
                <a:lnTo>
                  <a:pt x="192024" y="257556"/>
                </a:lnTo>
                <a:lnTo>
                  <a:pt x="217898" y="229652"/>
                </a:lnTo>
                <a:lnTo>
                  <a:pt x="231647" y="242316"/>
                </a:lnTo>
                <a:lnTo>
                  <a:pt x="295245" y="242316"/>
                </a:lnTo>
                <a:lnTo>
                  <a:pt x="313943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88123" y="1967483"/>
            <a:ext cx="329565" cy="257810"/>
          </a:xfrm>
          <a:custGeom>
            <a:avLst/>
            <a:gdLst/>
            <a:ahLst/>
            <a:cxnLst/>
            <a:rect l="l" t="t" r="r" b="b"/>
            <a:pathLst>
              <a:path w="329565" h="257810">
                <a:moveTo>
                  <a:pt x="22860" y="257556"/>
                </a:moveTo>
                <a:lnTo>
                  <a:pt x="0" y="227075"/>
                </a:lnTo>
                <a:lnTo>
                  <a:pt x="306324" y="0"/>
                </a:lnTo>
                <a:lnTo>
                  <a:pt x="329183" y="30479"/>
                </a:lnTo>
                <a:lnTo>
                  <a:pt x="2286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41819" y="3392423"/>
            <a:ext cx="216535" cy="40005"/>
          </a:xfrm>
          <a:custGeom>
            <a:avLst/>
            <a:gdLst/>
            <a:ahLst/>
            <a:cxnLst/>
            <a:rect l="l" t="t" r="r" b="b"/>
            <a:pathLst>
              <a:path w="216534" h="40004">
                <a:moveTo>
                  <a:pt x="0" y="39624"/>
                </a:moveTo>
                <a:lnTo>
                  <a:pt x="0" y="1524"/>
                </a:lnTo>
                <a:lnTo>
                  <a:pt x="216408" y="0"/>
                </a:lnTo>
                <a:lnTo>
                  <a:pt x="216408" y="3810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49846" y="3125724"/>
            <a:ext cx="0" cy="556260"/>
          </a:xfrm>
          <a:custGeom>
            <a:avLst/>
            <a:gdLst/>
            <a:ahLst/>
            <a:cxnLst/>
            <a:rect l="l" t="t" r="r" b="b"/>
            <a:pathLst>
              <a:path w="0" h="556260">
                <a:moveTo>
                  <a:pt x="0" y="0"/>
                </a:moveTo>
                <a:lnTo>
                  <a:pt x="0" y="5562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58228" y="3057144"/>
            <a:ext cx="266700" cy="291465"/>
          </a:xfrm>
          <a:custGeom>
            <a:avLst/>
            <a:gdLst/>
            <a:ahLst/>
            <a:cxnLst/>
            <a:rect l="l" t="t" r="r" b="b"/>
            <a:pathLst>
              <a:path w="266700" h="291464">
                <a:moveTo>
                  <a:pt x="91786" y="219308"/>
                </a:moveTo>
                <a:lnTo>
                  <a:pt x="63116" y="193198"/>
                </a:lnTo>
                <a:lnTo>
                  <a:pt x="239267" y="0"/>
                </a:lnTo>
                <a:lnTo>
                  <a:pt x="266700" y="25908"/>
                </a:lnTo>
                <a:lnTo>
                  <a:pt x="91786" y="219308"/>
                </a:lnTo>
                <a:close/>
              </a:path>
              <a:path w="266700" h="291464">
                <a:moveTo>
                  <a:pt x="0" y="291084"/>
                </a:moveTo>
                <a:lnTo>
                  <a:pt x="35052" y="167640"/>
                </a:lnTo>
                <a:lnTo>
                  <a:pt x="63116" y="193198"/>
                </a:lnTo>
                <a:lnTo>
                  <a:pt x="50292" y="207264"/>
                </a:lnTo>
                <a:lnTo>
                  <a:pt x="79248" y="233172"/>
                </a:lnTo>
                <a:lnTo>
                  <a:pt x="107008" y="233172"/>
                </a:lnTo>
                <a:lnTo>
                  <a:pt x="120396" y="245364"/>
                </a:lnTo>
                <a:lnTo>
                  <a:pt x="0" y="291084"/>
                </a:lnTo>
                <a:close/>
              </a:path>
              <a:path w="266700" h="291464">
                <a:moveTo>
                  <a:pt x="79248" y="233172"/>
                </a:moveTo>
                <a:lnTo>
                  <a:pt x="50292" y="207264"/>
                </a:lnTo>
                <a:lnTo>
                  <a:pt x="63116" y="193198"/>
                </a:lnTo>
                <a:lnTo>
                  <a:pt x="91786" y="219308"/>
                </a:lnTo>
                <a:lnTo>
                  <a:pt x="79248" y="233172"/>
                </a:lnTo>
                <a:close/>
              </a:path>
              <a:path w="266700" h="291464">
                <a:moveTo>
                  <a:pt x="107008" y="233172"/>
                </a:moveTo>
                <a:lnTo>
                  <a:pt x="79248" y="233172"/>
                </a:lnTo>
                <a:lnTo>
                  <a:pt x="91786" y="219308"/>
                </a:lnTo>
                <a:lnTo>
                  <a:pt x="107008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24700" y="3468623"/>
            <a:ext cx="330835" cy="256540"/>
          </a:xfrm>
          <a:custGeom>
            <a:avLst/>
            <a:gdLst/>
            <a:ahLst/>
            <a:cxnLst/>
            <a:rect l="l" t="t" r="r" b="b"/>
            <a:pathLst>
              <a:path w="330834" h="256539">
                <a:moveTo>
                  <a:pt x="307848" y="256032"/>
                </a:moveTo>
                <a:lnTo>
                  <a:pt x="0" y="30479"/>
                </a:lnTo>
                <a:lnTo>
                  <a:pt x="22860" y="0"/>
                </a:lnTo>
                <a:lnTo>
                  <a:pt x="330707" y="224027"/>
                </a:lnTo>
                <a:lnTo>
                  <a:pt x="30784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13626" y="2272283"/>
            <a:ext cx="0" cy="1158240"/>
          </a:xfrm>
          <a:custGeom>
            <a:avLst/>
            <a:gdLst/>
            <a:ahLst/>
            <a:cxnLst/>
            <a:rect l="l" t="t" r="r" b="b"/>
            <a:pathLst>
              <a:path w="0" h="1158239">
                <a:moveTo>
                  <a:pt x="0" y="0"/>
                </a:moveTo>
                <a:lnTo>
                  <a:pt x="0" y="11582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93685" y="1620012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93685" y="2564892"/>
            <a:ext cx="0" cy="539750"/>
          </a:xfrm>
          <a:custGeom>
            <a:avLst/>
            <a:gdLst/>
            <a:ahLst/>
            <a:cxnLst/>
            <a:rect l="l" t="t" r="r" b="b"/>
            <a:pathLst>
              <a:path w="0" h="539750">
                <a:moveTo>
                  <a:pt x="0" y="0"/>
                </a:moveTo>
                <a:lnTo>
                  <a:pt x="0" y="5394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27214" y="3691127"/>
            <a:ext cx="0" cy="2426335"/>
          </a:xfrm>
          <a:custGeom>
            <a:avLst/>
            <a:gdLst/>
            <a:ahLst/>
            <a:cxnLst/>
            <a:rect l="l" t="t" r="r" b="b"/>
            <a:pathLst>
              <a:path w="0" h="2426335">
                <a:moveTo>
                  <a:pt x="0" y="0"/>
                </a:moveTo>
                <a:lnTo>
                  <a:pt x="0" y="24262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78352" y="6112002"/>
            <a:ext cx="5005070" cy="0"/>
          </a:xfrm>
          <a:custGeom>
            <a:avLst/>
            <a:gdLst/>
            <a:ahLst/>
            <a:cxnLst/>
            <a:rect l="l" t="t" r="r" b="b"/>
            <a:pathLst>
              <a:path w="5005070" h="0">
                <a:moveTo>
                  <a:pt x="0" y="0"/>
                </a:moveTo>
                <a:lnTo>
                  <a:pt x="50048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99019" y="2859785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79" h="0">
                <a:moveTo>
                  <a:pt x="0" y="0"/>
                </a:moveTo>
                <a:lnTo>
                  <a:pt x="1147572" y="0"/>
                </a:lnTo>
              </a:path>
            </a:pathLst>
          </a:custGeom>
          <a:ln w="38100">
            <a:solidFill>
              <a:srgbClr val="1F49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52343" y="2127504"/>
            <a:ext cx="161925" cy="471170"/>
          </a:xfrm>
          <a:custGeom>
            <a:avLst/>
            <a:gdLst/>
            <a:ahLst/>
            <a:cxnLst/>
            <a:rect l="l" t="t" r="r" b="b"/>
            <a:pathLst>
              <a:path w="161925" h="471169">
                <a:moveTo>
                  <a:pt x="0" y="470915"/>
                </a:moveTo>
                <a:lnTo>
                  <a:pt x="0" y="0"/>
                </a:lnTo>
                <a:lnTo>
                  <a:pt x="161544" y="0"/>
                </a:lnTo>
                <a:lnTo>
                  <a:pt x="161544" y="470915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34056" y="2107692"/>
            <a:ext cx="200025" cy="509270"/>
          </a:xfrm>
          <a:custGeom>
            <a:avLst/>
            <a:gdLst/>
            <a:ahLst/>
            <a:cxnLst/>
            <a:rect l="l" t="t" r="r" b="b"/>
            <a:pathLst>
              <a:path w="200025" h="509269">
                <a:moveTo>
                  <a:pt x="199643" y="509015"/>
                </a:moveTo>
                <a:lnTo>
                  <a:pt x="0" y="509015"/>
                </a:lnTo>
                <a:lnTo>
                  <a:pt x="0" y="0"/>
                </a:lnTo>
                <a:lnTo>
                  <a:pt x="199643" y="0"/>
                </a:lnTo>
                <a:lnTo>
                  <a:pt x="199643" y="19811"/>
                </a:lnTo>
                <a:lnTo>
                  <a:pt x="38100" y="19811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70915"/>
                </a:lnTo>
                <a:lnTo>
                  <a:pt x="18288" y="470915"/>
                </a:lnTo>
                <a:lnTo>
                  <a:pt x="38100" y="490727"/>
                </a:lnTo>
                <a:lnTo>
                  <a:pt x="199643" y="490727"/>
                </a:lnTo>
                <a:lnTo>
                  <a:pt x="199643" y="509015"/>
                </a:lnTo>
                <a:close/>
              </a:path>
              <a:path w="200025" h="509269">
                <a:moveTo>
                  <a:pt x="38100" y="38100"/>
                </a:moveTo>
                <a:lnTo>
                  <a:pt x="18288" y="38100"/>
                </a:lnTo>
                <a:lnTo>
                  <a:pt x="38100" y="19811"/>
                </a:lnTo>
                <a:lnTo>
                  <a:pt x="38100" y="38100"/>
                </a:lnTo>
                <a:close/>
              </a:path>
              <a:path w="200025" h="509269">
                <a:moveTo>
                  <a:pt x="161543" y="38100"/>
                </a:moveTo>
                <a:lnTo>
                  <a:pt x="38100" y="38100"/>
                </a:lnTo>
                <a:lnTo>
                  <a:pt x="38100" y="19811"/>
                </a:lnTo>
                <a:lnTo>
                  <a:pt x="161543" y="19811"/>
                </a:lnTo>
                <a:lnTo>
                  <a:pt x="161543" y="38100"/>
                </a:lnTo>
                <a:close/>
              </a:path>
              <a:path w="200025" h="509269">
                <a:moveTo>
                  <a:pt x="161543" y="490727"/>
                </a:moveTo>
                <a:lnTo>
                  <a:pt x="161543" y="19811"/>
                </a:lnTo>
                <a:lnTo>
                  <a:pt x="179831" y="38100"/>
                </a:lnTo>
                <a:lnTo>
                  <a:pt x="199643" y="38100"/>
                </a:lnTo>
                <a:lnTo>
                  <a:pt x="199643" y="470915"/>
                </a:lnTo>
                <a:lnTo>
                  <a:pt x="179831" y="470915"/>
                </a:lnTo>
                <a:lnTo>
                  <a:pt x="161543" y="490727"/>
                </a:lnTo>
                <a:close/>
              </a:path>
              <a:path w="200025" h="509269">
                <a:moveTo>
                  <a:pt x="199643" y="38100"/>
                </a:moveTo>
                <a:lnTo>
                  <a:pt x="179831" y="38100"/>
                </a:lnTo>
                <a:lnTo>
                  <a:pt x="161543" y="19811"/>
                </a:lnTo>
                <a:lnTo>
                  <a:pt x="199643" y="19811"/>
                </a:lnTo>
                <a:lnTo>
                  <a:pt x="199643" y="38100"/>
                </a:lnTo>
                <a:close/>
              </a:path>
              <a:path w="200025" h="509269">
                <a:moveTo>
                  <a:pt x="38100" y="490727"/>
                </a:moveTo>
                <a:lnTo>
                  <a:pt x="18288" y="470915"/>
                </a:lnTo>
                <a:lnTo>
                  <a:pt x="38100" y="470915"/>
                </a:lnTo>
                <a:lnTo>
                  <a:pt x="38100" y="490727"/>
                </a:lnTo>
                <a:close/>
              </a:path>
              <a:path w="200025" h="509269">
                <a:moveTo>
                  <a:pt x="161543" y="490727"/>
                </a:moveTo>
                <a:lnTo>
                  <a:pt x="38100" y="490727"/>
                </a:lnTo>
                <a:lnTo>
                  <a:pt x="38100" y="470915"/>
                </a:lnTo>
                <a:lnTo>
                  <a:pt x="161543" y="470915"/>
                </a:lnTo>
                <a:lnTo>
                  <a:pt x="161543" y="490727"/>
                </a:lnTo>
                <a:close/>
              </a:path>
              <a:path w="200025" h="509269">
                <a:moveTo>
                  <a:pt x="199643" y="490727"/>
                </a:moveTo>
                <a:lnTo>
                  <a:pt x="161543" y="490727"/>
                </a:lnTo>
                <a:lnTo>
                  <a:pt x="179831" y="470915"/>
                </a:lnTo>
                <a:lnTo>
                  <a:pt x="199643" y="470915"/>
                </a:lnTo>
                <a:lnTo>
                  <a:pt x="199643" y="490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16908" y="2161032"/>
            <a:ext cx="161925" cy="472440"/>
          </a:xfrm>
          <a:custGeom>
            <a:avLst/>
            <a:gdLst/>
            <a:ahLst/>
            <a:cxnLst/>
            <a:rect l="l" t="t" r="r" b="b"/>
            <a:pathLst>
              <a:path w="161925" h="472439">
                <a:moveTo>
                  <a:pt x="0" y="472440"/>
                </a:moveTo>
                <a:lnTo>
                  <a:pt x="0" y="0"/>
                </a:lnTo>
                <a:lnTo>
                  <a:pt x="161543" y="0"/>
                </a:lnTo>
                <a:lnTo>
                  <a:pt x="161543" y="472440"/>
                </a:lnTo>
                <a:lnTo>
                  <a:pt x="0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98620" y="2141220"/>
            <a:ext cx="200025" cy="512445"/>
          </a:xfrm>
          <a:custGeom>
            <a:avLst/>
            <a:gdLst/>
            <a:ahLst/>
            <a:cxnLst/>
            <a:rect l="l" t="t" r="r" b="b"/>
            <a:pathLst>
              <a:path w="200025" h="512444">
                <a:moveTo>
                  <a:pt x="199643" y="512063"/>
                </a:moveTo>
                <a:lnTo>
                  <a:pt x="0" y="512063"/>
                </a:lnTo>
                <a:lnTo>
                  <a:pt x="0" y="0"/>
                </a:lnTo>
                <a:lnTo>
                  <a:pt x="199643" y="0"/>
                </a:lnTo>
                <a:lnTo>
                  <a:pt x="199643" y="19811"/>
                </a:lnTo>
                <a:lnTo>
                  <a:pt x="38100" y="19811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473963"/>
                </a:lnTo>
                <a:lnTo>
                  <a:pt x="18288" y="473963"/>
                </a:lnTo>
                <a:lnTo>
                  <a:pt x="38100" y="492251"/>
                </a:lnTo>
                <a:lnTo>
                  <a:pt x="199643" y="492251"/>
                </a:lnTo>
                <a:lnTo>
                  <a:pt x="199643" y="512063"/>
                </a:lnTo>
                <a:close/>
              </a:path>
              <a:path w="200025" h="512444">
                <a:moveTo>
                  <a:pt x="38100" y="38099"/>
                </a:moveTo>
                <a:lnTo>
                  <a:pt x="18288" y="38099"/>
                </a:lnTo>
                <a:lnTo>
                  <a:pt x="38100" y="19811"/>
                </a:lnTo>
                <a:lnTo>
                  <a:pt x="38100" y="38099"/>
                </a:lnTo>
                <a:close/>
              </a:path>
              <a:path w="200025" h="512444">
                <a:moveTo>
                  <a:pt x="161543" y="38099"/>
                </a:moveTo>
                <a:lnTo>
                  <a:pt x="38100" y="38099"/>
                </a:lnTo>
                <a:lnTo>
                  <a:pt x="38100" y="19811"/>
                </a:lnTo>
                <a:lnTo>
                  <a:pt x="161543" y="19811"/>
                </a:lnTo>
                <a:lnTo>
                  <a:pt x="161543" y="38099"/>
                </a:lnTo>
                <a:close/>
              </a:path>
              <a:path w="200025" h="512444">
                <a:moveTo>
                  <a:pt x="161543" y="492251"/>
                </a:moveTo>
                <a:lnTo>
                  <a:pt x="161543" y="19811"/>
                </a:lnTo>
                <a:lnTo>
                  <a:pt x="179831" y="38099"/>
                </a:lnTo>
                <a:lnTo>
                  <a:pt x="199643" y="38099"/>
                </a:lnTo>
                <a:lnTo>
                  <a:pt x="199643" y="473963"/>
                </a:lnTo>
                <a:lnTo>
                  <a:pt x="179831" y="473963"/>
                </a:lnTo>
                <a:lnTo>
                  <a:pt x="161543" y="492251"/>
                </a:lnTo>
                <a:close/>
              </a:path>
              <a:path w="200025" h="512444">
                <a:moveTo>
                  <a:pt x="199643" y="38099"/>
                </a:moveTo>
                <a:lnTo>
                  <a:pt x="179831" y="38099"/>
                </a:lnTo>
                <a:lnTo>
                  <a:pt x="161543" y="19811"/>
                </a:lnTo>
                <a:lnTo>
                  <a:pt x="199643" y="19811"/>
                </a:lnTo>
                <a:lnTo>
                  <a:pt x="199643" y="38099"/>
                </a:lnTo>
                <a:close/>
              </a:path>
              <a:path w="200025" h="512444">
                <a:moveTo>
                  <a:pt x="38100" y="492251"/>
                </a:moveTo>
                <a:lnTo>
                  <a:pt x="18288" y="473963"/>
                </a:lnTo>
                <a:lnTo>
                  <a:pt x="38100" y="473963"/>
                </a:lnTo>
                <a:lnTo>
                  <a:pt x="38100" y="492251"/>
                </a:lnTo>
                <a:close/>
              </a:path>
              <a:path w="200025" h="512444">
                <a:moveTo>
                  <a:pt x="161543" y="492251"/>
                </a:moveTo>
                <a:lnTo>
                  <a:pt x="38100" y="492251"/>
                </a:lnTo>
                <a:lnTo>
                  <a:pt x="38100" y="473963"/>
                </a:lnTo>
                <a:lnTo>
                  <a:pt x="161543" y="473963"/>
                </a:lnTo>
                <a:lnTo>
                  <a:pt x="161543" y="492251"/>
                </a:lnTo>
                <a:close/>
              </a:path>
              <a:path w="200025" h="512444">
                <a:moveTo>
                  <a:pt x="199643" y="492251"/>
                </a:moveTo>
                <a:lnTo>
                  <a:pt x="161543" y="492251"/>
                </a:lnTo>
                <a:lnTo>
                  <a:pt x="179831" y="473963"/>
                </a:lnTo>
                <a:lnTo>
                  <a:pt x="199643" y="473963"/>
                </a:lnTo>
                <a:lnTo>
                  <a:pt x="199643" y="49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38088" y="2034540"/>
            <a:ext cx="161925" cy="474345"/>
          </a:xfrm>
          <a:custGeom>
            <a:avLst/>
            <a:gdLst/>
            <a:ahLst/>
            <a:cxnLst/>
            <a:rect l="l" t="t" r="r" b="b"/>
            <a:pathLst>
              <a:path w="161925" h="474344">
                <a:moveTo>
                  <a:pt x="0" y="473963"/>
                </a:moveTo>
                <a:lnTo>
                  <a:pt x="0" y="0"/>
                </a:lnTo>
                <a:lnTo>
                  <a:pt x="161544" y="0"/>
                </a:lnTo>
                <a:lnTo>
                  <a:pt x="161544" y="473963"/>
                </a:lnTo>
                <a:lnTo>
                  <a:pt x="0" y="473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19800" y="2016251"/>
            <a:ext cx="198120" cy="510540"/>
          </a:xfrm>
          <a:custGeom>
            <a:avLst/>
            <a:gdLst/>
            <a:ahLst/>
            <a:cxnLst/>
            <a:rect l="l" t="t" r="r" b="b"/>
            <a:pathLst>
              <a:path w="198120" h="510539">
                <a:moveTo>
                  <a:pt x="198119" y="510539"/>
                </a:moveTo>
                <a:lnTo>
                  <a:pt x="0" y="510539"/>
                </a:lnTo>
                <a:lnTo>
                  <a:pt x="0" y="0"/>
                </a:lnTo>
                <a:lnTo>
                  <a:pt x="198119" y="0"/>
                </a:lnTo>
                <a:lnTo>
                  <a:pt x="198119" y="18287"/>
                </a:lnTo>
                <a:lnTo>
                  <a:pt x="38100" y="18287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472439"/>
                </a:lnTo>
                <a:lnTo>
                  <a:pt x="18288" y="472439"/>
                </a:lnTo>
                <a:lnTo>
                  <a:pt x="38100" y="492251"/>
                </a:lnTo>
                <a:lnTo>
                  <a:pt x="198119" y="492251"/>
                </a:lnTo>
                <a:lnTo>
                  <a:pt x="198119" y="510539"/>
                </a:lnTo>
                <a:close/>
              </a:path>
              <a:path w="198120" h="510539">
                <a:moveTo>
                  <a:pt x="38100" y="38099"/>
                </a:moveTo>
                <a:lnTo>
                  <a:pt x="18288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198120" h="510539">
                <a:moveTo>
                  <a:pt x="160019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160019" y="18287"/>
                </a:lnTo>
                <a:lnTo>
                  <a:pt x="160019" y="38099"/>
                </a:lnTo>
                <a:close/>
              </a:path>
              <a:path w="198120" h="510539">
                <a:moveTo>
                  <a:pt x="160019" y="492251"/>
                </a:moveTo>
                <a:lnTo>
                  <a:pt x="160019" y="18287"/>
                </a:lnTo>
                <a:lnTo>
                  <a:pt x="179831" y="38099"/>
                </a:lnTo>
                <a:lnTo>
                  <a:pt x="198119" y="38099"/>
                </a:lnTo>
                <a:lnTo>
                  <a:pt x="198119" y="472439"/>
                </a:lnTo>
                <a:lnTo>
                  <a:pt x="179831" y="472439"/>
                </a:lnTo>
                <a:lnTo>
                  <a:pt x="160019" y="492251"/>
                </a:lnTo>
                <a:close/>
              </a:path>
              <a:path w="198120" h="510539">
                <a:moveTo>
                  <a:pt x="198119" y="38099"/>
                </a:moveTo>
                <a:lnTo>
                  <a:pt x="179831" y="38099"/>
                </a:lnTo>
                <a:lnTo>
                  <a:pt x="160019" y="18287"/>
                </a:lnTo>
                <a:lnTo>
                  <a:pt x="198119" y="18287"/>
                </a:lnTo>
                <a:lnTo>
                  <a:pt x="198119" y="38099"/>
                </a:lnTo>
                <a:close/>
              </a:path>
              <a:path w="198120" h="510539">
                <a:moveTo>
                  <a:pt x="38100" y="492251"/>
                </a:moveTo>
                <a:lnTo>
                  <a:pt x="18288" y="472439"/>
                </a:lnTo>
                <a:lnTo>
                  <a:pt x="38100" y="472439"/>
                </a:lnTo>
                <a:lnTo>
                  <a:pt x="38100" y="492251"/>
                </a:lnTo>
                <a:close/>
              </a:path>
              <a:path w="198120" h="510539">
                <a:moveTo>
                  <a:pt x="160019" y="492251"/>
                </a:moveTo>
                <a:lnTo>
                  <a:pt x="38100" y="492251"/>
                </a:lnTo>
                <a:lnTo>
                  <a:pt x="38100" y="472439"/>
                </a:lnTo>
                <a:lnTo>
                  <a:pt x="160019" y="472439"/>
                </a:lnTo>
                <a:lnTo>
                  <a:pt x="160019" y="492251"/>
                </a:lnTo>
                <a:close/>
              </a:path>
              <a:path w="198120" h="510539">
                <a:moveTo>
                  <a:pt x="198119" y="492251"/>
                </a:moveTo>
                <a:lnTo>
                  <a:pt x="160019" y="492251"/>
                </a:lnTo>
                <a:lnTo>
                  <a:pt x="179831" y="472439"/>
                </a:lnTo>
                <a:lnTo>
                  <a:pt x="198119" y="472439"/>
                </a:lnTo>
                <a:lnTo>
                  <a:pt x="198119" y="49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67016" y="283921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9125" y="2690"/>
                </a:lnTo>
                <a:lnTo>
                  <a:pt x="60769" y="10096"/>
                </a:lnTo>
                <a:lnTo>
                  <a:pt x="68699" y="21216"/>
                </a:lnTo>
                <a:lnTo>
                  <a:pt x="71628" y="35051"/>
                </a:lnTo>
                <a:lnTo>
                  <a:pt x="68699" y="49125"/>
                </a:lnTo>
                <a:lnTo>
                  <a:pt x="60769" y="60769"/>
                </a:lnTo>
                <a:lnTo>
                  <a:pt x="49125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47203" y="281939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8580" y="1524"/>
                </a:lnTo>
                <a:lnTo>
                  <a:pt x="74676" y="4572"/>
                </a:lnTo>
                <a:close/>
              </a:path>
              <a:path w="109854" h="109855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5">
                <a:moveTo>
                  <a:pt x="96012" y="92964"/>
                </a:moveTo>
                <a:lnTo>
                  <a:pt x="15240" y="92964"/>
                </a:lnTo>
                <a:lnTo>
                  <a:pt x="10668" y="86868"/>
                </a:lnTo>
                <a:lnTo>
                  <a:pt x="9144" y="85344"/>
                </a:lnTo>
                <a:lnTo>
                  <a:pt x="9144" y="83820"/>
                </a:lnTo>
                <a:lnTo>
                  <a:pt x="6096" y="77724"/>
                </a:lnTo>
                <a:lnTo>
                  <a:pt x="4572" y="77724"/>
                </a:lnTo>
                <a:lnTo>
                  <a:pt x="4572" y="74676"/>
                </a:lnTo>
                <a:lnTo>
                  <a:pt x="1524" y="68580"/>
                </a:lnTo>
                <a:lnTo>
                  <a:pt x="1524" y="64008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2672"/>
                </a:lnTo>
                <a:lnTo>
                  <a:pt x="4572" y="35052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0668" y="22860"/>
                </a:lnTo>
                <a:lnTo>
                  <a:pt x="22859" y="10668"/>
                </a:lnTo>
                <a:lnTo>
                  <a:pt x="24384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6868" y="10668"/>
                </a:lnTo>
                <a:lnTo>
                  <a:pt x="92964" y="15240"/>
                </a:lnTo>
                <a:lnTo>
                  <a:pt x="96012" y="18288"/>
                </a:lnTo>
                <a:lnTo>
                  <a:pt x="99060" y="22860"/>
                </a:lnTo>
                <a:lnTo>
                  <a:pt x="102108" y="25908"/>
                </a:lnTo>
                <a:lnTo>
                  <a:pt x="105155" y="32004"/>
                </a:lnTo>
                <a:lnTo>
                  <a:pt x="105155" y="33528"/>
                </a:lnTo>
                <a:lnTo>
                  <a:pt x="106679" y="35052"/>
                </a:lnTo>
                <a:lnTo>
                  <a:pt x="107289" y="38100"/>
                </a:lnTo>
                <a:lnTo>
                  <a:pt x="53339" y="38100"/>
                </a:lnTo>
                <a:lnTo>
                  <a:pt x="50291" y="39624"/>
                </a:lnTo>
                <a:lnTo>
                  <a:pt x="47244" y="39624"/>
                </a:lnTo>
                <a:lnTo>
                  <a:pt x="39624" y="47244"/>
                </a:lnTo>
                <a:lnTo>
                  <a:pt x="41148" y="47244"/>
                </a:lnTo>
                <a:lnTo>
                  <a:pt x="38100" y="53340"/>
                </a:lnTo>
                <a:lnTo>
                  <a:pt x="38100" y="57912"/>
                </a:lnTo>
                <a:lnTo>
                  <a:pt x="38607" y="57912"/>
                </a:lnTo>
                <a:lnTo>
                  <a:pt x="39624" y="60960"/>
                </a:lnTo>
                <a:lnTo>
                  <a:pt x="39928" y="60960"/>
                </a:lnTo>
                <a:lnTo>
                  <a:pt x="40538" y="62484"/>
                </a:lnTo>
                <a:lnTo>
                  <a:pt x="39624" y="62484"/>
                </a:lnTo>
                <a:lnTo>
                  <a:pt x="44195" y="68580"/>
                </a:lnTo>
                <a:lnTo>
                  <a:pt x="50292" y="71628"/>
                </a:lnTo>
                <a:lnTo>
                  <a:pt x="107441" y="71628"/>
                </a:lnTo>
                <a:lnTo>
                  <a:pt x="106679" y="74676"/>
                </a:lnTo>
                <a:lnTo>
                  <a:pt x="106679" y="76200"/>
                </a:lnTo>
                <a:lnTo>
                  <a:pt x="105155" y="77724"/>
                </a:lnTo>
                <a:lnTo>
                  <a:pt x="102108" y="83820"/>
                </a:lnTo>
                <a:lnTo>
                  <a:pt x="100584" y="85344"/>
                </a:lnTo>
                <a:lnTo>
                  <a:pt x="100584" y="86868"/>
                </a:lnTo>
                <a:lnTo>
                  <a:pt x="99060" y="86868"/>
                </a:lnTo>
                <a:lnTo>
                  <a:pt x="96012" y="92964"/>
                </a:lnTo>
                <a:close/>
              </a:path>
              <a:path w="109854" h="109855">
                <a:moveTo>
                  <a:pt x="50292" y="39624"/>
                </a:moveTo>
                <a:lnTo>
                  <a:pt x="53339" y="38100"/>
                </a:lnTo>
                <a:lnTo>
                  <a:pt x="55626" y="38557"/>
                </a:lnTo>
                <a:lnTo>
                  <a:pt x="50292" y="39624"/>
                </a:lnTo>
                <a:close/>
              </a:path>
              <a:path w="109854" h="109855">
                <a:moveTo>
                  <a:pt x="55626" y="38557"/>
                </a:moveTo>
                <a:lnTo>
                  <a:pt x="53339" y="38100"/>
                </a:lnTo>
                <a:lnTo>
                  <a:pt x="56387" y="38100"/>
                </a:lnTo>
                <a:lnTo>
                  <a:pt x="56895" y="38303"/>
                </a:lnTo>
                <a:lnTo>
                  <a:pt x="55626" y="38557"/>
                </a:lnTo>
                <a:close/>
              </a:path>
              <a:path w="109854" h="109855">
                <a:moveTo>
                  <a:pt x="56896" y="38303"/>
                </a:moveTo>
                <a:lnTo>
                  <a:pt x="56387" y="38100"/>
                </a:lnTo>
                <a:lnTo>
                  <a:pt x="56959" y="38290"/>
                </a:lnTo>
                <a:close/>
              </a:path>
              <a:path w="109854" h="109855">
                <a:moveTo>
                  <a:pt x="56959" y="38290"/>
                </a:moveTo>
                <a:lnTo>
                  <a:pt x="56387" y="38100"/>
                </a:lnTo>
                <a:lnTo>
                  <a:pt x="57912" y="38100"/>
                </a:lnTo>
                <a:lnTo>
                  <a:pt x="56959" y="38290"/>
                </a:lnTo>
                <a:close/>
              </a:path>
              <a:path w="109854" h="109855">
                <a:moveTo>
                  <a:pt x="109728" y="60960"/>
                </a:moveTo>
                <a:lnTo>
                  <a:pt x="71628" y="60960"/>
                </a:lnTo>
                <a:lnTo>
                  <a:pt x="71628" y="50292"/>
                </a:lnTo>
                <a:lnTo>
                  <a:pt x="68580" y="44196"/>
                </a:lnTo>
                <a:lnTo>
                  <a:pt x="62484" y="39624"/>
                </a:lnTo>
                <a:lnTo>
                  <a:pt x="60960" y="39624"/>
                </a:lnTo>
                <a:lnTo>
                  <a:pt x="56959" y="38290"/>
                </a:lnTo>
                <a:lnTo>
                  <a:pt x="57912" y="38100"/>
                </a:lnTo>
                <a:lnTo>
                  <a:pt x="107289" y="38100"/>
                </a:lnTo>
                <a:lnTo>
                  <a:pt x="108204" y="42672"/>
                </a:lnTo>
                <a:lnTo>
                  <a:pt x="108204" y="44196"/>
                </a:lnTo>
                <a:lnTo>
                  <a:pt x="109728" y="45720"/>
                </a:lnTo>
                <a:lnTo>
                  <a:pt x="109728" y="60960"/>
                </a:lnTo>
                <a:close/>
              </a:path>
              <a:path w="109854" h="109855">
                <a:moveTo>
                  <a:pt x="60960" y="39624"/>
                </a:moveTo>
                <a:lnTo>
                  <a:pt x="59436" y="39319"/>
                </a:lnTo>
                <a:lnTo>
                  <a:pt x="56896" y="38303"/>
                </a:lnTo>
                <a:lnTo>
                  <a:pt x="60960" y="39624"/>
                </a:lnTo>
                <a:close/>
              </a:path>
              <a:path w="109854" h="109855">
                <a:moveTo>
                  <a:pt x="59436" y="39319"/>
                </a:moveTo>
                <a:lnTo>
                  <a:pt x="55626" y="38557"/>
                </a:lnTo>
                <a:lnTo>
                  <a:pt x="56896" y="38303"/>
                </a:lnTo>
                <a:lnTo>
                  <a:pt x="59436" y="39319"/>
                </a:lnTo>
                <a:close/>
              </a:path>
              <a:path w="109854" h="109855">
                <a:moveTo>
                  <a:pt x="64008" y="41148"/>
                </a:moveTo>
                <a:lnTo>
                  <a:pt x="59436" y="39319"/>
                </a:lnTo>
                <a:lnTo>
                  <a:pt x="60960" y="39624"/>
                </a:lnTo>
                <a:lnTo>
                  <a:pt x="62484" y="39624"/>
                </a:lnTo>
                <a:lnTo>
                  <a:pt x="64008" y="41148"/>
                </a:lnTo>
                <a:close/>
              </a:path>
              <a:path w="109854" h="109855">
                <a:moveTo>
                  <a:pt x="44195" y="42672"/>
                </a:moveTo>
                <a:lnTo>
                  <a:pt x="47244" y="39624"/>
                </a:lnTo>
                <a:lnTo>
                  <a:pt x="50291" y="39624"/>
                </a:lnTo>
                <a:lnTo>
                  <a:pt x="44195" y="42672"/>
                </a:lnTo>
                <a:close/>
              </a:path>
              <a:path w="109854" h="109855">
                <a:moveTo>
                  <a:pt x="65532" y="42672"/>
                </a:moveTo>
                <a:lnTo>
                  <a:pt x="59436" y="39624"/>
                </a:lnTo>
                <a:lnTo>
                  <a:pt x="64008" y="41148"/>
                </a:lnTo>
                <a:lnTo>
                  <a:pt x="65532" y="42672"/>
                </a:lnTo>
                <a:close/>
              </a:path>
              <a:path w="109854" h="109855">
                <a:moveTo>
                  <a:pt x="70104" y="47244"/>
                </a:moveTo>
                <a:lnTo>
                  <a:pt x="65532" y="42672"/>
                </a:lnTo>
                <a:lnTo>
                  <a:pt x="68580" y="44196"/>
                </a:lnTo>
                <a:lnTo>
                  <a:pt x="70104" y="47244"/>
                </a:lnTo>
                <a:close/>
              </a:path>
              <a:path w="109854" h="109855">
                <a:moveTo>
                  <a:pt x="41148" y="47244"/>
                </a:moveTo>
                <a:lnTo>
                  <a:pt x="39624" y="47244"/>
                </a:lnTo>
                <a:lnTo>
                  <a:pt x="42672" y="44196"/>
                </a:lnTo>
                <a:lnTo>
                  <a:pt x="41148" y="47244"/>
                </a:lnTo>
                <a:close/>
              </a:path>
              <a:path w="109854" h="109855">
                <a:moveTo>
                  <a:pt x="71628" y="53340"/>
                </a:moveTo>
                <a:lnTo>
                  <a:pt x="70104" y="47244"/>
                </a:lnTo>
                <a:lnTo>
                  <a:pt x="71628" y="50292"/>
                </a:lnTo>
                <a:lnTo>
                  <a:pt x="71628" y="53340"/>
                </a:lnTo>
                <a:close/>
              </a:path>
              <a:path w="109854" h="109855">
                <a:moveTo>
                  <a:pt x="38557" y="55626"/>
                </a:moveTo>
                <a:lnTo>
                  <a:pt x="38100" y="53340"/>
                </a:lnTo>
                <a:lnTo>
                  <a:pt x="39624" y="50292"/>
                </a:lnTo>
                <a:lnTo>
                  <a:pt x="38557" y="55626"/>
                </a:lnTo>
                <a:close/>
              </a:path>
              <a:path w="109854" h="109855">
                <a:moveTo>
                  <a:pt x="38303" y="56896"/>
                </a:moveTo>
                <a:lnTo>
                  <a:pt x="38100" y="56388"/>
                </a:lnTo>
                <a:lnTo>
                  <a:pt x="38100" y="53340"/>
                </a:lnTo>
                <a:lnTo>
                  <a:pt x="38557" y="55626"/>
                </a:lnTo>
                <a:lnTo>
                  <a:pt x="38303" y="56896"/>
                </a:lnTo>
                <a:close/>
              </a:path>
              <a:path w="109854" h="109855">
                <a:moveTo>
                  <a:pt x="39319" y="59436"/>
                </a:moveTo>
                <a:lnTo>
                  <a:pt x="38303" y="56896"/>
                </a:lnTo>
                <a:lnTo>
                  <a:pt x="38557" y="55626"/>
                </a:lnTo>
                <a:lnTo>
                  <a:pt x="39319" y="59436"/>
                </a:lnTo>
                <a:close/>
              </a:path>
              <a:path w="109854" h="109855">
                <a:moveTo>
                  <a:pt x="38100" y="57912"/>
                </a:moveTo>
                <a:lnTo>
                  <a:pt x="38100" y="56388"/>
                </a:lnTo>
                <a:lnTo>
                  <a:pt x="38290" y="56959"/>
                </a:lnTo>
                <a:lnTo>
                  <a:pt x="38100" y="57912"/>
                </a:lnTo>
                <a:close/>
              </a:path>
              <a:path w="109854" h="109855">
                <a:moveTo>
                  <a:pt x="38290" y="56959"/>
                </a:moveTo>
                <a:lnTo>
                  <a:pt x="38100" y="56388"/>
                </a:lnTo>
                <a:lnTo>
                  <a:pt x="38303" y="56896"/>
                </a:lnTo>
                <a:close/>
              </a:path>
              <a:path w="109854" h="109855">
                <a:moveTo>
                  <a:pt x="70612" y="61468"/>
                </a:moveTo>
                <a:lnTo>
                  <a:pt x="71628" y="56388"/>
                </a:lnTo>
                <a:lnTo>
                  <a:pt x="71628" y="59436"/>
                </a:lnTo>
                <a:lnTo>
                  <a:pt x="70612" y="61468"/>
                </a:lnTo>
                <a:close/>
              </a:path>
              <a:path w="109854" h="109855">
                <a:moveTo>
                  <a:pt x="39624" y="60960"/>
                </a:moveTo>
                <a:lnTo>
                  <a:pt x="38290" y="56959"/>
                </a:lnTo>
                <a:lnTo>
                  <a:pt x="39319" y="59436"/>
                </a:lnTo>
                <a:lnTo>
                  <a:pt x="39624" y="60960"/>
                </a:lnTo>
                <a:close/>
              </a:path>
              <a:path w="109854" h="109855">
                <a:moveTo>
                  <a:pt x="38607" y="57912"/>
                </a:moveTo>
                <a:lnTo>
                  <a:pt x="38100" y="57912"/>
                </a:lnTo>
                <a:lnTo>
                  <a:pt x="38290" y="56959"/>
                </a:lnTo>
                <a:lnTo>
                  <a:pt x="38607" y="57912"/>
                </a:lnTo>
                <a:close/>
              </a:path>
              <a:path w="109854" h="109855">
                <a:moveTo>
                  <a:pt x="39928" y="60960"/>
                </a:moveTo>
                <a:lnTo>
                  <a:pt x="39624" y="60960"/>
                </a:lnTo>
                <a:lnTo>
                  <a:pt x="39319" y="59436"/>
                </a:lnTo>
                <a:lnTo>
                  <a:pt x="39928" y="60960"/>
                </a:lnTo>
                <a:close/>
              </a:path>
              <a:path w="109854" h="109855">
                <a:moveTo>
                  <a:pt x="42672" y="65532"/>
                </a:moveTo>
                <a:lnTo>
                  <a:pt x="41148" y="64008"/>
                </a:lnTo>
                <a:lnTo>
                  <a:pt x="39624" y="59436"/>
                </a:lnTo>
                <a:lnTo>
                  <a:pt x="42672" y="65532"/>
                </a:lnTo>
                <a:close/>
              </a:path>
              <a:path w="109854" h="109855">
                <a:moveTo>
                  <a:pt x="70104" y="64008"/>
                </a:moveTo>
                <a:lnTo>
                  <a:pt x="70612" y="61468"/>
                </a:lnTo>
                <a:lnTo>
                  <a:pt x="71628" y="59436"/>
                </a:lnTo>
                <a:lnTo>
                  <a:pt x="70104" y="64008"/>
                </a:lnTo>
                <a:close/>
              </a:path>
              <a:path w="109854" h="109855">
                <a:moveTo>
                  <a:pt x="109728" y="64008"/>
                </a:moveTo>
                <a:lnTo>
                  <a:pt x="70104" y="64008"/>
                </a:lnTo>
                <a:lnTo>
                  <a:pt x="71628" y="59436"/>
                </a:lnTo>
                <a:lnTo>
                  <a:pt x="71628" y="60960"/>
                </a:lnTo>
                <a:lnTo>
                  <a:pt x="109728" y="60960"/>
                </a:lnTo>
                <a:lnTo>
                  <a:pt x="109728" y="64008"/>
                </a:lnTo>
                <a:close/>
              </a:path>
              <a:path w="109854" h="109855">
                <a:moveTo>
                  <a:pt x="61468" y="70612"/>
                </a:moveTo>
                <a:lnTo>
                  <a:pt x="65532" y="68580"/>
                </a:lnTo>
                <a:lnTo>
                  <a:pt x="68580" y="65532"/>
                </a:lnTo>
                <a:lnTo>
                  <a:pt x="70612" y="61468"/>
                </a:lnTo>
                <a:lnTo>
                  <a:pt x="70104" y="64008"/>
                </a:lnTo>
                <a:lnTo>
                  <a:pt x="109728" y="64008"/>
                </a:lnTo>
                <a:lnTo>
                  <a:pt x="108204" y="65532"/>
                </a:lnTo>
                <a:lnTo>
                  <a:pt x="108204" y="68580"/>
                </a:lnTo>
                <a:lnTo>
                  <a:pt x="107823" y="70104"/>
                </a:lnTo>
                <a:lnTo>
                  <a:pt x="64008" y="70104"/>
                </a:lnTo>
                <a:lnTo>
                  <a:pt x="61468" y="70612"/>
                </a:lnTo>
                <a:close/>
              </a:path>
              <a:path w="109854" h="109855">
                <a:moveTo>
                  <a:pt x="41148" y="64008"/>
                </a:moveTo>
                <a:lnTo>
                  <a:pt x="39624" y="62484"/>
                </a:lnTo>
                <a:lnTo>
                  <a:pt x="40538" y="62484"/>
                </a:lnTo>
                <a:lnTo>
                  <a:pt x="41148" y="64008"/>
                </a:lnTo>
                <a:close/>
              </a:path>
              <a:path w="109854" h="109855">
                <a:moveTo>
                  <a:pt x="66838" y="66838"/>
                </a:moveTo>
                <a:lnTo>
                  <a:pt x="70104" y="62484"/>
                </a:lnTo>
                <a:lnTo>
                  <a:pt x="68580" y="65532"/>
                </a:lnTo>
                <a:lnTo>
                  <a:pt x="66838" y="66838"/>
                </a:lnTo>
                <a:close/>
              </a:path>
              <a:path w="109854" h="109855">
                <a:moveTo>
                  <a:pt x="47244" y="70104"/>
                </a:moveTo>
                <a:lnTo>
                  <a:pt x="44195" y="68580"/>
                </a:lnTo>
                <a:lnTo>
                  <a:pt x="42672" y="65532"/>
                </a:lnTo>
                <a:lnTo>
                  <a:pt x="47244" y="70104"/>
                </a:lnTo>
                <a:close/>
              </a:path>
              <a:path w="109854" h="109855">
                <a:moveTo>
                  <a:pt x="65532" y="68580"/>
                </a:moveTo>
                <a:lnTo>
                  <a:pt x="66838" y="66838"/>
                </a:lnTo>
                <a:lnTo>
                  <a:pt x="68580" y="65532"/>
                </a:lnTo>
                <a:lnTo>
                  <a:pt x="65532" y="68580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6838" y="66838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53339" y="71628"/>
                </a:moveTo>
                <a:lnTo>
                  <a:pt x="50292" y="71628"/>
                </a:lnTo>
                <a:lnTo>
                  <a:pt x="47244" y="70104"/>
                </a:lnTo>
                <a:lnTo>
                  <a:pt x="53339" y="71628"/>
                </a:lnTo>
                <a:close/>
              </a:path>
              <a:path w="109854" h="109855">
                <a:moveTo>
                  <a:pt x="59436" y="71628"/>
                </a:moveTo>
                <a:lnTo>
                  <a:pt x="61468" y="70612"/>
                </a:lnTo>
                <a:lnTo>
                  <a:pt x="64008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107441" y="71628"/>
                </a:moveTo>
                <a:lnTo>
                  <a:pt x="59436" y="71628"/>
                </a:lnTo>
                <a:lnTo>
                  <a:pt x="64008" y="70104"/>
                </a:lnTo>
                <a:lnTo>
                  <a:pt x="107823" y="70104"/>
                </a:lnTo>
                <a:lnTo>
                  <a:pt x="107441" y="71628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1468" y="70612"/>
                </a:lnTo>
                <a:lnTo>
                  <a:pt x="59436" y="71628"/>
                </a:lnTo>
                <a:close/>
              </a:path>
              <a:path w="109854" h="109855">
                <a:moveTo>
                  <a:pt x="68580" y="108204"/>
                </a:moveTo>
                <a:lnTo>
                  <a:pt x="42672" y="108204"/>
                </a:lnTo>
                <a:lnTo>
                  <a:pt x="35052" y="106680"/>
                </a:lnTo>
                <a:lnTo>
                  <a:pt x="33528" y="105156"/>
                </a:lnTo>
                <a:lnTo>
                  <a:pt x="32004" y="105156"/>
                </a:lnTo>
                <a:lnTo>
                  <a:pt x="25908" y="102108"/>
                </a:lnTo>
                <a:lnTo>
                  <a:pt x="18288" y="94488"/>
                </a:lnTo>
                <a:lnTo>
                  <a:pt x="16764" y="94488"/>
                </a:lnTo>
                <a:lnTo>
                  <a:pt x="16764" y="92964"/>
                </a:lnTo>
                <a:lnTo>
                  <a:pt x="94488" y="92964"/>
                </a:lnTo>
                <a:lnTo>
                  <a:pt x="92964" y="94488"/>
                </a:lnTo>
                <a:lnTo>
                  <a:pt x="92964" y="96012"/>
                </a:lnTo>
                <a:lnTo>
                  <a:pt x="86868" y="99060"/>
                </a:lnTo>
                <a:lnTo>
                  <a:pt x="86868" y="100584"/>
                </a:lnTo>
                <a:lnTo>
                  <a:pt x="85344" y="100584"/>
                </a:lnTo>
                <a:lnTo>
                  <a:pt x="83820" y="102108"/>
                </a:lnTo>
                <a:lnTo>
                  <a:pt x="77724" y="105156"/>
                </a:lnTo>
                <a:lnTo>
                  <a:pt x="76200" y="106680"/>
                </a:lnTo>
                <a:lnTo>
                  <a:pt x="74676" y="106680"/>
                </a:lnTo>
                <a:lnTo>
                  <a:pt x="68580" y="108204"/>
                </a:lnTo>
                <a:close/>
              </a:path>
              <a:path w="109854" h="109855">
                <a:moveTo>
                  <a:pt x="64008" y="109728"/>
                </a:moveTo>
                <a:lnTo>
                  <a:pt x="45719" y="109728"/>
                </a:lnTo>
                <a:lnTo>
                  <a:pt x="44195" y="108204"/>
                </a:lnTo>
                <a:lnTo>
                  <a:pt x="65532" y="108204"/>
                </a:lnTo>
                <a:lnTo>
                  <a:pt x="6400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67016" y="158343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9125" y="2690"/>
                </a:lnTo>
                <a:lnTo>
                  <a:pt x="60769" y="10096"/>
                </a:lnTo>
                <a:lnTo>
                  <a:pt x="68699" y="21216"/>
                </a:lnTo>
                <a:lnTo>
                  <a:pt x="71628" y="35051"/>
                </a:lnTo>
                <a:lnTo>
                  <a:pt x="68699" y="49125"/>
                </a:lnTo>
                <a:lnTo>
                  <a:pt x="60769" y="60769"/>
                </a:lnTo>
                <a:lnTo>
                  <a:pt x="49125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47203" y="156362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8580" y="1524"/>
                </a:lnTo>
                <a:lnTo>
                  <a:pt x="74676" y="4572"/>
                </a:lnTo>
                <a:close/>
              </a:path>
              <a:path w="109854" h="109855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5">
                <a:moveTo>
                  <a:pt x="96012" y="92964"/>
                </a:moveTo>
                <a:lnTo>
                  <a:pt x="15240" y="92964"/>
                </a:lnTo>
                <a:lnTo>
                  <a:pt x="10668" y="86868"/>
                </a:lnTo>
                <a:lnTo>
                  <a:pt x="9144" y="85344"/>
                </a:lnTo>
                <a:lnTo>
                  <a:pt x="9144" y="83820"/>
                </a:lnTo>
                <a:lnTo>
                  <a:pt x="6096" y="77724"/>
                </a:lnTo>
                <a:lnTo>
                  <a:pt x="4572" y="77724"/>
                </a:lnTo>
                <a:lnTo>
                  <a:pt x="4572" y="74676"/>
                </a:lnTo>
                <a:lnTo>
                  <a:pt x="1524" y="68580"/>
                </a:lnTo>
                <a:lnTo>
                  <a:pt x="1524" y="64008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0668" y="22860"/>
                </a:lnTo>
                <a:lnTo>
                  <a:pt x="22859" y="10668"/>
                </a:lnTo>
                <a:lnTo>
                  <a:pt x="24384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6868" y="10668"/>
                </a:lnTo>
                <a:lnTo>
                  <a:pt x="92964" y="15240"/>
                </a:lnTo>
                <a:lnTo>
                  <a:pt x="92964" y="16764"/>
                </a:lnTo>
                <a:lnTo>
                  <a:pt x="94488" y="16764"/>
                </a:lnTo>
                <a:lnTo>
                  <a:pt x="96012" y="18288"/>
                </a:lnTo>
                <a:lnTo>
                  <a:pt x="99060" y="22860"/>
                </a:lnTo>
                <a:lnTo>
                  <a:pt x="102108" y="25908"/>
                </a:lnTo>
                <a:lnTo>
                  <a:pt x="105155" y="32004"/>
                </a:lnTo>
                <a:lnTo>
                  <a:pt x="105155" y="33528"/>
                </a:lnTo>
                <a:lnTo>
                  <a:pt x="106679" y="35052"/>
                </a:lnTo>
                <a:lnTo>
                  <a:pt x="106679" y="36576"/>
                </a:lnTo>
                <a:lnTo>
                  <a:pt x="107061" y="38100"/>
                </a:lnTo>
                <a:lnTo>
                  <a:pt x="53339" y="38100"/>
                </a:lnTo>
                <a:lnTo>
                  <a:pt x="50291" y="39624"/>
                </a:lnTo>
                <a:lnTo>
                  <a:pt x="47244" y="39624"/>
                </a:lnTo>
                <a:lnTo>
                  <a:pt x="39624" y="47244"/>
                </a:lnTo>
                <a:lnTo>
                  <a:pt x="41148" y="47244"/>
                </a:lnTo>
                <a:lnTo>
                  <a:pt x="38100" y="53340"/>
                </a:lnTo>
                <a:lnTo>
                  <a:pt x="38100" y="57912"/>
                </a:lnTo>
                <a:lnTo>
                  <a:pt x="38607" y="57912"/>
                </a:lnTo>
                <a:lnTo>
                  <a:pt x="39624" y="60960"/>
                </a:lnTo>
                <a:lnTo>
                  <a:pt x="39928" y="60960"/>
                </a:lnTo>
                <a:lnTo>
                  <a:pt x="40538" y="62484"/>
                </a:lnTo>
                <a:lnTo>
                  <a:pt x="39624" y="62484"/>
                </a:lnTo>
                <a:lnTo>
                  <a:pt x="44195" y="68580"/>
                </a:lnTo>
                <a:lnTo>
                  <a:pt x="50292" y="71628"/>
                </a:lnTo>
                <a:lnTo>
                  <a:pt x="107441" y="71628"/>
                </a:lnTo>
                <a:lnTo>
                  <a:pt x="106679" y="74676"/>
                </a:lnTo>
                <a:lnTo>
                  <a:pt x="106679" y="76200"/>
                </a:lnTo>
                <a:lnTo>
                  <a:pt x="105155" y="77724"/>
                </a:lnTo>
                <a:lnTo>
                  <a:pt x="102108" y="83820"/>
                </a:lnTo>
                <a:lnTo>
                  <a:pt x="100584" y="85344"/>
                </a:lnTo>
                <a:lnTo>
                  <a:pt x="100584" y="86868"/>
                </a:lnTo>
                <a:lnTo>
                  <a:pt x="99060" y="86868"/>
                </a:lnTo>
                <a:lnTo>
                  <a:pt x="96012" y="92964"/>
                </a:lnTo>
                <a:close/>
              </a:path>
              <a:path w="109854" h="109855">
                <a:moveTo>
                  <a:pt x="50292" y="39624"/>
                </a:moveTo>
                <a:lnTo>
                  <a:pt x="53339" y="38100"/>
                </a:lnTo>
                <a:lnTo>
                  <a:pt x="55626" y="38557"/>
                </a:lnTo>
                <a:lnTo>
                  <a:pt x="50292" y="39624"/>
                </a:lnTo>
                <a:close/>
              </a:path>
              <a:path w="109854" h="109855">
                <a:moveTo>
                  <a:pt x="55626" y="38557"/>
                </a:moveTo>
                <a:lnTo>
                  <a:pt x="53339" y="38100"/>
                </a:lnTo>
                <a:lnTo>
                  <a:pt x="56387" y="38100"/>
                </a:lnTo>
                <a:lnTo>
                  <a:pt x="56895" y="38303"/>
                </a:lnTo>
                <a:lnTo>
                  <a:pt x="55626" y="38557"/>
                </a:lnTo>
                <a:close/>
              </a:path>
              <a:path w="109854" h="109855">
                <a:moveTo>
                  <a:pt x="56896" y="38303"/>
                </a:moveTo>
                <a:lnTo>
                  <a:pt x="56387" y="38100"/>
                </a:lnTo>
                <a:lnTo>
                  <a:pt x="56959" y="38290"/>
                </a:lnTo>
                <a:close/>
              </a:path>
              <a:path w="109854" h="109855">
                <a:moveTo>
                  <a:pt x="56959" y="38290"/>
                </a:moveTo>
                <a:lnTo>
                  <a:pt x="56387" y="38100"/>
                </a:lnTo>
                <a:lnTo>
                  <a:pt x="57912" y="38100"/>
                </a:lnTo>
                <a:lnTo>
                  <a:pt x="56959" y="38290"/>
                </a:lnTo>
                <a:close/>
              </a:path>
              <a:path w="109854" h="109855">
                <a:moveTo>
                  <a:pt x="109728" y="60960"/>
                </a:moveTo>
                <a:lnTo>
                  <a:pt x="71628" y="60960"/>
                </a:lnTo>
                <a:lnTo>
                  <a:pt x="71628" y="50292"/>
                </a:lnTo>
                <a:lnTo>
                  <a:pt x="68580" y="44196"/>
                </a:lnTo>
                <a:lnTo>
                  <a:pt x="62484" y="39624"/>
                </a:lnTo>
                <a:lnTo>
                  <a:pt x="60960" y="39624"/>
                </a:lnTo>
                <a:lnTo>
                  <a:pt x="56959" y="38290"/>
                </a:lnTo>
                <a:lnTo>
                  <a:pt x="57912" y="38100"/>
                </a:lnTo>
                <a:lnTo>
                  <a:pt x="107061" y="38100"/>
                </a:lnTo>
                <a:lnTo>
                  <a:pt x="108204" y="42672"/>
                </a:lnTo>
                <a:lnTo>
                  <a:pt x="108204" y="44196"/>
                </a:lnTo>
                <a:lnTo>
                  <a:pt x="109728" y="45720"/>
                </a:lnTo>
                <a:lnTo>
                  <a:pt x="109728" y="60960"/>
                </a:lnTo>
                <a:close/>
              </a:path>
              <a:path w="109854" h="109855">
                <a:moveTo>
                  <a:pt x="60960" y="39624"/>
                </a:moveTo>
                <a:lnTo>
                  <a:pt x="59436" y="39319"/>
                </a:lnTo>
                <a:lnTo>
                  <a:pt x="56896" y="38303"/>
                </a:lnTo>
                <a:lnTo>
                  <a:pt x="60960" y="39624"/>
                </a:lnTo>
                <a:close/>
              </a:path>
              <a:path w="109854" h="109855">
                <a:moveTo>
                  <a:pt x="59436" y="39319"/>
                </a:moveTo>
                <a:lnTo>
                  <a:pt x="55626" y="38557"/>
                </a:lnTo>
                <a:lnTo>
                  <a:pt x="56896" y="38303"/>
                </a:lnTo>
                <a:lnTo>
                  <a:pt x="59436" y="39319"/>
                </a:lnTo>
                <a:close/>
              </a:path>
              <a:path w="109854" h="109855">
                <a:moveTo>
                  <a:pt x="64008" y="41148"/>
                </a:moveTo>
                <a:lnTo>
                  <a:pt x="59436" y="39319"/>
                </a:lnTo>
                <a:lnTo>
                  <a:pt x="60960" y="39624"/>
                </a:lnTo>
                <a:lnTo>
                  <a:pt x="62484" y="39624"/>
                </a:lnTo>
                <a:lnTo>
                  <a:pt x="64008" y="41148"/>
                </a:lnTo>
                <a:close/>
              </a:path>
              <a:path w="109854" h="109855">
                <a:moveTo>
                  <a:pt x="44195" y="42672"/>
                </a:moveTo>
                <a:lnTo>
                  <a:pt x="47244" y="39624"/>
                </a:lnTo>
                <a:lnTo>
                  <a:pt x="50291" y="39624"/>
                </a:lnTo>
                <a:lnTo>
                  <a:pt x="44195" y="42672"/>
                </a:lnTo>
                <a:close/>
              </a:path>
              <a:path w="109854" h="109855">
                <a:moveTo>
                  <a:pt x="65532" y="42672"/>
                </a:moveTo>
                <a:lnTo>
                  <a:pt x="59436" y="39624"/>
                </a:lnTo>
                <a:lnTo>
                  <a:pt x="64008" y="41148"/>
                </a:lnTo>
                <a:lnTo>
                  <a:pt x="65532" y="42672"/>
                </a:lnTo>
                <a:close/>
              </a:path>
              <a:path w="109854" h="109855">
                <a:moveTo>
                  <a:pt x="70104" y="47244"/>
                </a:moveTo>
                <a:lnTo>
                  <a:pt x="65532" y="42672"/>
                </a:lnTo>
                <a:lnTo>
                  <a:pt x="68580" y="44196"/>
                </a:lnTo>
                <a:lnTo>
                  <a:pt x="70104" y="47244"/>
                </a:lnTo>
                <a:close/>
              </a:path>
              <a:path w="109854" h="109855">
                <a:moveTo>
                  <a:pt x="41148" y="47244"/>
                </a:moveTo>
                <a:lnTo>
                  <a:pt x="39624" y="47244"/>
                </a:lnTo>
                <a:lnTo>
                  <a:pt x="42672" y="44196"/>
                </a:lnTo>
                <a:lnTo>
                  <a:pt x="41148" y="47244"/>
                </a:lnTo>
                <a:close/>
              </a:path>
              <a:path w="109854" h="109855">
                <a:moveTo>
                  <a:pt x="71628" y="53340"/>
                </a:moveTo>
                <a:lnTo>
                  <a:pt x="70104" y="47244"/>
                </a:lnTo>
                <a:lnTo>
                  <a:pt x="71628" y="50292"/>
                </a:lnTo>
                <a:lnTo>
                  <a:pt x="71628" y="53340"/>
                </a:lnTo>
                <a:close/>
              </a:path>
              <a:path w="109854" h="109855">
                <a:moveTo>
                  <a:pt x="38557" y="55626"/>
                </a:moveTo>
                <a:lnTo>
                  <a:pt x="38100" y="53340"/>
                </a:lnTo>
                <a:lnTo>
                  <a:pt x="39624" y="50292"/>
                </a:lnTo>
                <a:lnTo>
                  <a:pt x="38557" y="55626"/>
                </a:lnTo>
                <a:close/>
              </a:path>
              <a:path w="109854" h="109855">
                <a:moveTo>
                  <a:pt x="38303" y="56896"/>
                </a:moveTo>
                <a:lnTo>
                  <a:pt x="38100" y="56388"/>
                </a:lnTo>
                <a:lnTo>
                  <a:pt x="38100" y="53340"/>
                </a:lnTo>
                <a:lnTo>
                  <a:pt x="38557" y="55626"/>
                </a:lnTo>
                <a:lnTo>
                  <a:pt x="38303" y="56896"/>
                </a:lnTo>
                <a:close/>
              </a:path>
              <a:path w="109854" h="109855">
                <a:moveTo>
                  <a:pt x="39319" y="59436"/>
                </a:moveTo>
                <a:lnTo>
                  <a:pt x="38303" y="56896"/>
                </a:lnTo>
                <a:lnTo>
                  <a:pt x="38557" y="55626"/>
                </a:lnTo>
                <a:lnTo>
                  <a:pt x="39319" y="59436"/>
                </a:lnTo>
                <a:close/>
              </a:path>
              <a:path w="109854" h="109855">
                <a:moveTo>
                  <a:pt x="38100" y="57912"/>
                </a:moveTo>
                <a:lnTo>
                  <a:pt x="38100" y="56388"/>
                </a:lnTo>
                <a:lnTo>
                  <a:pt x="38290" y="56959"/>
                </a:lnTo>
                <a:lnTo>
                  <a:pt x="38100" y="57912"/>
                </a:lnTo>
                <a:close/>
              </a:path>
              <a:path w="109854" h="109855">
                <a:moveTo>
                  <a:pt x="38290" y="56959"/>
                </a:moveTo>
                <a:lnTo>
                  <a:pt x="38100" y="56388"/>
                </a:lnTo>
                <a:lnTo>
                  <a:pt x="38303" y="56896"/>
                </a:lnTo>
                <a:close/>
              </a:path>
              <a:path w="109854" h="109855">
                <a:moveTo>
                  <a:pt x="70612" y="61468"/>
                </a:moveTo>
                <a:lnTo>
                  <a:pt x="71628" y="56388"/>
                </a:lnTo>
                <a:lnTo>
                  <a:pt x="71628" y="59436"/>
                </a:lnTo>
                <a:lnTo>
                  <a:pt x="70612" y="61468"/>
                </a:lnTo>
                <a:close/>
              </a:path>
              <a:path w="109854" h="109855">
                <a:moveTo>
                  <a:pt x="39624" y="60960"/>
                </a:moveTo>
                <a:lnTo>
                  <a:pt x="38290" y="56959"/>
                </a:lnTo>
                <a:lnTo>
                  <a:pt x="39319" y="59436"/>
                </a:lnTo>
                <a:lnTo>
                  <a:pt x="39624" y="60960"/>
                </a:lnTo>
                <a:close/>
              </a:path>
              <a:path w="109854" h="109855">
                <a:moveTo>
                  <a:pt x="38607" y="57912"/>
                </a:moveTo>
                <a:lnTo>
                  <a:pt x="38100" y="57912"/>
                </a:lnTo>
                <a:lnTo>
                  <a:pt x="38290" y="56959"/>
                </a:lnTo>
                <a:lnTo>
                  <a:pt x="38607" y="57912"/>
                </a:lnTo>
                <a:close/>
              </a:path>
              <a:path w="109854" h="109855">
                <a:moveTo>
                  <a:pt x="39928" y="60960"/>
                </a:moveTo>
                <a:lnTo>
                  <a:pt x="39624" y="60960"/>
                </a:lnTo>
                <a:lnTo>
                  <a:pt x="39319" y="59436"/>
                </a:lnTo>
                <a:lnTo>
                  <a:pt x="39928" y="60960"/>
                </a:lnTo>
                <a:close/>
              </a:path>
              <a:path w="109854" h="109855">
                <a:moveTo>
                  <a:pt x="42672" y="65532"/>
                </a:moveTo>
                <a:lnTo>
                  <a:pt x="41148" y="64008"/>
                </a:lnTo>
                <a:lnTo>
                  <a:pt x="39624" y="59436"/>
                </a:lnTo>
                <a:lnTo>
                  <a:pt x="42672" y="65532"/>
                </a:lnTo>
                <a:close/>
              </a:path>
              <a:path w="109854" h="109855">
                <a:moveTo>
                  <a:pt x="70104" y="64008"/>
                </a:moveTo>
                <a:lnTo>
                  <a:pt x="70612" y="61468"/>
                </a:lnTo>
                <a:lnTo>
                  <a:pt x="71628" y="59436"/>
                </a:lnTo>
                <a:lnTo>
                  <a:pt x="70104" y="64008"/>
                </a:lnTo>
                <a:close/>
              </a:path>
              <a:path w="109854" h="109855">
                <a:moveTo>
                  <a:pt x="61468" y="70612"/>
                </a:moveTo>
                <a:lnTo>
                  <a:pt x="65532" y="68580"/>
                </a:lnTo>
                <a:lnTo>
                  <a:pt x="70104" y="64008"/>
                </a:lnTo>
                <a:lnTo>
                  <a:pt x="71628" y="59436"/>
                </a:lnTo>
                <a:lnTo>
                  <a:pt x="71628" y="60960"/>
                </a:lnTo>
                <a:lnTo>
                  <a:pt x="109728" y="60960"/>
                </a:lnTo>
                <a:lnTo>
                  <a:pt x="109728" y="64008"/>
                </a:lnTo>
                <a:lnTo>
                  <a:pt x="108204" y="65532"/>
                </a:lnTo>
                <a:lnTo>
                  <a:pt x="108204" y="68580"/>
                </a:lnTo>
                <a:lnTo>
                  <a:pt x="107823" y="70104"/>
                </a:lnTo>
                <a:lnTo>
                  <a:pt x="64008" y="70104"/>
                </a:lnTo>
                <a:lnTo>
                  <a:pt x="61468" y="70612"/>
                </a:lnTo>
                <a:close/>
              </a:path>
              <a:path w="109854" h="109855">
                <a:moveTo>
                  <a:pt x="68580" y="65532"/>
                </a:moveTo>
                <a:lnTo>
                  <a:pt x="70612" y="61468"/>
                </a:lnTo>
                <a:lnTo>
                  <a:pt x="70104" y="64008"/>
                </a:lnTo>
                <a:lnTo>
                  <a:pt x="68580" y="65532"/>
                </a:lnTo>
                <a:close/>
              </a:path>
              <a:path w="109854" h="109855">
                <a:moveTo>
                  <a:pt x="41148" y="64008"/>
                </a:moveTo>
                <a:lnTo>
                  <a:pt x="39624" y="62484"/>
                </a:lnTo>
                <a:lnTo>
                  <a:pt x="40538" y="62484"/>
                </a:lnTo>
                <a:lnTo>
                  <a:pt x="41148" y="64008"/>
                </a:lnTo>
                <a:close/>
              </a:path>
              <a:path w="109854" h="109855">
                <a:moveTo>
                  <a:pt x="47244" y="70104"/>
                </a:moveTo>
                <a:lnTo>
                  <a:pt x="44195" y="68580"/>
                </a:lnTo>
                <a:lnTo>
                  <a:pt x="42672" y="65532"/>
                </a:lnTo>
                <a:lnTo>
                  <a:pt x="47244" y="70104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8580" y="65532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53339" y="71628"/>
                </a:moveTo>
                <a:lnTo>
                  <a:pt x="50292" y="71628"/>
                </a:lnTo>
                <a:lnTo>
                  <a:pt x="47244" y="70104"/>
                </a:lnTo>
                <a:lnTo>
                  <a:pt x="53339" y="71628"/>
                </a:lnTo>
                <a:close/>
              </a:path>
              <a:path w="109854" h="109855">
                <a:moveTo>
                  <a:pt x="59436" y="71628"/>
                </a:moveTo>
                <a:lnTo>
                  <a:pt x="61468" y="70612"/>
                </a:lnTo>
                <a:lnTo>
                  <a:pt x="64008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107441" y="71628"/>
                </a:moveTo>
                <a:lnTo>
                  <a:pt x="59436" y="71628"/>
                </a:lnTo>
                <a:lnTo>
                  <a:pt x="64008" y="70104"/>
                </a:lnTo>
                <a:lnTo>
                  <a:pt x="107823" y="70104"/>
                </a:lnTo>
                <a:lnTo>
                  <a:pt x="107441" y="71628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1468" y="70612"/>
                </a:lnTo>
                <a:lnTo>
                  <a:pt x="59436" y="71628"/>
                </a:lnTo>
                <a:close/>
              </a:path>
              <a:path w="109854" h="109855">
                <a:moveTo>
                  <a:pt x="68580" y="108204"/>
                </a:moveTo>
                <a:lnTo>
                  <a:pt x="42672" y="108204"/>
                </a:lnTo>
                <a:lnTo>
                  <a:pt x="35052" y="106680"/>
                </a:lnTo>
                <a:lnTo>
                  <a:pt x="33528" y="105156"/>
                </a:lnTo>
                <a:lnTo>
                  <a:pt x="32004" y="105156"/>
                </a:lnTo>
                <a:lnTo>
                  <a:pt x="25908" y="102108"/>
                </a:lnTo>
                <a:lnTo>
                  <a:pt x="22859" y="99060"/>
                </a:lnTo>
                <a:lnTo>
                  <a:pt x="18288" y="96012"/>
                </a:lnTo>
                <a:lnTo>
                  <a:pt x="16764" y="94488"/>
                </a:lnTo>
                <a:lnTo>
                  <a:pt x="16764" y="92964"/>
                </a:lnTo>
                <a:lnTo>
                  <a:pt x="94488" y="92964"/>
                </a:lnTo>
                <a:lnTo>
                  <a:pt x="92964" y="94488"/>
                </a:lnTo>
                <a:lnTo>
                  <a:pt x="92964" y="96012"/>
                </a:lnTo>
                <a:lnTo>
                  <a:pt x="86868" y="99060"/>
                </a:lnTo>
                <a:lnTo>
                  <a:pt x="86868" y="100584"/>
                </a:lnTo>
                <a:lnTo>
                  <a:pt x="85344" y="100584"/>
                </a:lnTo>
                <a:lnTo>
                  <a:pt x="83820" y="102108"/>
                </a:lnTo>
                <a:lnTo>
                  <a:pt x="77724" y="105156"/>
                </a:lnTo>
                <a:lnTo>
                  <a:pt x="76200" y="106680"/>
                </a:lnTo>
                <a:lnTo>
                  <a:pt x="74676" y="106680"/>
                </a:lnTo>
                <a:lnTo>
                  <a:pt x="68580" y="108204"/>
                </a:lnTo>
                <a:close/>
              </a:path>
              <a:path w="109854" h="109855">
                <a:moveTo>
                  <a:pt x="65532" y="109728"/>
                </a:moveTo>
                <a:lnTo>
                  <a:pt x="44195" y="109728"/>
                </a:lnTo>
                <a:lnTo>
                  <a:pt x="44195" y="108204"/>
                </a:lnTo>
                <a:lnTo>
                  <a:pt x="67056" y="108204"/>
                </a:lnTo>
                <a:lnTo>
                  <a:pt x="6553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00571" y="2766059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4" y="35051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80760" y="274624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6387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4676" y="4572"/>
                </a:lnTo>
                <a:close/>
              </a:path>
              <a:path w="109854" h="109855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5">
                <a:moveTo>
                  <a:pt x="92964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5344" y="10668"/>
                </a:lnTo>
                <a:lnTo>
                  <a:pt x="86868" y="10668"/>
                </a:lnTo>
                <a:lnTo>
                  <a:pt x="92964" y="15240"/>
                </a:lnTo>
                <a:lnTo>
                  <a:pt x="92964" y="16764"/>
                </a:lnTo>
                <a:close/>
              </a:path>
              <a:path w="109854" h="109855">
                <a:moveTo>
                  <a:pt x="100584" y="86868"/>
                </a:moveTo>
                <a:lnTo>
                  <a:pt x="9144" y="86868"/>
                </a:lnTo>
                <a:lnTo>
                  <a:pt x="9144" y="83820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4676"/>
                </a:lnTo>
                <a:lnTo>
                  <a:pt x="1524" y="68580"/>
                </a:lnTo>
                <a:lnTo>
                  <a:pt x="1524" y="64008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5155" y="32004"/>
                </a:lnTo>
                <a:lnTo>
                  <a:pt x="105155" y="35052"/>
                </a:lnTo>
                <a:lnTo>
                  <a:pt x="106679" y="36576"/>
                </a:lnTo>
                <a:lnTo>
                  <a:pt x="107061" y="38100"/>
                </a:lnTo>
                <a:lnTo>
                  <a:pt x="53339" y="38100"/>
                </a:lnTo>
                <a:lnTo>
                  <a:pt x="49529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38608" y="60960"/>
                </a:lnTo>
                <a:lnTo>
                  <a:pt x="39624" y="64008"/>
                </a:lnTo>
                <a:lnTo>
                  <a:pt x="40386" y="64008"/>
                </a:lnTo>
                <a:lnTo>
                  <a:pt x="41148" y="65532"/>
                </a:lnTo>
                <a:lnTo>
                  <a:pt x="44195" y="68580"/>
                </a:lnTo>
                <a:lnTo>
                  <a:pt x="47244" y="70104"/>
                </a:lnTo>
                <a:lnTo>
                  <a:pt x="45719" y="70104"/>
                </a:lnTo>
                <a:lnTo>
                  <a:pt x="50292" y="71628"/>
                </a:lnTo>
                <a:lnTo>
                  <a:pt x="107441" y="71628"/>
                </a:lnTo>
                <a:lnTo>
                  <a:pt x="106679" y="74676"/>
                </a:lnTo>
                <a:lnTo>
                  <a:pt x="105155" y="76200"/>
                </a:lnTo>
                <a:lnTo>
                  <a:pt x="105155" y="77724"/>
                </a:lnTo>
                <a:lnTo>
                  <a:pt x="100584" y="83820"/>
                </a:lnTo>
                <a:lnTo>
                  <a:pt x="100584" y="86868"/>
                </a:lnTo>
                <a:close/>
              </a:path>
              <a:path w="109854" h="109855">
                <a:moveTo>
                  <a:pt x="50292" y="39624"/>
                </a:moveTo>
                <a:lnTo>
                  <a:pt x="53339" y="38100"/>
                </a:lnTo>
                <a:lnTo>
                  <a:pt x="54864" y="38481"/>
                </a:lnTo>
                <a:lnTo>
                  <a:pt x="50292" y="39624"/>
                </a:lnTo>
                <a:close/>
              </a:path>
              <a:path w="109854" h="109855">
                <a:moveTo>
                  <a:pt x="54864" y="38481"/>
                </a:moveTo>
                <a:lnTo>
                  <a:pt x="53339" y="38100"/>
                </a:lnTo>
                <a:lnTo>
                  <a:pt x="56387" y="38100"/>
                </a:lnTo>
                <a:lnTo>
                  <a:pt x="54864" y="38481"/>
                </a:lnTo>
                <a:close/>
              </a:path>
              <a:path w="109854" h="109855">
                <a:moveTo>
                  <a:pt x="59436" y="39624"/>
                </a:moveTo>
                <a:lnTo>
                  <a:pt x="54864" y="38481"/>
                </a:lnTo>
                <a:lnTo>
                  <a:pt x="56387" y="38100"/>
                </a:lnTo>
                <a:lnTo>
                  <a:pt x="59436" y="39624"/>
                </a:lnTo>
                <a:close/>
              </a:path>
              <a:path w="109854" h="109855">
                <a:moveTo>
                  <a:pt x="108204" y="44196"/>
                </a:moveTo>
                <a:lnTo>
                  <a:pt x="68580" y="44196"/>
                </a:lnTo>
                <a:lnTo>
                  <a:pt x="56387" y="38100"/>
                </a:lnTo>
                <a:lnTo>
                  <a:pt x="107061" y="38100"/>
                </a:lnTo>
                <a:lnTo>
                  <a:pt x="108204" y="42672"/>
                </a:lnTo>
                <a:lnTo>
                  <a:pt x="108204" y="44196"/>
                </a:lnTo>
                <a:close/>
              </a:path>
              <a:path w="109854" h="109855">
                <a:moveTo>
                  <a:pt x="45719" y="41148"/>
                </a:moveTo>
                <a:lnTo>
                  <a:pt x="47244" y="39624"/>
                </a:lnTo>
                <a:lnTo>
                  <a:pt x="49529" y="39624"/>
                </a:lnTo>
                <a:lnTo>
                  <a:pt x="45719" y="41148"/>
                </a:lnTo>
                <a:close/>
              </a:path>
              <a:path w="109854" h="109855">
                <a:moveTo>
                  <a:pt x="44195" y="42672"/>
                </a:moveTo>
                <a:lnTo>
                  <a:pt x="45719" y="41148"/>
                </a:lnTo>
                <a:lnTo>
                  <a:pt x="50292" y="39624"/>
                </a:lnTo>
                <a:lnTo>
                  <a:pt x="44195" y="42672"/>
                </a:lnTo>
                <a:close/>
              </a:path>
              <a:path w="109854" h="109855">
                <a:moveTo>
                  <a:pt x="39624" y="47244"/>
                </a:moveTo>
                <a:lnTo>
                  <a:pt x="41148" y="44196"/>
                </a:lnTo>
                <a:lnTo>
                  <a:pt x="44195" y="42672"/>
                </a:lnTo>
                <a:lnTo>
                  <a:pt x="39624" y="47244"/>
                </a:lnTo>
                <a:close/>
              </a:path>
              <a:path w="109854" h="109855">
                <a:moveTo>
                  <a:pt x="109118" y="50292"/>
                </a:moveTo>
                <a:lnTo>
                  <a:pt x="71628" y="50292"/>
                </a:lnTo>
                <a:lnTo>
                  <a:pt x="70104" y="47244"/>
                </a:lnTo>
                <a:lnTo>
                  <a:pt x="65532" y="42672"/>
                </a:lnTo>
                <a:lnTo>
                  <a:pt x="68580" y="44196"/>
                </a:lnTo>
                <a:lnTo>
                  <a:pt x="108204" y="44196"/>
                </a:lnTo>
                <a:lnTo>
                  <a:pt x="108204" y="45720"/>
                </a:lnTo>
                <a:lnTo>
                  <a:pt x="109118" y="50292"/>
                </a:lnTo>
                <a:close/>
              </a:path>
              <a:path w="109854" h="109855">
                <a:moveTo>
                  <a:pt x="70485" y="48768"/>
                </a:moveTo>
                <a:lnTo>
                  <a:pt x="67056" y="44196"/>
                </a:lnTo>
                <a:lnTo>
                  <a:pt x="70104" y="47244"/>
                </a:lnTo>
                <a:lnTo>
                  <a:pt x="70485" y="48768"/>
                </a:lnTo>
                <a:close/>
              </a:path>
              <a:path w="109854" h="109855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9854" h="109855">
                <a:moveTo>
                  <a:pt x="71628" y="50292"/>
                </a:moveTo>
                <a:lnTo>
                  <a:pt x="70485" y="48768"/>
                </a:lnTo>
                <a:lnTo>
                  <a:pt x="70104" y="47244"/>
                </a:lnTo>
                <a:lnTo>
                  <a:pt x="71628" y="50292"/>
                </a:lnTo>
                <a:close/>
              </a:path>
              <a:path w="109854" h="109855">
                <a:moveTo>
                  <a:pt x="109728" y="57912"/>
                </a:moveTo>
                <a:lnTo>
                  <a:pt x="71628" y="57912"/>
                </a:lnTo>
                <a:lnTo>
                  <a:pt x="71628" y="53340"/>
                </a:lnTo>
                <a:lnTo>
                  <a:pt x="70485" y="48768"/>
                </a:lnTo>
                <a:lnTo>
                  <a:pt x="71628" y="50292"/>
                </a:lnTo>
                <a:lnTo>
                  <a:pt x="109118" y="50292"/>
                </a:lnTo>
                <a:lnTo>
                  <a:pt x="109728" y="53340"/>
                </a:lnTo>
                <a:lnTo>
                  <a:pt x="109728" y="57912"/>
                </a:lnTo>
                <a:close/>
              </a:path>
              <a:path w="109854" h="109855">
                <a:moveTo>
                  <a:pt x="71170" y="55626"/>
                </a:moveTo>
                <a:lnTo>
                  <a:pt x="70104" y="50292"/>
                </a:lnTo>
                <a:lnTo>
                  <a:pt x="71628" y="53340"/>
                </a:lnTo>
                <a:lnTo>
                  <a:pt x="71170" y="55626"/>
                </a:lnTo>
                <a:close/>
              </a:path>
              <a:path w="109854" h="109855">
                <a:moveTo>
                  <a:pt x="71437" y="56959"/>
                </a:moveTo>
                <a:lnTo>
                  <a:pt x="71170" y="55626"/>
                </a:lnTo>
                <a:lnTo>
                  <a:pt x="71628" y="53340"/>
                </a:lnTo>
                <a:lnTo>
                  <a:pt x="71628" y="56388"/>
                </a:lnTo>
                <a:lnTo>
                  <a:pt x="71437" y="56959"/>
                </a:lnTo>
                <a:close/>
              </a:path>
              <a:path w="109854" h="109855">
                <a:moveTo>
                  <a:pt x="70104" y="60960"/>
                </a:moveTo>
                <a:lnTo>
                  <a:pt x="71170" y="55626"/>
                </a:lnTo>
                <a:lnTo>
                  <a:pt x="71437" y="56959"/>
                </a:lnTo>
                <a:lnTo>
                  <a:pt x="70104" y="60960"/>
                </a:lnTo>
                <a:close/>
              </a:path>
              <a:path w="109854" h="109855">
                <a:moveTo>
                  <a:pt x="39116" y="61468"/>
                </a:moveTo>
                <a:lnTo>
                  <a:pt x="38100" y="59436"/>
                </a:lnTo>
                <a:lnTo>
                  <a:pt x="38100" y="56388"/>
                </a:lnTo>
                <a:lnTo>
                  <a:pt x="39116" y="61468"/>
                </a:lnTo>
                <a:close/>
              </a:path>
              <a:path w="109854" h="109855">
                <a:moveTo>
                  <a:pt x="71475" y="57150"/>
                </a:moveTo>
                <a:lnTo>
                  <a:pt x="71437" y="56959"/>
                </a:lnTo>
                <a:lnTo>
                  <a:pt x="71628" y="56388"/>
                </a:lnTo>
                <a:lnTo>
                  <a:pt x="71475" y="57150"/>
                </a:lnTo>
                <a:close/>
              </a:path>
              <a:path w="109854" h="109855">
                <a:moveTo>
                  <a:pt x="71628" y="57912"/>
                </a:moveTo>
                <a:lnTo>
                  <a:pt x="71475" y="57150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09855">
                <a:moveTo>
                  <a:pt x="70796" y="60544"/>
                </a:moveTo>
                <a:lnTo>
                  <a:pt x="71475" y="57150"/>
                </a:lnTo>
                <a:lnTo>
                  <a:pt x="71628" y="57912"/>
                </a:lnTo>
                <a:lnTo>
                  <a:pt x="109728" y="57912"/>
                </a:lnTo>
                <a:lnTo>
                  <a:pt x="109347" y="59436"/>
                </a:lnTo>
                <a:lnTo>
                  <a:pt x="71628" y="59436"/>
                </a:lnTo>
                <a:lnTo>
                  <a:pt x="70796" y="60544"/>
                </a:lnTo>
                <a:close/>
              </a:path>
              <a:path w="109854" h="109855">
                <a:moveTo>
                  <a:pt x="38608" y="60960"/>
                </a:moveTo>
                <a:lnTo>
                  <a:pt x="38100" y="60960"/>
                </a:lnTo>
                <a:lnTo>
                  <a:pt x="38100" y="59436"/>
                </a:lnTo>
                <a:lnTo>
                  <a:pt x="38608" y="60960"/>
                </a:lnTo>
                <a:close/>
              </a:path>
              <a:path w="109854" h="109855">
                <a:moveTo>
                  <a:pt x="39624" y="64008"/>
                </a:moveTo>
                <a:lnTo>
                  <a:pt x="38100" y="59436"/>
                </a:lnTo>
                <a:lnTo>
                  <a:pt x="39116" y="61468"/>
                </a:lnTo>
                <a:lnTo>
                  <a:pt x="39624" y="64008"/>
                </a:lnTo>
                <a:close/>
              </a:path>
              <a:path w="109854" h="109855">
                <a:moveTo>
                  <a:pt x="70104" y="64008"/>
                </a:moveTo>
                <a:lnTo>
                  <a:pt x="70796" y="60544"/>
                </a:lnTo>
                <a:lnTo>
                  <a:pt x="71628" y="59436"/>
                </a:lnTo>
                <a:lnTo>
                  <a:pt x="70104" y="64008"/>
                </a:lnTo>
                <a:close/>
              </a:path>
              <a:path w="109854" h="109855">
                <a:moveTo>
                  <a:pt x="107441" y="71628"/>
                </a:moveTo>
                <a:lnTo>
                  <a:pt x="59436" y="71628"/>
                </a:lnTo>
                <a:lnTo>
                  <a:pt x="65532" y="68580"/>
                </a:lnTo>
                <a:lnTo>
                  <a:pt x="70104" y="64008"/>
                </a:lnTo>
                <a:lnTo>
                  <a:pt x="71628" y="59436"/>
                </a:lnTo>
                <a:lnTo>
                  <a:pt x="109347" y="59436"/>
                </a:lnTo>
                <a:lnTo>
                  <a:pt x="108204" y="64008"/>
                </a:lnTo>
                <a:lnTo>
                  <a:pt x="108204" y="68580"/>
                </a:lnTo>
                <a:lnTo>
                  <a:pt x="107441" y="71628"/>
                </a:lnTo>
                <a:close/>
              </a:path>
              <a:path w="109854" h="109855">
                <a:moveTo>
                  <a:pt x="67056" y="65532"/>
                </a:moveTo>
                <a:lnTo>
                  <a:pt x="70796" y="60544"/>
                </a:lnTo>
                <a:lnTo>
                  <a:pt x="70104" y="64008"/>
                </a:lnTo>
                <a:lnTo>
                  <a:pt x="67056" y="65532"/>
                </a:lnTo>
                <a:close/>
              </a:path>
              <a:path w="109854" h="109855">
                <a:moveTo>
                  <a:pt x="40386" y="64008"/>
                </a:moveTo>
                <a:lnTo>
                  <a:pt x="39624" y="64008"/>
                </a:lnTo>
                <a:lnTo>
                  <a:pt x="39116" y="61468"/>
                </a:lnTo>
                <a:lnTo>
                  <a:pt x="40386" y="64008"/>
                </a:lnTo>
                <a:close/>
              </a:path>
              <a:path w="109854" h="109855">
                <a:moveTo>
                  <a:pt x="42889" y="66838"/>
                </a:moveTo>
                <a:lnTo>
                  <a:pt x="41148" y="65532"/>
                </a:lnTo>
                <a:lnTo>
                  <a:pt x="39624" y="62484"/>
                </a:lnTo>
                <a:lnTo>
                  <a:pt x="42889" y="66838"/>
                </a:lnTo>
                <a:close/>
              </a:path>
              <a:path w="109854" h="109855">
                <a:moveTo>
                  <a:pt x="44195" y="68580"/>
                </a:moveTo>
                <a:lnTo>
                  <a:pt x="41148" y="65532"/>
                </a:lnTo>
                <a:lnTo>
                  <a:pt x="42889" y="66838"/>
                </a:lnTo>
                <a:lnTo>
                  <a:pt x="44195" y="68580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8580" y="65532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47244" y="70104"/>
                </a:moveTo>
                <a:lnTo>
                  <a:pt x="44195" y="68580"/>
                </a:lnTo>
                <a:lnTo>
                  <a:pt x="42889" y="66838"/>
                </a:lnTo>
                <a:lnTo>
                  <a:pt x="47244" y="70104"/>
                </a:lnTo>
                <a:close/>
              </a:path>
              <a:path w="109854" h="109855">
                <a:moveTo>
                  <a:pt x="50292" y="71628"/>
                </a:moveTo>
                <a:lnTo>
                  <a:pt x="45719" y="70104"/>
                </a:lnTo>
                <a:lnTo>
                  <a:pt x="48260" y="70612"/>
                </a:lnTo>
                <a:lnTo>
                  <a:pt x="50292" y="71628"/>
                </a:lnTo>
                <a:close/>
              </a:path>
              <a:path w="109854" h="109855">
                <a:moveTo>
                  <a:pt x="48260" y="70612"/>
                </a:moveTo>
                <a:lnTo>
                  <a:pt x="45719" y="70104"/>
                </a:lnTo>
                <a:lnTo>
                  <a:pt x="47244" y="70104"/>
                </a:lnTo>
                <a:lnTo>
                  <a:pt x="48260" y="70612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2484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53339" y="71628"/>
                </a:moveTo>
                <a:lnTo>
                  <a:pt x="50292" y="71628"/>
                </a:lnTo>
                <a:lnTo>
                  <a:pt x="48260" y="70612"/>
                </a:lnTo>
                <a:lnTo>
                  <a:pt x="53339" y="71628"/>
                </a:lnTo>
                <a:close/>
              </a:path>
              <a:path w="109854" h="109855">
                <a:moveTo>
                  <a:pt x="77724" y="105156"/>
                </a:moveTo>
                <a:lnTo>
                  <a:pt x="32004" y="105156"/>
                </a:lnTo>
                <a:lnTo>
                  <a:pt x="25908" y="102108"/>
                </a:lnTo>
                <a:lnTo>
                  <a:pt x="22859" y="99060"/>
                </a:lnTo>
                <a:lnTo>
                  <a:pt x="16764" y="96012"/>
                </a:lnTo>
                <a:lnTo>
                  <a:pt x="16764" y="94488"/>
                </a:lnTo>
                <a:lnTo>
                  <a:pt x="15240" y="92964"/>
                </a:lnTo>
                <a:lnTo>
                  <a:pt x="10668" y="86868"/>
                </a:lnTo>
                <a:lnTo>
                  <a:pt x="99060" y="86868"/>
                </a:lnTo>
                <a:lnTo>
                  <a:pt x="94488" y="92964"/>
                </a:lnTo>
                <a:lnTo>
                  <a:pt x="91439" y="96012"/>
                </a:lnTo>
                <a:lnTo>
                  <a:pt x="86868" y="99060"/>
                </a:lnTo>
                <a:lnTo>
                  <a:pt x="83820" y="102108"/>
                </a:lnTo>
                <a:lnTo>
                  <a:pt x="77724" y="105156"/>
                </a:lnTo>
                <a:close/>
              </a:path>
              <a:path w="109854" h="109855">
                <a:moveTo>
                  <a:pt x="76200" y="106680"/>
                </a:moveTo>
                <a:lnTo>
                  <a:pt x="33528" y="106680"/>
                </a:lnTo>
                <a:lnTo>
                  <a:pt x="33528" y="105156"/>
                </a:lnTo>
                <a:lnTo>
                  <a:pt x="76200" y="105156"/>
                </a:lnTo>
                <a:lnTo>
                  <a:pt x="76200" y="106680"/>
                </a:lnTo>
                <a:close/>
              </a:path>
              <a:path w="109854" h="109855">
                <a:moveTo>
                  <a:pt x="65532" y="109728"/>
                </a:moveTo>
                <a:lnTo>
                  <a:pt x="44195" y="109728"/>
                </a:lnTo>
                <a:lnTo>
                  <a:pt x="42672" y="108204"/>
                </a:lnTo>
                <a:lnTo>
                  <a:pt x="35052" y="106680"/>
                </a:lnTo>
                <a:lnTo>
                  <a:pt x="74676" y="106680"/>
                </a:lnTo>
                <a:lnTo>
                  <a:pt x="67056" y="108204"/>
                </a:lnTo>
                <a:lnTo>
                  <a:pt x="6553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00571" y="158343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4" y="35051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80760" y="156362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6387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4676" y="4572"/>
                </a:lnTo>
                <a:close/>
              </a:path>
              <a:path w="109854" h="109855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5">
                <a:moveTo>
                  <a:pt x="92964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5344" y="10668"/>
                </a:lnTo>
                <a:lnTo>
                  <a:pt x="86868" y="10668"/>
                </a:lnTo>
                <a:lnTo>
                  <a:pt x="92964" y="15240"/>
                </a:lnTo>
                <a:lnTo>
                  <a:pt x="92964" y="16764"/>
                </a:lnTo>
                <a:close/>
              </a:path>
              <a:path w="109854" h="109855">
                <a:moveTo>
                  <a:pt x="100584" y="86868"/>
                </a:moveTo>
                <a:lnTo>
                  <a:pt x="9144" y="86868"/>
                </a:lnTo>
                <a:lnTo>
                  <a:pt x="9144" y="83820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4676"/>
                </a:lnTo>
                <a:lnTo>
                  <a:pt x="1524" y="68580"/>
                </a:lnTo>
                <a:lnTo>
                  <a:pt x="1524" y="64008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5155" y="32004"/>
                </a:lnTo>
                <a:lnTo>
                  <a:pt x="105155" y="35052"/>
                </a:lnTo>
                <a:lnTo>
                  <a:pt x="106679" y="36576"/>
                </a:lnTo>
                <a:lnTo>
                  <a:pt x="107061" y="38100"/>
                </a:lnTo>
                <a:lnTo>
                  <a:pt x="53339" y="38100"/>
                </a:lnTo>
                <a:lnTo>
                  <a:pt x="49529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38608" y="60960"/>
                </a:lnTo>
                <a:lnTo>
                  <a:pt x="39624" y="64008"/>
                </a:lnTo>
                <a:lnTo>
                  <a:pt x="40386" y="64008"/>
                </a:lnTo>
                <a:lnTo>
                  <a:pt x="41148" y="65532"/>
                </a:lnTo>
                <a:lnTo>
                  <a:pt x="44195" y="68580"/>
                </a:lnTo>
                <a:lnTo>
                  <a:pt x="47244" y="70104"/>
                </a:lnTo>
                <a:lnTo>
                  <a:pt x="45719" y="70104"/>
                </a:lnTo>
                <a:lnTo>
                  <a:pt x="50292" y="71628"/>
                </a:lnTo>
                <a:lnTo>
                  <a:pt x="107441" y="71628"/>
                </a:lnTo>
                <a:lnTo>
                  <a:pt x="106679" y="74676"/>
                </a:lnTo>
                <a:lnTo>
                  <a:pt x="105155" y="76200"/>
                </a:lnTo>
                <a:lnTo>
                  <a:pt x="105155" y="77724"/>
                </a:lnTo>
                <a:lnTo>
                  <a:pt x="100584" y="83820"/>
                </a:lnTo>
                <a:lnTo>
                  <a:pt x="100584" y="86868"/>
                </a:lnTo>
                <a:close/>
              </a:path>
              <a:path w="109854" h="109855">
                <a:moveTo>
                  <a:pt x="50292" y="39624"/>
                </a:moveTo>
                <a:lnTo>
                  <a:pt x="53339" y="38100"/>
                </a:lnTo>
                <a:lnTo>
                  <a:pt x="54864" y="38481"/>
                </a:lnTo>
                <a:lnTo>
                  <a:pt x="50292" y="39624"/>
                </a:lnTo>
                <a:close/>
              </a:path>
              <a:path w="109854" h="109855">
                <a:moveTo>
                  <a:pt x="54864" y="38481"/>
                </a:moveTo>
                <a:lnTo>
                  <a:pt x="53339" y="38100"/>
                </a:lnTo>
                <a:lnTo>
                  <a:pt x="56387" y="38100"/>
                </a:lnTo>
                <a:lnTo>
                  <a:pt x="54864" y="38481"/>
                </a:lnTo>
                <a:close/>
              </a:path>
              <a:path w="109854" h="109855">
                <a:moveTo>
                  <a:pt x="59436" y="39624"/>
                </a:moveTo>
                <a:lnTo>
                  <a:pt x="54864" y="38481"/>
                </a:lnTo>
                <a:lnTo>
                  <a:pt x="56387" y="38100"/>
                </a:lnTo>
                <a:lnTo>
                  <a:pt x="59436" y="39624"/>
                </a:lnTo>
                <a:close/>
              </a:path>
              <a:path w="109854" h="109855">
                <a:moveTo>
                  <a:pt x="65532" y="42672"/>
                </a:moveTo>
                <a:lnTo>
                  <a:pt x="56387" y="38100"/>
                </a:lnTo>
                <a:lnTo>
                  <a:pt x="107061" y="38100"/>
                </a:lnTo>
                <a:lnTo>
                  <a:pt x="107441" y="39624"/>
                </a:lnTo>
                <a:lnTo>
                  <a:pt x="62484" y="39624"/>
                </a:lnTo>
                <a:lnTo>
                  <a:pt x="65532" y="42672"/>
                </a:lnTo>
                <a:close/>
              </a:path>
              <a:path w="109854" h="109855">
                <a:moveTo>
                  <a:pt x="45719" y="41148"/>
                </a:moveTo>
                <a:lnTo>
                  <a:pt x="47244" y="39624"/>
                </a:lnTo>
                <a:lnTo>
                  <a:pt x="49529" y="39624"/>
                </a:lnTo>
                <a:lnTo>
                  <a:pt x="45719" y="41148"/>
                </a:lnTo>
                <a:close/>
              </a:path>
              <a:path w="109854" h="109855">
                <a:moveTo>
                  <a:pt x="44195" y="42672"/>
                </a:moveTo>
                <a:lnTo>
                  <a:pt x="45719" y="41148"/>
                </a:lnTo>
                <a:lnTo>
                  <a:pt x="50292" y="39624"/>
                </a:lnTo>
                <a:lnTo>
                  <a:pt x="44195" y="42672"/>
                </a:lnTo>
                <a:close/>
              </a:path>
              <a:path w="109854" h="109855">
                <a:moveTo>
                  <a:pt x="108204" y="44196"/>
                </a:moveTo>
                <a:lnTo>
                  <a:pt x="68580" y="44196"/>
                </a:lnTo>
                <a:lnTo>
                  <a:pt x="62484" y="39624"/>
                </a:lnTo>
                <a:lnTo>
                  <a:pt x="107441" y="39624"/>
                </a:lnTo>
                <a:lnTo>
                  <a:pt x="108204" y="42672"/>
                </a:lnTo>
                <a:lnTo>
                  <a:pt x="108204" y="44196"/>
                </a:lnTo>
                <a:close/>
              </a:path>
              <a:path w="109854" h="109855">
                <a:moveTo>
                  <a:pt x="39624" y="47244"/>
                </a:moveTo>
                <a:lnTo>
                  <a:pt x="41148" y="44196"/>
                </a:lnTo>
                <a:lnTo>
                  <a:pt x="44195" y="42672"/>
                </a:lnTo>
                <a:lnTo>
                  <a:pt x="39624" y="47244"/>
                </a:lnTo>
                <a:close/>
              </a:path>
              <a:path w="109854" h="109855">
                <a:moveTo>
                  <a:pt x="109118" y="50292"/>
                </a:moveTo>
                <a:lnTo>
                  <a:pt x="71628" y="50292"/>
                </a:lnTo>
                <a:lnTo>
                  <a:pt x="70104" y="47244"/>
                </a:lnTo>
                <a:lnTo>
                  <a:pt x="65532" y="42672"/>
                </a:lnTo>
                <a:lnTo>
                  <a:pt x="68580" y="44196"/>
                </a:lnTo>
                <a:lnTo>
                  <a:pt x="108204" y="44196"/>
                </a:lnTo>
                <a:lnTo>
                  <a:pt x="108204" y="45720"/>
                </a:lnTo>
                <a:lnTo>
                  <a:pt x="109118" y="50292"/>
                </a:lnTo>
                <a:close/>
              </a:path>
              <a:path w="109854" h="109855">
                <a:moveTo>
                  <a:pt x="70485" y="48768"/>
                </a:moveTo>
                <a:lnTo>
                  <a:pt x="67056" y="44196"/>
                </a:lnTo>
                <a:lnTo>
                  <a:pt x="70104" y="47244"/>
                </a:lnTo>
                <a:lnTo>
                  <a:pt x="70485" y="48768"/>
                </a:lnTo>
                <a:close/>
              </a:path>
              <a:path w="109854" h="109855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9854" h="109855">
                <a:moveTo>
                  <a:pt x="71628" y="50292"/>
                </a:moveTo>
                <a:lnTo>
                  <a:pt x="70485" y="48768"/>
                </a:lnTo>
                <a:lnTo>
                  <a:pt x="70104" y="47244"/>
                </a:lnTo>
                <a:lnTo>
                  <a:pt x="71628" y="50292"/>
                </a:lnTo>
                <a:close/>
              </a:path>
              <a:path w="109854" h="109855">
                <a:moveTo>
                  <a:pt x="109728" y="57912"/>
                </a:moveTo>
                <a:lnTo>
                  <a:pt x="71628" y="57912"/>
                </a:lnTo>
                <a:lnTo>
                  <a:pt x="71628" y="53340"/>
                </a:lnTo>
                <a:lnTo>
                  <a:pt x="70485" y="48768"/>
                </a:lnTo>
                <a:lnTo>
                  <a:pt x="71628" y="50292"/>
                </a:lnTo>
                <a:lnTo>
                  <a:pt x="109118" y="50292"/>
                </a:lnTo>
                <a:lnTo>
                  <a:pt x="109728" y="53340"/>
                </a:lnTo>
                <a:lnTo>
                  <a:pt x="109728" y="57912"/>
                </a:lnTo>
                <a:close/>
              </a:path>
              <a:path w="109854" h="109855">
                <a:moveTo>
                  <a:pt x="71170" y="55626"/>
                </a:moveTo>
                <a:lnTo>
                  <a:pt x="70104" y="50292"/>
                </a:lnTo>
                <a:lnTo>
                  <a:pt x="71628" y="53340"/>
                </a:lnTo>
                <a:lnTo>
                  <a:pt x="71170" y="55626"/>
                </a:lnTo>
                <a:close/>
              </a:path>
              <a:path w="109854" h="109855">
                <a:moveTo>
                  <a:pt x="71437" y="56959"/>
                </a:moveTo>
                <a:lnTo>
                  <a:pt x="71170" y="55626"/>
                </a:lnTo>
                <a:lnTo>
                  <a:pt x="71628" y="53340"/>
                </a:lnTo>
                <a:lnTo>
                  <a:pt x="71628" y="56388"/>
                </a:lnTo>
                <a:lnTo>
                  <a:pt x="71437" y="56959"/>
                </a:lnTo>
                <a:close/>
              </a:path>
              <a:path w="109854" h="109855">
                <a:moveTo>
                  <a:pt x="70104" y="60960"/>
                </a:moveTo>
                <a:lnTo>
                  <a:pt x="71170" y="55626"/>
                </a:lnTo>
                <a:lnTo>
                  <a:pt x="71437" y="56959"/>
                </a:lnTo>
                <a:lnTo>
                  <a:pt x="70104" y="60960"/>
                </a:lnTo>
                <a:close/>
              </a:path>
              <a:path w="109854" h="109855">
                <a:moveTo>
                  <a:pt x="39116" y="61468"/>
                </a:moveTo>
                <a:lnTo>
                  <a:pt x="38100" y="59436"/>
                </a:lnTo>
                <a:lnTo>
                  <a:pt x="38100" y="56388"/>
                </a:lnTo>
                <a:lnTo>
                  <a:pt x="39116" y="61468"/>
                </a:lnTo>
                <a:close/>
              </a:path>
              <a:path w="109854" h="109855">
                <a:moveTo>
                  <a:pt x="71475" y="57150"/>
                </a:moveTo>
                <a:lnTo>
                  <a:pt x="71437" y="56959"/>
                </a:lnTo>
                <a:lnTo>
                  <a:pt x="71628" y="56388"/>
                </a:lnTo>
                <a:lnTo>
                  <a:pt x="71475" y="57150"/>
                </a:lnTo>
                <a:close/>
              </a:path>
              <a:path w="109854" h="109855">
                <a:moveTo>
                  <a:pt x="71628" y="57912"/>
                </a:moveTo>
                <a:lnTo>
                  <a:pt x="71475" y="57150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09855">
                <a:moveTo>
                  <a:pt x="70796" y="60544"/>
                </a:moveTo>
                <a:lnTo>
                  <a:pt x="71475" y="57150"/>
                </a:lnTo>
                <a:lnTo>
                  <a:pt x="71628" y="57912"/>
                </a:lnTo>
                <a:lnTo>
                  <a:pt x="109728" y="57912"/>
                </a:lnTo>
                <a:lnTo>
                  <a:pt x="109347" y="59436"/>
                </a:lnTo>
                <a:lnTo>
                  <a:pt x="71628" y="59436"/>
                </a:lnTo>
                <a:lnTo>
                  <a:pt x="70796" y="60544"/>
                </a:lnTo>
                <a:close/>
              </a:path>
              <a:path w="109854" h="109855">
                <a:moveTo>
                  <a:pt x="38608" y="60960"/>
                </a:moveTo>
                <a:lnTo>
                  <a:pt x="38100" y="60960"/>
                </a:lnTo>
                <a:lnTo>
                  <a:pt x="38100" y="59436"/>
                </a:lnTo>
                <a:lnTo>
                  <a:pt x="38608" y="60960"/>
                </a:lnTo>
                <a:close/>
              </a:path>
              <a:path w="109854" h="109855">
                <a:moveTo>
                  <a:pt x="39624" y="64008"/>
                </a:moveTo>
                <a:lnTo>
                  <a:pt x="38100" y="59436"/>
                </a:lnTo>
                <a:lnTo>
                  <a:pt x="39116" y="61468"/>
                </a:lnTo>
                <a:lnTo>
                  <a:pt x="39624" y="64008"/>
                </a:lnTo>
                <a:close/>
              </a:path>
              <a:path w="109854" h="109855">
                <a:moveTo>
                  <a:pt x="70104" y="64008"/>
                </a:moveTo>
                <a:lnTo>
                  <a:pt x="70796" y="60544"/>
                </a:lnTo>
                <a:lnTo>
                  <a:pt x="71628" y="59436"/>
                </a:lnTo>
                <a:lnTo>
                  <a:pt x="70104" y="64008"/>
                </a:lnTo>
                <a:close/>
              </a:path>
              <a:path w="109854" h="109855">
                <a:moveTo>
                  <a:pt x="107441" y="71628"/>
                </a:moveTo>
                <a:lnTo>
                  <a:pt x="59436" y="71628"/>
                </a:lnTo>
                <a:lnTo>
                  <a:pt x="65532" y="68580"/>
                </a:lnTo>
                <a:lnTo>
                  <a:pt x="70104" y="64008"/>
                </a:lnTo>
                <a:lnTo>
                  <a:pt x="71628" y="59436"/>
                </a:lnTo>
                <a:lnTo>
                  <a:pt x="109347" y="59436"/>
                </a:lnTo>
                <a:lnTo>
                  <a:pt x="108204" y="64008"/>
                </a:lnTo>
                <a:lnTo>
                  <a:pt x="108204" y="68580"/>
                </a:lnTo>
                <a:lnTo>
                  <a:pt x="107441" y="71628"/>
                </a:lnTo>
                <a:close/>
              </a:path>
              <a:path w="109854" h="109855">
                <a:moveTo>
                  <a:pt x="67056" y="65532"/>
                </a:moveTo>
                <a:lnTo>
                  <a:pt x="70796" y="60544"/>
                </a:lnTo>
                <a:lnTo>
                  <a:pt x="70104" y="64008"/>
                </a:lnTo>
                <a:lnTo>
                  <a:pt x="67056" y="65532"/>
                </a:lnTo>
                <a:close/>
              </a:path>
              <a:path w="109854" h="109855">
                <a:moveTo>
                  <a:pt x="40386" y="64008"/>
                </a:moveTo>
                <a:lnTo>
                  <a:pt x="39624" y="64008"/>
                </a:lnTo>
                <a:lnTo>
                  <a:pt x="39116" y="61468"/>
                </a:lnTo>
                <a:lnTo>
                  <a:pt x="40386" y="64008"/>
                </a:lnTo>
                <a:close/>
              </a:path>
              <a:path w="109854" h="109855">
                <a:moveTo>
                  <a:pt x="42889" y="66838"/>
                </a:moveTo>
                <a:lnTo>
                  <a:pt x="41148" y="65532"/>
                </a:lnTo>
                <a:lnTo>
                  <a:pt x="39624" y="62484"/>
                </a:lnTo>
                <a:lnTo>
                  <a:pt x="42889" y="66838"/>
                </a:lnTo>
                <a:close/>
              </a:path>
              <a:path w="109854" h="109855">
                <a:moveTo>
                  <a:pt x="44195" y="68580"/>
                </a:moveTo>
                <a:lnTo>
                  <a:pt x="41148" y="65532"/>
                </a:lnTo>
                <a:lnTo>
                  <a:pt x="42889" y="66838"/>
                </a:lnTo>
                <a:lnTo>
                  <a:pt x="44195" y="68580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8580" y="65532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47244" y="70104"/>
                </a:moveTo>
                <a:lnTo>
                  <a:pt x="44195" y="68580"/>
                </a:lnTo>
                <a:lnTo>
                  <a:pt x="42889" y="66838"/>
                </a:lnTo>
                <a:lnTo>
                  <a:pt x="47244" y="70104"/>
                </a:lnTo>
                <a:close/>
              </a:path>
              <a:path w="109854" h="109855">
                <a:moveTo>
                  <a:pt x="50292" y="71628"/>
                </a:moveTo>
                <a:lnTo>
                  <a:pt x="45719" y="70104"/>
                </a:lnTo>
                <a:lnTo>
                  <a:pt x="48260" y="70612"/>
                </a:lnTo>
                <a:lnTo>
                  <a:pt x="50292" y="71628"/>
                </a:lnTo>
                <a:close/>
              </a:path>
              <a:path w="109854" h="109855">
                <a:moveTo>
                  <a:pt x="48260" y="70612"/>
                </a:moveTo>
                <a:lnTo>
                  <a:pt x="45719" y="70104"/>
                </a:lnTo>
                <a:lnTo>
                  <a:pt x="47244" y="70104"/>
                </a:lnTo>
                <a:lnTo>
                  <a:pt x="48260" y="70612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2484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53339" y="71628"/>
                </a:moveTo>
                <a:lnTo>
                  <a:pt x="50292" y="71628"/>
                </a:lnTo>
                <a:lnTo>
                  <a:pt x="48260" y="70612"/>
                </a:lnTo>
                <a:lnTo>
                  <a:pt x="53339" y="71628"/>
                </a:lnTo>
                <a:close/>
              </a:path>
              <a:path w="109854" h="109855">
                <a:moveTo>
                  <a:pt x="77724" y="105156"/>
                </a:moveTo>
                <a:lnTo>
                  <a:pt x="32004" y="105156"/>
                </a:lnTo>
                <a:lnTo>
                  <a:pt x="25908" y="102108"/>
                </a:lnTo>
                <a:lnTo>
                  <a:pt x="22859" y="99060"/>
                </a:lnTo>
                <a:lnTo>
                  <a:pt x="16764" y="96012"/>
                </a:lnTo>
                <a:lnTo>
                  <a:pt x="16764" y="94488"/>
                </a:lnTo>
                <a:lnTo>
                  <a:pt x="15240" y="92964"/>
                </a:lnTo>
                <a:lnTo>
                  <a:pt x="10668" y="86868"/>
                </a:lnTo>
                <a:lnTo>
                  <a:pt x="99060" y="86868"/>
                </a:lnTo>
                <a:lnTo>
                  <a:pt x="94488" y="92964"/>
                </a:lnTo>
                <a:lnTo>
                  <a:pt x="91439" y="96012"/>
                </a:lnTo>
                <a:lnTo>
                  <a:pt x="86868" y="99060"/>
                </a:lnTo>
                <a:lnTo>
                  <a:pt x="83820" y="102108"/>
                </a:lnTo>
                <a:lnTo>
                  <a:pt x="77724" y="105156"/>
                </a:lnTo>
                <a:close/>
              </a:path>
              <a:path w="109854" h="109855">
                <a:moveTo>
                  <a:pt x="76200" y="106680"/>
                </a:moveTo>
                <a:lnTo>
                  <a:pt x="33528" y="106680"/>
                </a:lnTo>
                <a:lnTo>
                  <a:pt x="33528" y="105156"/>
                </a:lnTo>
                <a:lnTo>
                  <a:pt x="76200" y="105156"/>
                </a:lnTo>
                <a:lnTo>
                  <a:pt x="76200" y="106680"/>
                </a:lnTo>
                <a:close/>
              </a:path>
              <a:path w="109854" h="109855">
                <a:moveTo>
                  <a:pt x="65532" y="109728"/>
                </a:moveTo>
                <a:lnTo>
                  <a:pt x="44195" y="109728"/>
                </a:lnTo>
                <a:lnTo>
                  <a:pt x="42672" y="108204"/>
                </a:lnTo>
                <a:lnTo>
                  <a:pt x="35052" y="106680"/>
                </a:lnTo>
                <a:lnTo>
                  <a:pt x="74676" y="106680"/>
                </a:lnTo>
                <a:lnTo>
                  <a:pt x="67056" y="108204"/>
                </a:lnTo>
                <a:lnTo>
                  <a:pt x="6553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1772" y="3195827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35052" y="71627"/>
                </a:moveTo>
                <a:lnTo>
                  <a:pt x="21216" y="68937"/>
                </a:lnTo>
                <a:lnTo>
                  <a:pt x="10096" y="61531"/>
                </a:lnTo>
                <a:lnTo>
                  <a:pt x="2690" y="50411"/>
                </a:lnTo>
                <a:lnTo>
                  <a:pt x="0" y="36575"/>
                </a:lnTo>
                <a:lnTo>
                  <a:pt x="2690" y="22502"/>
                </a:lnTo>
                <a:lnTo>
                  <a:pt x="10096" y="10858"/>
                </a:lnTo>
                <a:lnTo>
                  <a:pt x="21216" y="2928"/>
                </a:lnTo>
                <a:lnTo>
                  <a:pt x="35052" y="0"/>
                </a:lnTo>
                <a:lnTo>
                  <a:pt x="48887" y="2928"/>
                </a:lnTo>
                <a:lnTo>
                  <a:pt x="60007" y="10858"/>
                </a:lnTo>
                <a:lnTo>
                  <a:pt x="67413" y="22502"/>
                </a:lnTo>
                <a:lnTo>
                  <a:pt x="70104" y="36575"/>
                </a:lnTo>
                <a:lnTo>
                  <a:pt x="67413" y="50411"/>
                </a:lnTo>
                <a:lnTo>
                  <a:pt x="60007" y="61531"/>
                </a:lnTo>
                <a:lnTo>
                  <a:pt x="48887" y="68937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51959" y="317753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74676" y="3047"/>
                </a:moveTo>
                <a:lnTo>
                  <a:pt x="35052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7056" y="0"/>
                </a:lnTo>
                <a:lnTo>
                  <a:pt x="67056" y="1523"/>
                </a:lnTo>
                <a:lnTo>
                  <a:pt x="74676" y="3047"/>
                </a:lnTo>
                <a:close/>
              </a:path>
              <a:path w="109854" h="109854">
                <a:moveTo>
                  <a:pt x="76200" y="4571"/>
                </a:moveTo>
                <a:lnTo>
                  <a:pt x="33528" y="4571"/>
                </a:lnTo>
                <a:lnTo>
                  <a:pt x="33528" y="3047"/>
                </a:lnTo>
                <a:lnTo>
                  <a:pt x="76200" y="3047"/>
                </a:lnTo>
                <a:lnTo>
                  <a:pt x="76200" y="4571"/>
                </a:lnTo>
                <a:close/>
              </a:path>
              <a:path w="109854" h="109854">
                <a:moveTo>
                  <a:pt x="85344" y="9143"/>
                </a:moveTo>
                <a:lnTo>
                  <a:pt x="24384" y="9143"/>
                </a:lnTo>
                <a:lnTo>
                  <a:pt x="25908" y="7619"/>
                </a:lnTo>
                <a:lnTo>
                  <a:pt x="32004" y="4571"/>
                </a:lnTo>
                <a:lnTo>
                  <a:pt x="77724" y="4571"/>
                </a:lnTo>
                <a:lnTo>
                  <a:pt x="83820" y="7619"/>
                </a:lnTo>
                <a:lnTo>
                  <a:pt x="85344" y="9143"/>
                </a:lnTo>
                <a:close/>
              </a:path>
              <a:path w="109854" h="109854">
                <a:moveTo>
                  <a:pt x="92964" y="15239"/>
                </a:moveTo>
                <a:lnTo>
                  <a:pt x="16764" y="15239"/>
                </a:lnTo>
                <a:lnTo>
                  <a:pt x="16764" y="13715"/>
                </a:lnTo>
                <a:lnTo>
                  <a:pt x="22859" y="10667"/>
                </a:lnTo>
                <a:lnTo>
                  <a:pt x="22859" y="9143"/>
                </a:lnTo>
                <a:lnTo>
                  <a:pt x="86868" y="9143"/>
                </a:lnTo>
                <a:lnTo>
                  <a:pt x="92964" y="13715"/>
                </a:lnTo>
                <a:lnTo>
                  <a:pt x="92964" y="15239"/>
                </a:lnTo>
                <a:close/>
              </a:path>
              <a:path w="109854" h="109854">
                <a:moveTo>
                  <a:pt x="94488" y="92963"/>
                </a:moveTo>
                <a:lnTo>
                  <a:pt x="15240" y="92963"/>
                </a:lnTo>
                <a:lnTo>
                  <a:pt x="15240" y="91439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7723"/>
                </a:lnTo>
                <a:lnTo>
                  <a:pt x="4572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1815"/>
                </a:lnTo>
                <a:lnTo>
                  <a:pt x="1524" y="45719"/>
                </a:lnTo>
                <a:lnTo>
                  <a:pt x="1524" y="41147"/>
                </a:lnTo>
                <a:lnTo>
                  <a:pt x="3048" y="35051"/>
                </a:lnTo>
                <a:lnTo>
                  <a:pt x="4572" y="33527"/>
                </a:lnTo>
                <a:lnTo>
                  <a:pt x="4572" y="30479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4488" y="15239"/>
                </a:lnTo>
                <a:lnTo>
                  <a:pt x="94488" y="16763"/>
                </a:lnTo>
                <a:lnTo>
                  <a:pt x="99060" y="22859"/>
                </a:lnTo>
                <a:lnTo>
                  <a:pt x="100584" y="22859"/>
                </a:lnTo>
                <a:lnTo>
                  <a:pt x="100584" y="24383"/>
                </a:lnTo>
                <a:lnTo>
                  <a:pt x="105155" y="30479"/>
                </a:lnTo>
                <a:lnTo>
                  <a:pt x="105155" y="33527"/>
                </a:lnTo>
                <a:lnTo>
                  <a:pt x="106679" y="35051"/>
                </a:lnTo>
                <a:lnTo>
                  <a:pt x="107441" y="38099"/>
                </a:lnTo>
                <a:lnTo>
                  <a:pt x="50292" y="38099"/>
                </a:lnTo>
                <a:lnTo>
                  <a:pt x="45719" y="39623"/>
                </a:lnTo>
                <a:lnTo>
                  <a:pt x="47244" y="39623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59435"/>
                </a:lnTo>
                <a:lnTo>
                  <a:pt x="41148" y="65531"/>
                </a:lnTo>
                <a:lnTo>
                  <a:pt x="47244" y="68579"/>
                </a:lnTo>
                <a:lnTo>
                  <a:pt x="45719" y="68579"/>
                </a:lnTo>
                <a:lnTo>
                  <a:pt x="53339" y="71627"/>
                </a:lnTo>
                <a:lnTo>
                  <a:pt x="107061" y="71627"/>
                </a:lnTo>
                <a:lnTo>
                  <a:pt x="106679" y="73151"/>
                </a:lnTo>
                <a:lnTo>
                  <a:pt x="105155" y="74675"/>
                </a:lnTo>
                <a:lnTo>
                  <a:pt x="105155" y="77723"/>
                </a:lnTo>
                <a:lnTo>
                  <a:pt x="100584" y="83819"/>
                </a:lnTo>
                <a:lnTo>
                  <a:pt x="100584" y="85343"/>
                </a:lnTo>
                <a:lnTo>
                  <a:pt x="94488" y="91439"/>
                </a:lnTo>
                <a:lnTo>
                  <a:pt x="94488" y="92963"/>
                </a:lnTo>
                <a:close/>
              </a:path>
              <a:path w="109854" h="109854">
                <a:moveTo>
                  <a:pt x="45719" y="39623"/>
                </a:moveTo>
                <a:lnTo>
                  <a:pt x="50292" y="38099"/>
                </a:lnTo>
                <a:lnTo>
                  <a:pt x="48260" y="39115"/>
                </a:lnTo>
                <a:lnTo>
                  <a:pt x="45719" y="39623"/>
                </a:lnTo>
                <a:close/>
              </a:path>
              <a:path w="109854" h="109854">
                <a:moveTo>
                  <a:pt x="48260" y="39115"/>
                </a:moveTo>
                <a:lnTo>
                  <a:pt x="50292" y="38099"/>
                </a:lnTo>
                <a:lnTo>
                  <a:pt x="53339" y="38099"/>
                </a:lnTo>
                <a:lnTo>
                  <a:pt x="48260" y="39115"/>
                </a:lnTo>
                <a:close/>
              </a:path>
              <a:path w="109854" h="109854">
                <a:moveTo>
                  <a:pt x="62484" y="39623"/>
                </a:moveTo>
                <a:lnTo>
                  <a:pt x="56387" y="38099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09854" h="109854">
                <a:moveTo>
                  <a:pt x="108966" y="48767"/>
                </a:moveTo>
                <a:lnTo>
                  <a:pt x="71628" y="48767"/>
                </a:lnTo>
                <a:lnTo>
                  <a:pt x="70104" y="45719"/>
                </a:lnTo>
                <a:lnTo>
                  <a:pt x="65532" y="41147"/>
                </a:lnTo>
                <a:lnTo>
                  <a:pt x="59436" y="38099"/>
                </a:lnTo>
                <a:lnTo>
                  <a:pt x="107441" y="38099"/>
                </a:lnTo>
                <a:lnTo>
                  <a:pt x="108204" y="41147"/>
                </a:lnTo>
                <a:lnTo>
                  <a:pt x="108204" y="45719"/>
                </a:lnTo>
                <a:lnTo>
                  <a:pt x="108966" y="48767"/>
                </a:lnTo>
                <a:close/>
              </a:path>
              <a:path w="109854" h="109854">
                <a:moveTo>
                  <a:pt x="47244" y="39623"/>
                </a:moveTo>
                <a:lnTo>
                  <a:pt x="45719" y="39623"/>
                </a:lnTo>
                <a:lnTo>
                  <a:pt x="48260" y="39115"/>
                </a:lnTo>
                <a:lnTo>
                  <a:pt x="47244" y="39623"/>
                </a:lnTo>
                <a:close/>
              </a:path>
              <a:path w="109854" h="109854">
                <a:moveTo>
                  <a:pt x="41148" y="44195"/>
                </a:moveTo>
                <a:lnTo>
                  <a:pt x="44195" y="41147"/>
                </a:lnTo>
                <a:lnTo>
                  <a:pt x="47244" y="39623"/>
                </a:lnTo>
                <a:lnTo>
                  <a:pt x="41148" y="44195"/>
                </a:lnTo>
                <a:close/>
              </a:path>
              <a:path w="109854" h="109854">
                <a:moveTo>
                  <a:pt x="67709" y="43542"/>
                </a:moveTo>
                <a:lnTo>
                  <a:pt x="62484" y="39623"/>
                </a:lnTo>
                <a:lnTo>
                  <a:pt x="65532" y="41147"/>
                </a:lnTo>
                <a:lnTo>
                  <a:pt x="67056" y="42671"/>
                </a:lnTo>
                <a:lnTo>
                  <a:pt x="67709" y="43542"/>
                </a:lnTo>
                <a:close/>
              </a:path>
              <a:path w="109854" h="109854">
                <a:moveTo>
                  <a:pt x="39624" y="45719"/>
                </a:moveTo>
                <a:lnTo>
                  <a:pt x="41148" y="42671"/>
                </a:lnTo>
                <a:lnTo>
                  <a:pt x="42672" y="42671"/>
                </a:lnTo>
                <a:lnTo>
                  <a:pt x="39624" y="45719"/>
                </a:lnTo>
                <a:close/>
              </a:path>
              <a:path w="109854" h="109854">
                <a:moveTo>
                  <a:pt x="68580" y="44195"/>
                </a:moveTo>
                <a:lnTo>
                  <a:pt x="67709" y="43542"/>
                </a:lnTo>
                <a:lnTo>
                  <a:pt x="67056" y="42671"/>
                </a:lnTo>
                <a:lnTo>
                  <a:pt x="68580" y="44195"/>
                </a:lnTo>
                <a:close/>
              </a:path>
              <a:path w="109854" h="109854">
                <a:moveTo>
                  <a:pt x="70485" y="47243"/>
                </a:moveTo>
                <a:lnTo>
                  <a:pt x="67709" y="43542"/>
                </a:lnTo>
                <a:lnTo>
                  <a:pt x="68580" y="44195"/>
                </a:lnTo>
                <a:lnTo>
                  <a:pt x="70104" y="45719"/>
                </a:lnTo>
                <a:lnTo>
                  <a:pt x="70485" y="47243"/>
                </a:lnTo>
                <a:close/>
              </a:path>
              <a:path w="109854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9854" h="109854">
                <a:moveTo>
                  <a:pt x="71628" y="48767"/>
                </a:moveTo>
                <a:lnTo>
                  <a:pt x="70485" y="47243"/>
                </a:lnTo>
                <a:lnTo>
                  <a:pt x="70104" y="45719"/>
                </a:lnTo>
                <a:lnTo>
                  <a:pt x="71628" y="48767"/>
                </a:lnTo>
                <a:close/>
              </a:path>
              <a:path w="109854" h="109854">
                <a:moveTo>
                  <a:pt x="70485" y="60959"/>
                </a:moveTo>
                <a:lnTo>
                  <a:pt x="71628" y="56387"/>
                </a:lnTo>
                <a:lnTo>
                  <a:pt x="71628" y="51815"/>
                </a:lnTo>
                <a:lnTo>
                  <a:pt x="70485" y="47243"/>
                </a:lnTo>
                <a:lnTo>
                  <a:pt x="71628" y="48767"/>
                </a:lnTo>
                <a:lnTo>
                  <a:pt x="108966" y="48767"/>
                </a:lnTo>
                <a:lnTo>
                  <a:pt x="109728" y="51815"/>
                </a:lnTo>
                <a:lnTo>
                  <a:pt x="109728" y="56387"/>
                </a:lnTo>
                <a:lnTo>
                  <a:pt x="109118" y="59435"/>
                </a:lnTo>
                <a:lnTo>
                  <a:pt x="71628" y="59435"/>
                </a:lnTo>
                <a:lnTo>
                  <a:pt x="70485" y="60959"/>
                </a:lnTo>
                <a:close/>
              </a:path>
              <a:path w="109854" h="109854">
                <a:moveTo>
                  <a:pt x="71170" y="54101"/>
                </a:moveTo>
                <a:lnTo>
                  <a:pt x="70104" y="48767"/>
                </a:lnTo>
                <a:lnTo>
                  <a:pt x="71628" y="51815"/>
                </a:lnTo>
                <a:lnTo>
                  <a:pt x="71170" y="54101"/>
                </a:lnTo>
                <a:close/>
              </a:path>
              <a:path w="109854" h="109854">
                <a:moveTo>
                  <a:pt x="71628" y="56387"/>
                </a:moveTo>
                <a:lnTo>
                  <a:pt x="71170" y="54101"/>
                </a:lnTo>
                <a:lnTo>
                  <a:pt x="71628" y="51815"/>
                </a:lnTo>
                <a:lnTo>
                  <a:pt x="71628" y="56387"/>
                </a:lnTo>
                <a:close/>
              </a:path>
              <a:path w="109854" h="109854">
                <a:moveTo>
                  <a:pt x="70104" y="59435"/>
                </a:moveTo>
                <a:lnTo>
                  <a:pt x="71170" y="54101"/>
                </a:lnTo>
                <a:lnTo>
                  <a:pt x="71628" y="56387"/>
                </a:lnTo>
                <a:lnTo>
                  <a:pt x="70104" y="59435"/>
                </a:lnTo>
                <a:close/>
              </a:path>
              <a:path w="10985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9854" h="109854">
                <a:moveTo>
                  <a:pt x="70104" y="62483"/>
                </a:moveTo>
                <a:lnTo>
                  <a:pt x="70485" y="60959"/>
                </a:lnTo>
                <a:lnTo>
                  <a:pt x="71628" y="59435"/>
                </a:lnTo>
                <a:lnTo>
                  <a:pt x="70104" y="62483"/>
                </a:lnTo>
                <a:close/>
              </a:path>
              <a:path w="109854" h="109854">
                <a:moveTo>
                  <a:pt x="107061" y="71627"/>
                </a:moveTo>
                <a:lnTo>
                  <a:pt x="56387" y="71627"/>
                </a:lnTo>
                <a:lnTo>
                  <a:pt x="65532" y="67055"/>
                </a:lnTo>
                <a:lnTo>
                  <a:pt x="70104" y="62483"/>
                </a:lnTo>
                <a:lnTo>
                  <a:pt x="71628" y="59435"/>
                </a:lnTo>
                <a:lnTo>
                  <a:pt x="109118" y="59435"/>
                </a:lnTo>
                <a:lnTo>
                  <a:pt x="108204" y="64007"/>
                </a:lnTo>
                <a:lnTo>
                  <a:pt x="108204" y="67055"/>
                </a:lnTo>
                <a:lnTo>
                  <a:pt x="107061" y="71627"/>
                </a:lnTo>
                <a:close/>
              </a:path>
              <a:path w="109854" h="109854">
                <a:moveTo>
                  <a:pt x="67709" y="64661"/>
                </a:moveTo>
                <a:lnTo>
                  <a:pt x="70485" y="60959"/>
                </a:lnTo>
                <a:lnTo>
                  <a:pt x="70104" y="62483"/>
                </a:lnTo>
                <a:lnTo>
                  <a:pt x="68580" y="64007"/>
                </a:lnTo>
                <a:lnTo>
                  <a:pt x="67709" y="64661"/>
                </a:lnTo>
                <a:close/>
              </a:path>
              <a:path w="109854" h="109854">
                <a:moveTo>
                  <a:pt x="44195" y="67055"/>
                </a:moveTo>
                <a:lnTo>
                  <a:pt x="41148" y="65531"/>
                </a:lnTo>
                <a:lnTo>
                  <a:pt x="39624" y="62483"/>
                </a:lnTo>
                <a:lnTo>
                  <a:pt x="44195" y="67055"/>
                </a:lnTo>
                <a:close/>
              </a:path>
              <a:path w="109854" h="109854">
                <a:moveTo>
                  <a:pt x="67056" y="65531"/>
                </a:moveTo>
                <a:lnTo>
                  <a:pt x="67709" y="64661"/>
                </a:lnTo>
                <a:lnTo>
                  <a:pt x="68580" y="64007"/>
                </a:lnTo>
                <a:lnTo>
                  <a:pt x="67056" y="65531"/>
                </a:lnTo>
                <a:close/>
              </a:path>
              <a:path w="109854" h="109854">
                <a:moveTo>
                  <a:pt x="62484" y="68579"/>
                </a:moveTo>
                <a:lnTo>
                  <a:pt x="67709" y="64661"/>
                </a:lnTo>
                <a:lnTo>
                  <a:pt x="67056" y="65531"/>
                </a:lnTo>
                <a:lnTo>
                  <a:pt x="65532" y="67055"/>
                </a:lnTo>
                <a:lnTo>
                  <a:pt x="62484" y="68579"/>
                </a:lnTo>
                <a:close/>
              </a:path>
              <a:path w="109854" h="109854">
                <a:moveTo>
                  <a:pt x="50292" y="70103"/>
                </a:moveTo>
                <a:lnTo>
                  <a:pt x="45719" y="68579"/>
                </a:lnTo>
                <a:lnTo>
                  <a:pt x="47243" y="68579"/>
                </a:lnTo>
                <a:lnTo>
                  <a:pt x="50292" y="70103"/>
                </a:lnTo>
                <a:close/>
              </a:path>
              <a:path w="109854" h="109854">
                <a:moveTo>
                  <a:pt x="53339" y="71627"/>
                </a:moveTo>
                <a:lnTo>
                  <a:pt x="50292" y="70103"/>
                </a:lnTo>
                <a:lnTo>
                  <a:pt x="54864" y="71246"/>
                </a:lnTo>
                <a:lnTo>
                  <a:pt x="53339" y="71627"/>
                </a:lnTo>
                <a:close/>
              </a:path>
              <a:path w="109854" h="109854">
                <a:moveTo>
                  <a:pt x="56387" y="71627"/>
                </a:moveTo>
                <a:lnTo>
                  <a:pt x="54864" y="71246"/>
                </a:lnTo>
                <a:lnTo>
                  <a:pt x="59436" y="70103"/>
                </a:lnTo>
                <a:lnTo>
                  <a:pt x="56387" y="71627"/>
                </a:lnTo>
                <a:close/>
              </a:path>
              <a:path w="109854" h="109854">
                <a:moveTo>
                  <a:pt x="56387" y="71627"/>
                </a:moveTo>
                <a:lnTo>
                  <a:pt x="53339" y="71627"/>
                </a:lnTo>
                <a:lnTo>
                  <a:pt x="54864" y="71246"/>
                </a:lnTo>
                <a:lnTo>
                  <a:pt x="56387" y="71627"/>
                </a:lnTo>
                <a:close/>
              </a:path>
              <a:path w="109854" h="109854">
                <a:moveTo>
                  <a:pt x="86868" y="99059"/>
                </a:moveTo>
                <a:lnTo>
                  <a:pt x="22859" y="99059"/>
                </a:lnTo>
                <a:lnTo>
                  <a:pt x="16764" y="94487"/>
                </a:lnTo>
                <a:lnTo>
                  <a:pt x="16764" y="92963"/>
                </a:lnTo>
                <a:lnTo>
                  <a:pt x="92964" y="92963"/>
                </a:lnTo>
                <a:lnTo>
                  <a:pt x="86868" y="99059"/>
                </a:lnTo>
                <a:close/>
              </a:path>
              <a:path w="109854" h="109854">
                <a:moveTo>
                  <a:pt x="85344" y="100583"/>
                </a:moveTo>
                <a:lnTo>
                  <a:pt x="24384" y="100583"/>
                </a:lnTo>
                <a:lnTo>
                  <a:pt x="24384" y="99059"/>
                </a:lnTo>
                <a:lnTo>
                  <a:pt x="85344" y="99059"/>
                </a:lnTo>
                <a:lnTo>
                  <a:pt x="85344" y="100583"/>
                </a:lnTo>
                <a:close/>
              </a:path>
              <a:path w="109854" h="109854">
                <a:moveTo>
                  <a:pt x="76200" y="105155"/>
                </a:moveTo>
                <a:lnTo>
                  <a:pt x="33528" y="105155"/>
                </a:lnTo>
                <a:lnTo>
                  <a:pt x="32004" y="103631"/>
                </a:lnTo>
                <a:lnTo>
                  <a:pt x="25908" y="100583"/>
                </a:lnTo>
                <a:lnTo>
                  <a:pt x="83820" y="100583"/>
                </a:lnTo>
                <a:lnTo>
                  <a:pt x="77724" y="103631"/>
                </a:lnTo>
                <a:lnTo>
                  <a:pt x="76200" y="105155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2672" y="108203"/>
                </a:lnTo>
                <a:lnTo>
                  <a:pt x="42672" y="106679"/>
                </a:lnTo>
                <a:lnTo>
                  <a:pt x="35052" y="105155"/>
                </a:lnTo>
                <a:lnTo>
                  <a:pt x="74676" y="105155"/>
                </a:lnTo>
                <a:lnTo>
                  <a:pt x="67056" y="106679"/>
                </a:lnTo>
                <a:lnTo>
                  <a:pt x="67056" y="108203"/>
                </a:lnTo>
                <a:close/>
              </a:path>
              <a:path w="109854" h="109854">
                <a:moveTo>
                  <a:pt x="54864" y="109727"/>
                </a:moveTo>
                <a:lnTo>
                  <a:pt x="53339" y="108203"/>
                </a:lnTo>
                <a:lnTo>
                  <a:pt x="56387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71772" y="158343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35052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216"/>
                </a:lnTo>
                <a:lnTo>
                  <a:pt x="10096" y="10096"/>
                </a:lnTo>
                <a:lnTo>
                  <a:pt x="21216" y="2690"/>
                </a:lnTo>
                <a:lnTo>
                  <a:pt x="35052" y="0"/>
                </a:lnTo>
                <a:lnTo>
                  <a:pt x="48887" y="2690"/>
                </a:lnTo>
                <a:lnTo>
                  <a:pt x="60007" y="10096"/>
                </a:lnTo>
                <a:lnTo>
                  <a:pt x="67413" y="21216"/>
                </a:lnTo>
                <a:lnTo>
                  <a:pt x="70104" y="35051"/>
                </a:lnTo>
                <a:lnTo>
                  <a:pt x="67413" y="49125"/>
                </a:lnTo>
                <a:lnTo>
                  <a:pt x="60007" y="60769"/>
                </a:lnTo>
                <a:lnTo>
                  <a:pt x="48887" y="68699"/>
                </a:lnTo>
                <a:lnTo>
                  <a:pt x="3505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51959" y="156362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6387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4676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7056" y="1524"/>
                </a:lnTo>
                <a:lnTo>
                  <a:pt x="74676" y="4572"/>
                </a:lnTo>
                <a:close/>
              </a:path>
              <a:path w="109854" h="109855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5">
                <a:moveTo>
                  <a:pt x="92964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5344" y="10668"/>
                </a:lnTo>
                <a:lnTo>
                  <a:pt x="86868" y="10668"/>
                </a:lnTo>
                <a:lnTo>
                  <a:pt x="92964" y="15240"/>
                </a:lnTo>
                <a:lnTo>
                  <a:pt x="92964" y="16764"/>
                </a:lnTo>
                <a:close/>
              </a:path>
              <a:path w="109854" h="109855">
                <a:moveTo>
                  <a:pt x="100584" y="86868"/>
                </a:moveTo>
                <a:lnTo>
                  <a:pt x="9144" y="86868"/>
                </a:lnTo>
                <a:lnTo>
                  <a:pt x="9144" y="83820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4676"/>
                </a:lnTo>
                <a:lnTo>
                  <a:pt x="1524" y="68580"/>
                </a:lnTo>
                <a:lnTo>
                  <a:pt x="1524" y="64008"/>
                </a:lnTo>
                <a:lnTo>
                  <a:pt x="0" y="57912"/>
                </a:lnTo>
                <a:lnTo>
                  <a:pt x="0" y="53340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5155" y="32004"/>
                </a:lnTo>
                <a:lnTo>
                  <a:pt x="105155" y="35052"/>
                </a:lnTo>
                <a:lnTo>
                  <a:pt x="106679" y="36576"/>
                </a:lnTo>
                <a:lnTo>
                  <a:pt x="107061" y="38100"/>
                </a:lnTo>
                <a:lnTo>
                  <a:pt x="53339" y="38100"/>
                </a:lnTo>
                <a:lnTo>
                  <a:pt x="49529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38608" y="60960"/>
                </a:lnTo>
                <a:lnTo>
                  <a:pt x="39624" y="64008"/>
                </a:lnTo>
                <a:lnTo>
                  <a:pt x="40386" y="64008"/>
                </a:lnTo>
                <a:lnTo>
                  <a:pt x="41148" y="65532"/>
                </a:lnTo>
                <a:lnTo>
                  <a:pt x="44195" y="68580"/>
                </a:lnTo>
                <a:lnTo>
                  <a:pt x="47244" y="70104"/>
                </a:lnTo>
                <a:lnTo>
                  <a:pt x="45719" y="70104"/>
                </a:lnTo>
                <a:lnTo>
                  <a:pt x="50292" y="71628"/>
                </a:lnTo>
                <a:lnTo>
                  <a:pt x="107441" y="71628"/>
                </a:lnTo>
                <a:lnTo>
                  <a:pt x="106679" y="74676"/>
                </a:lnTo>
                <a:lnTo>
                  <a:pt x="105155" y="76200"/>
                </a:lnTo>
                <a:lnTo>
                  <a:pt x="105155" y="77724"/>
                </a:lnTo>
                <a:lnTo>
                  <a:pt x="100584" y="83820"/>
                </a:lnTo>
                <a:lnTo>
                  <a:pt x="100584" y="86868"/>
                </a:lnTo>
                <a:close/>
              </a:path>
              <a:path w="109854" h="109855">
                <a:moveTo>
                  <a:pt x="50292" y="39624"/>
                </a:moveTo>
                <a:lnTo>
                  <a:pt x="53339" y="38100"/>
                </a:lnTo>
                <a:lnTo>
                  <a:pt x="54864" y="38481"/>
                </a:lnTo>
                <a:lnTo>
                  <a:pt x="50292" y="39624"/>
                </a:lnTo>
                <a:close/>
              </a:path>
              <a:path w="109854" h="109855">
                <a:moveTo>
                  <a:pt x="54864" y="38481"/>
                </a:moveTo>
                <a:lnTo>
                  <a:pt x="53339" y="38100"/>
                </a:lnTo>
                <a:lnTo>
                  <a:pt x="56387" y="38100"/>
                </a:lnTo>
                <a:lnTo>
                  <a:pt x="54864" y="38481"/>
                </a:lnTo>
                <a:close/>
              </a:path>
              <a:path w="109854" h="109855">
                <a:moveTo>
                  <a:pt x="59436" y="39624"/>
                </a:moveTo>
                <a:lnTo>
                  <a:pt x="54864" y="38481"/>
                </a:lnTo>
                <a:lnTo>
                  <a:pt x="56387" y="38100"/>
                </a:lnTo>
                <a:lnTo>
                  <a:pt x="59436" y="39624"/>
                </a:lnTo>
                <a:close/>
              </a:path>
              <a:path w="109854" h="109855">
                <a:moveTo>
                  <a:pt x="65532" y="42672"/>
                </a:moveTo>
                <a:lnTo>
                  <a:pt x="56387" y="38100"/>
                </a:lnTo>
                <a:lnTo>
                  <a:pt x="107061" y="38100"/>
                </a:lnTo>
                <a:lnTo>
                  <a:pt x="107441" y="39624"/>
                </a:lnTo>
                <a:lnTo>
                  <a:pt x="62484" y="39624"/>
                </a:lnTo>
                <a:lnTo>
                  <a:pt x="65532" y="42672"/>
                </a:lnTo>
                <a:close/>
              </a:path>
              <a:path w="109854" h="109855">
                <a:moveTo>
                  <a:pt x="45719" y="41148"/>
                </a:moveTo>
                <a:lnTo>
                  <a:pt x="47244" y="39624"/>
                </a:lnTo>
                <a:lnTo>
                  <a:pt x="49529" y="39624"/>
                </a:lnTo>
                <a:lnTo>
                  <a:pt x="45719" y="41148"/>
                </a:lnTo>
                <a:close/>
              </a:path>
              <a:path w="109854" h="109855">
                <a:moveTo>
                  <a:pt x="44195" y="42672"/>
                </a:moveTo>
                <a:lnTo>
                  <a:pt x="45719" y="41148"/>
                </a:lnTo>
                <a:lnTo>
                  <a:pt x="50292" y="39624"/>
                </a:lnTo>
                <a:lnTo>
                  <a:pt x="44195" y="42672"/>
                </a:lnTo>
                <a:close/>
              </a:path>
              <a:path w="109854" h="109855">
                <a:moveTo>
                  <a:pt x="108204" y="44196"/>
                </a:moveTo>
                <a:lnTo>
                  <a:pt x="68580" y="44196"/>
                </a:lnTo>
                <a:lnTo>
                  <a:pt x="62484" y="39624"/>
                </a:lnTo>
                <a:lnTo>
                  <a:pt x="107441" y="39624"/>
                </a:lnTo>
                <a:lnTo>
                  <a:pt x="108204" y="42672"/>
                </a:lnTo>
                <a:lnTo>
                  <a:pt x="108204" y="44196"/>
                </a:lnTo>
                <a:close/>
              </a:path>
              <a:path w="109854" h="109855">
                <a:moveTo>
                  <a:pt x="39624" y="47244"/>
                </a:moveTo>
                <a:lnTo>
                  <a:pt x="41148" y="44196"/>
                </a:lnTo>
                <a:lnTo>
                  <a:pt x="44195" y="42672"/>
                </a:lnTo>
                <a:lnTo>
                  <a:pt x="39624" y="47244"/>
                </a:lnTo>
                <a:close/>
              </a:path>
              <a:path w="109854" h="109855">
                <a:moveTo>
                  <a:pt x="109118" y="50292"/>
                </a:moveTo>
                <a:lnTo>
                  <a:pt x="71628" y="50292"/>
                </a:lnTo>
                <a:lnTo>
                  <a:pt x="70104" y="47244"/>
                </a:lnTo>
                <a:lnTo>
                  <a:pt x="65532" y="42672"/>
                </a:lnTo>
                <a:lnTo>
                  <a:pt x="68580" y="44196"/>
                </a:lnTo>
                <a:lnTo>
                  <a:pt x="108204" y="44196"/>
                </a:lnTo>
                <a:lnTo>
                  <a:pt x="108204" y="45720"/>
                </a:lnTo>
                <a:lnTo>
                  <a:pt x="109118" y="50292"/>
                </a:lnTo>
                <a:close/>
              </a:path>
              <a:path w="109854" h="109855">
                <a:moveTo>
                  <a:pt x="70485" y="48768"/>
                </a:moveTo>
                <a:lnTo>
                  <a:pt x="67056" y="44196"/>
                </a:lnTo>
                <a:lnTo>
                  <a:pt x="70104" y="47244"/>
                </a:lnTo>
                <a:lnTo>
                  <a:pt x="70485" y="48768"/>
                </a:lnTo>
                <a:close/>
              </a:path>
              <a:path w="109854" h="109855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9854" h="109855">
                <a:moveTo>
                  <a:pt x="71628" y="50292"/>
                </a:moveTo>
                <a:lnTo>
                  <a:pt x="70485" y="48768"/>
                </a:lnTo>
                <a:lnTo>
                  <a:pt x="70104" y="47244"/>
                </a:lnTo>
                <a:lnTo>
                  <a:pt x="71628" y="50292"/>
                </a:lnTo>
                <a:close/>
              </a:path>
              <a:path w="109854" h="109855">
                <a:moveTo>
                  <a:pt x="109728" y="57912"/>
                </a:moveTo>
                <a:lnTo>
                  <a:pt x="71628" y="57912"/>
                </a:lnTo>
                <a:lnTo>
                  <a:pt x="71628" y="53340"/>
                </a:lnTo>
                <a:lnTo>
                  <a:pt x="70485" y="48768"/>
                </a:lnTo>
                <a:lnTo>
                  <a:pt x="71628" y="50292"/>
                </a:lnTo>
                <a:lnTo>
                  <a:pt x="109118" y="50292"/>
                </a:lnTo>
                <a:lnTo>
                  <a:pt x="109728" y="53340"/>
                </a:lnTo>
                <a:lnTo>
                  <a:pt x="109728" y="57912"/>
                </a:lnTo>
                <a:close/>
              </a:path>
              <a:path w="109854" h="109855">
                <a:moveTo>
                  <a:pt x="71170" y="55626"/>
                </a:moveTo>
                <a:lnTo>
                  <a:pt x="70104" y="50292"/>
                </a:lnTo>
                <a:lnTo>
                  <a:pt x="71628" y="53340"/>
                </a:lnTo>
                <a:lnTo>
                  <a:pt x="71170" y="55626"/>
                </a:lnTo>
                <a:close/>
              </a:path>
              <a:path w="109854" h="109855">
                <a:moveTo>
                  <a:pt x="71437" y="56959"/>
                </a:moveTo>
                <a:lnTo>
                  <a:pt x="71170" y="55626"/>
                </a:lnTo>
                <a:lnTo>
                  <a:pt x="71628" y="53340"/>
                </a:lnTo>
                <a:lnTo>
                  <a:pt x="71628" y="56388"/>
                </a:lnTo>
                <a:lnTo>
                  <a:pt x="71437" y="56959"/>
                </a:lnTo>
                <a:close/>
              </a:path>
              <a:path w="109854" h="109855">
                <a:moveTo>
                  <a:pt x="70104" y="60960"/>
                </a:moveTo>
                <a:lnTo>
                  <a:pt x="71170" y="55626"/>
                </a:lnTo>
                <a:lnTo>
                  <a:pt x="71437" y="56959"/>
                </a:lnTo>
                <a:lnTo>
                  <a:pt x="70104" y="60960"/>
                </a:lnTo>
                <a:close/>
              </a:path>
              <a:path w="109854" h="109855">
                <a:moveTo>
                  <a:pt x="39116" y="61468"/>
                </a:moveTo>
                <a:lnTo>
                  <a:pt x="38100" y="59436"/>
                </a:lnTo>
                <a:lnTo>
                  <a:pt x="38100" y="56388"/>
                </a:lnTo>
                <a:lnTo>
                  <a:pt x="39116" y="61468"/>
                </a:lnTo>
                <a:close/>
              </a:path>
              <a:path w="109854" h="109855">
                <a:moveTo>
                  <a:pt x="71475" y="57150"/>
                </a:moveTo>
                <a:lnTo>
                  <a:pt x="71437" y="56959"/>
                </a:lnTo>
                <a:lnTo>
                  <a:pt x="71628" y="56388"/>
                </a:lnTo>
                <a:lnTo>
                  <a:pt x="71475" y="57150"/>
                </a:lnTo>
                <a:close/>
              </a:path>
              <a:path w="109854" h="109855">
                <a:moveTo>
                  <a:pt x="71628" y="57912"/>
                </a:moveTo>
                <a:lnTo>
                  <a:pt x="71475" y="57150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09855">
                <a:moveTo>
                  <a:pt x="70796" y="60544"/>
                </a:moveTo>
                <a:lnTo>
                  <a:pt x="71475" y="57150"/>
                </a:lnTo>
                <a:lnTo>
                  <a:pt x="71628" y="57912"/>
                </a:lnTo>
                <a:lnTo>
                  <a:pt x="109728" y="57912"/>
                </a:lnTo>
                <a:lnTo>
                  <a:pt x="109347" y="59436"/>
                </a:lnTo>
                <a:lnTo>
                  <a:pt x="71628" y="59436"/>
                </a:lnTo>
                <a:lnTo>
                  <a:pt x="70796" y="60544"/>
                </a:lnTo>
                <a:close/>
              </a:path>
              <a:path w="109854" h="109855">
                <a:moveTo>
                  <a:pt x="38608" y="60960"/>
                </a:moveTo>
                <a:lnTo>
                  <a:pt x="38100" y="60960"/>
                </a:lnTo>
                <a:lnTo>
                  <a:pt x="38100" y="59436"/>
                </a:lnTo>
                <a:lnTo>
                  <a:pt x="38608" y="60960"/>
                </a:lnTo>
                <a:close/>
              </a:path>
              <a:path w="109854" h="109855">
                <a:moveTo>
                  <a:pt x="39624" y="64008"/>
                </a:moveTo>
                <a:lnTo>
                  <a:pt x="38100" y="59436"/>
                </a:lnTo>
                <a:lnTo>
                  <a:pt x="39116" y="61468"/>
                </a:lnTo>
                <a:lnTo>
                  <a:pt x="39624" y="64008"/>
                </a:lnTo>
                <a:close/>
              </a:path>
              <a:path w="109854" h="109855">
                <a:moveTo>
                  <a:pt x="70104" y="64008"/>
                </a:moveTo>
                <a:lnTo>
                  <a:pt x="70796" y="60544"/>
                </a:lnTo>
                <a:lnTo>
                  <a:pt x="71628" y="59436"/>
                </a:lnTo>
                <a:lnTo>
                  <a:pt x="70104" y="64008"/>
                </a:lnTo>
                <a:close/>
              </a:path>
              <a:path w="109854" h="109855">
                <a:moveTo>
                  <a:pt x="107441" y="71628"/>
                </a:moveTo>
                <a:lnTo>
                  <a:pt x="59436" y="71628"/>
                </a:lnTo>
                <a:lnTo>
                  <a:pt x="65532" y="68580"/>
                </a:lnTo>
                <a:lnTo>
                  <a:pt x="70104" y="64008"/>
                </a:lnTo>
                <a:lnTo>
                  <a:pt x="71628" y="59436"/>
                </a:lnTo>
                <a:lnTo>
                  <a:pt x="109347" y="59436"/>
                </a:lnTo>
                <a:lnTo>
                  <a:pt x="108204" y="64008"/>
                </a:lnTo>
                <a:lnTo>
                  <a:pt x="108204" y="68580"/>
                </a:lnTo>
                <a:lnTo>
                  <a:pt x="107441" y="71628"/>
                </a:lnTo>
                <a:close/>
              </a:path>
              <a:path w="109854" h="109855">
                <a:moveTo>
                  <a:pt x="67056" y="65532"/>
                </a:moveTo>
                <a:lnTo>
                  <a:pt x="70796" y="60544"/>
                </a:lnTo>
                <a:lnTo>
                  <a:pt x="70104" y="64008"/>
                </a:lnTo>
                <a:lnTo>
                  <a:pt x="67056" y="65532"/>
                </a:lnTo>
                <a:close/>
              </a:path>
              <a:path w="109854" h="109855">
                <a:moveTo>
                  <a:pt x="40386" y="64008"/>
                </a:moveTo>
                <a:lnTo>
                  <a:pt x="39624" y="64008"/>
                </a:lnTo>
                <a:lnTo>
                  <a:pt x="39116" y="61468"/>
                </a:lnTo>
                <a:lnTo>
                  <a:pt x="40386" y="64008"/>
                </a:lnTo>
                <a:close/>
              </a:path>
              <a:path w="109854" h="109855">
                <a:moveTo>
                  <a:pt x="42889" y="66838"/>
                </a:moveTo>
                <a:lnTo>
                  <a:pt x="41148" y="65532"/>
                </a:lnTo>
                <a:lnTo>
                  <a:pt x="39624" y="62484"/>
                </a:lnTo>
                <a:lnTo>
                  <a:pt x="42889" y="66838"/>
                </a:lnTo>
                <a:close/>
              </a:path>
              <a:path w="109854" h="109855">
                <a:moveTo>
                  <a:pt x="44195" y="68580"/>
                </a:moveTo>
                <a:lnTo>
                  <a:pt x="41148" y="65532"/>
                </a:lnTo>
                <a:lnTo>
                  <a:pt x="42889" y="66838"/>
                </a:lnTo>
                <a:lnTo>
                  <a:pt x="44195" y="68580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8580" y="65532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47244" y="70104"/>
                </a:moveTo>
                <a:lnTo>
                  <a:pt x="44195" y="68580"/>
                </a:lnTo>
                <a:lnTo>
                  <a:pt x="42889" y="66838"/>
                </a:lnTo>
                <a:lnTo>
                  <a:pt x="47244" y="70104"/>
                </a:lnTo>
                <a:close/>
              </a:path>
              <a:path w="109854" h="109855">
                <a:moveTo>
                  <a:pt x="50292" y="71628"/>
                </a:moveTo>
                <a:lnTo>
                  <a:pt x="45719" y="70104"/>
                </a:lnTo>
                <a:lnTo>
                  <a:pt x="48260" y="70612"/>
                </a:lnTo>
                <a:lnTo>
                  <a:pt x="50292" y="71628"/>
                </a:lnTo>
                <a:close/>
              </a:path>
              <a:path w="109854" h="109855">
                <a:moveTo>
                  <a:pt x="48260" y="70612"/>
                </a:moveTo>
                <a:lnTo>
                  <a:pt x="45719" y="70104"/>
                </a:lnTo>
                <a:lnTo>
                  <a:pt x="47244" y="70104"/>
                </a:lnTo>
                <a:lnTo>
                  <a:pt x="48260" y="70612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2484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53339" y="71628"/>
                </a:moveTo>
                <a:lnTo>
                  <a:pt x="50292" y="71628"/>
                </a:lnTo>
                <a:lnTo>
                  <a:pt x="48260" y="70612"/>
                </a:lnTo>
                <a:lnTo>
                  <a:pt x="53339" y="71628"/>
                </a:lnTo>
                <a:close/>
              </a:path>
              <a:path w="109854" h="109855">
                <a:moveTo>
                  <a:pt x="77724" y="105156"/>
                </a:moveTo>
                <a:lnTo>
                  <a:pt x="32004" y="105156"/>
                </a:lnTo>
                <a:lnTo>
                  <a:pt x="25908" y="102108"/>
                </a:lnTo>
                <a:lnTo>
                  <a:pt x="22859" y="99060"/>
                </a:lnTo>
                <a:lnTo>
                  <a:pt x="16764" y="96012"/>
                </a:lnTo>
                <a:lnTo>
                  <a:pt x="16764" y="94488"/>
                </a:lnTo>
                <a:lnTo>
                  <a:pt x="15240" y="92964"/>
                </a:lnTo>
                <a:lnTo>
                  <a:pt x="10668" y="86868"/>
                </a:lnTo>
                <a:lnTo>
                  <a:pt x="99060" y="86868"/>
                </a:lnTo>
                <a:lnTo>
                  <a:pt x="94488" y="92964"/>
                </a:lnTo>
                <a:lnTo>
                  <a:pt x="91439" y="96012"/>
                </a:lnTo>
                <a:lnTo>
                  <a:pt x="86868" y="99060"/>
                </a:lnTo>
                <a:lnTo>
                  <a:pt x="83820" y="102108"/>
                </a:lnTo>
                <a:lnTo>
                  <a:pt x="77724" y="105156"/>
                </a:lnTo>
                <a:close/>
              </a:path>
              <a:path w="109854" h="109855">
                <a:moveTo>
                  <a:pt x="76200" y="106680"/>
                </a:moveTo>
                <a:lnTo>
                  <a:pt x="33528" y="106680"/>
                </a:lnTo>
                <a:lnTo>
                  <a:pt x="33528" y="105156"/>
                </a:lnTo>
                <a:lnTo>
                  <a:pt x="76200" y="105156"/>
                </a:lnTo>
                <a:lnTo>
                  <a:pt x="76200" y="106680"/>
                </a:lnTo>
                <a:close/>
              </a:path>
              <a:path w="109854" h="109855">
                <a:moveTo>
                  <a:pt x="65532" y="109728"/>
                </a:moveTo>
                <a:lnTo>
                  <a:pt x="44195" y="109728"/>
                </a:lnTo>
                <a:lnTo>
                  <a:pt x="42672" y="108204"/>
                </a:lnTo>
                <a:lnTo>
                  <a:pt x="35052" y="106680"/>
                </a:lnTo>
                <a:lnTo>
                  <a:pt x="74676" y="106680"/>
                </a:lnTo>
                <a:lnTo>
                  <a:pt x="67056" y="108204"/>
                </a:lnTo>
                <a:lnTo>
                  <a:pt x="6553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6828" y="607923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6576" y="71627"/>
                </a:moveTo>
                <a:lnTo>
                  <a:pt x="22502" y="68699"/>
                </a:lnTo>
                <a:lnTo>
                  <a:pt x="10858" y="60769"/>
                </a:lnTo>
                <a:lnTo>
                  <a:pt x="2928" y="49125"/>
                </a:lnTo>
                <a:lnTo>
                  <a:pt x="0" y="35051"/>
                </a:lnTo>
                <a:lnTo>
                  <a:pt x="2928" y="21216"/>
                </a:lnTo>
                <a:lnTo>
                  <a:pt x="10858" y="10096"/>
                </a:lnTo>
                <a:lnTo>
                  <a:pt x="22502" y="2690"/>
                </a:lnTo>
                <a:lnTo>
                  <a:pt x="36576" y="0"/>
                </a:lnTo>
                <a:lnTo>
                  <a:pt x="50411" y="2690"/>
                </a:lnTo>
                <a:lnTo>
                  <a:pt x="61531" y="10096"/>
                </a:lnTo>
                <a:lnTo>
                  <a:pt x="68937" y="21216"/>
                </a:lnTo>
                <a:lnTo>
                  <a:pt x="71628" y="35051"/>
                </a:lnTo>
                <a:lnTo>
                  <a:pt x="68937" y="49125"/>
                </a:lnTo>
                <a:lnTo>
                  <a:pt x="61531" y="60769"/>
                </a:lnTo>
                <a:lnTo>
                  <a:pt x="50411" y="68699"/>
                </a:lnTo>
                <a:lnTo>
                  <a:pt x="36576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68540" y="605942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4008" y="1524"/>
                </a:moveTo>
                <a:lnTo>
                  <a:pt x="45719" y="1524"/>
                </a:lnTo>
                <a:lnTo>
                  <a:pt x="51816" y="0"/>
                </a:lnTo>
                <a:lnTo>
                  <a:pt x="56387" y="0"/>
                </a:lnTo>
                <a:lnTo>
                  <a:pt x="64008" y="1524"/>
                </a:lnTo>
                <a:close/>
              </a:path>
              <a:path w="109854" h="109854">
                <a:moveTo>
                  <a:pt x="73152" y="4572"/>
                </a:moveTo>
                <a:lnTo>
                  <a:pt x="35052" y="4572"/>
                </a:lnTo>
                <a:lnTo>
                  <a:pt x="41148" y="1524"/>
                </a:lnTo>
                <a:lnTo>
                  <a:pt x="67056" y="1524"/>
                </a:lnTo>
                <a:lnTo>
                  <a:pt x="73152" y="4572"/>
                </a:lnTo>
                <a:close/>
              </a:path>
              <a:path w="109854" h="109854">
                <a:moveTo>
                  <a:pt x="83820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2004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3820" y="9144"/>
                </a:lnTo>
                <a:close/>
              </a:path>
              <a:path w="109854" h="109854">
                <a:moveTo>
                  <a:pt x="92964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9144"/>
                </a:lnTo>
                <a:lnTo>
                  <a:pt x="85344" y="9144"/>
                </a:lnTo>
                <a:lnTo>
                  <a:pt x="85344" y="10668"/>
                </a:lnTo>
                <a:lnTo>
                  <a:pt x="86868" y="10668"/>
                </a:lnTo>
                <a:lnTo>
                  <a:pt x="92964" y="16764"/>
                </a:lnTo>
                <a:close/>
              </a:path>
              <a:path w="109854" h="109854">
                <a:moveTo>
                  <a:pt x="74676" y="106680"/>
                </a:moveTo>
                <a:lnTo>
                  <a:pt x="33528" y="106680"/>
                </a:lnTo>
                <a:lnTo>
                  <a:pt x="32004" y="105156"/>
                </a:lnTo>
                <a:lnTo>
                  <a:pt x="25908" y="102108"/>
                </a:lnTo>
                <a:lnTo>
                  <a:pt x="24384" y="100584"/>
                </a:lnTo>
                <a:lnTo>
                  <a:pt x="22859" y="100584"/>
                </a:lnTo>
                <a:lnTo>
                  <a:pt x="22859" y="99060"/>
                </a:lnTo>
                <a:lnTo>
                  <a:pt x="16764" y="96012"/>
                </a:lnTo>
                <a:lnTo>
                  <a:pt x="16764" y="94488"/>
                </a:lnTo>
                <a:lnTo>
                  <a:pt x="15240" y="92964"/>
                </a:lnTo>
                <a:lnTo>
                  <a:pt x="10668" y="86868"/>
                </a:lnTo>
                <a:lnTo>
                  <a:pt x="9144" y="86868"/>
                </a:lnTo>
                <a:lnTo>
                  <a:pt x="9144" y="85344"/>
                </a:lnTo>
                <a:lnTo>
                  <a:pt x="7620" y="83820"/>
                </a:lnTo>
                <a:lnTo>
                  <a:pt x="4572" y="77724"/>
                </a:lnTo>
                <a:lnTo>
                  <a:pt x="3048" y="76200"/>
                </a:lnTo>
                <a:lnTo>
                  <a:pt x="3048" y="74676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65532"/>
                </a:lnTo>
                <a:lnTo>
                  <a:pt x="0" y="44196"/>
                </a:lnTo>
                <a:lnTo>
                  <a:pt x="1524" y="44196"/>
                </a:lnTo>
                <a:lnTo>
                  <a:pt x="1524" y="42672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3528"/>
                </a:lnTo>
                <a:lnTo>
                  <a:pt x="4572" y="32004"/>
                </a:lnTo>
                <a:lnTo>
                  <a:pt x="7620" y="25908"/>
                </a:lnTo>
                <a:lnTo>
                  <a:pt x="15240" y="18288"/>
                </a:lnTo>
                <a:lnTo>
                  <a:pt x="15240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99060" y="22860"/>
                </a:lnTo>
                <a:lnTo>
                  <a:pt x="99060" y="24384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3632" y="32004"/>
                </a:lnTo>
                <a:lnTo>
                  <a:pt x="105155" y="33528"/>
                </a:lnTo>
                <a:lnTo>
                  <a:pt x="105155" y="36576"/>
                </a:lnTo>
                <a:lnTo>
                  <a:pt x="105918" y="38100"/>
                </a:lnTo>
                <a:lnTo>
                  <a:pt x="51816" y="38100"/>
                </a:lnTo>
                <a:lnTo>
                  <a:pt x="52768" y="38290"/>
                </a:lnTo>
                <a:lnTo>
                  <a:pt x="48768" y="39624"/>
                </a:lnTo>
                <a:lnTo>
                  <a:pt x="47244" y="39624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38608" y="60960"/>
                </a:lnTo>
                <a:lnTo>
                  <a:pt x="39624" y="64008"/>
                </a:lnTo>
                <a:lnTo>
                  <a:pt x="40386" y="64008"/>
                </a:lnTo>
                <a:lnTo>
                  <a:pt x="41148" y="65532"/>
                </a:lnTo>
                <a:lnTo>
                  <a:pt x="44195" y="68580"/>
                </a:lnTo>
                <a:lnTo>
                  <a:pt x="47244" y="70104"/>
                </a:lnTo>
                <a:lnTo>
                  <a:pt x="45719" y="70104"/>
                </a:lnTo>
                <a:lnTo>
                  <a:pt x="50292" y="71628"/>
                </a:lnTo>
                <a:lnTo>
                  <a:pt x="106679" y="71628"/>
                </a:lnTo>
                <a:lnTo>
                  <a:pt x="105155" y="74676"/>
                </a:lnTo>
                <a:lnTo>
                  <a:pt x="105155" y="77724"/>
                </a:lnTo>
                <a:lnTo>
                  <a:pt x="103632" y="77724"/>
                </a:lnTo>
                <a:lnTo>
                  <a:pt x="100584" y="83820"/>
                </a:lnTo>
                <a:lnTo>
                  <a:pt x="100584" y="85344"/>
                </a:lnTo>
                <a:lnTo>
                  <a:pt x="99060" y="86868"/>
                </a:lnTo>
                <a:lnTo>
                  <a:pt x="94488" y="92964"/>
                </a:lnTo>
                <a:lnTo>
                  <a:pt x="91439" y="96012"/>
                </a:lnTo>
                <a:lnTo>
                  <a:pt x="86868" y="99060"/>
                </a:lnTo>
                <a:lnTo>
                  <a:pt x="83820" y="102108"/>
                </a:lnTo>
                <a:lnTo>
                  <a:pt x="77724" y="105156"/>
                </a:lnTo>
                <a:lnTo>
                  <a:pt x="76200" y="105156"/>
                </a:lnTo>
                <a:lnTo>
                  <a:pt x="74676" y="106680"/>
                </a:lnTo>
                <a:close/>
              </a:path>
              <a:path w="109854" h="109854">
                <a:moveTo>
                  <a:pt x="52768" y="38290"/>
                </a:moveTo>
                <a:lnTo>
                  <a:pt x="51816" y="38100"/>
                </a:lnTo>
                <a:lnTo>
                  <a:pt x="53339" y="38100"/>
                </a:lnTo>
                <a:lnTo>
                  <a:pt x="52768" y="38290"/>
                </a:lnTo>
                <a:close/>
              </a:path>
              <a:path w="109854" h="109854">
                <a:moveTo>
                  <a:pt x="52832" y="38303"/>
                </a:moveTo>
                <a:lnTo>
                  <a:pt x="53339" y="38100"/>
                </a:lnTo>
                <a:lnTo>
                  <a:pt x="52832" y="38303"/>
                </a:lnTo>
                <a:close/>
              </a:path>
              <a:path w="109854" h="109854">
                <a:moveTo>
                  <a:pt x="54102" y="38557"/>
                </a:moveTo>
                <a:lnTo>
                  <a:pt x="52832" y="38303"/>
                </a:lnTo>
                <a:lnTo>
                  <a:pt x="53339" y="38100"/>
                </a:lnTo>
                <a:lnTo>
                  <a:pt x="56387" y="38100"/>
                </a:lnTo>
                <a:lnTo>
                  <a:pt x="54102" y="38557"/>
                </a:lnTo>
                <a:close/>
              </a:path>
              <a:path w="109854" h="109854">
                <a:moveTo>
                  <a:pt x="59436" y="39624"/>
                </a:moveTo>
                <a:lnTo>
                  <a:pt x="54102" y="38557"/>
                </a:lnTo>
                <a:lnTo>
                  <a:pt x="56387" y="38100"/>
                </a:lnTo>
                <a:lnTo>
                  <a:pt x="59436" y="39624"/>
                </a:lnTo>
                <a:close/>
              </a:path>
              <a:path w="109854" h="109854">
                <a:moveTo>
                  <a:pt x="65532" y="42672"/>
                </a:moveTo>
                <a:lnTo>
                  <a:pt x="56387" y="38100"/>
                </a:lnTo>
                <a:lnTo>
                  <a:pt x="105918" y="38100"/>
                </a:lnTo>
                <a:lnTo>
                  <a:pt x="106679" y="39624"/>
                </a:lnTo>
                <a:lnTo>
                  <a:pt x="62484" y="39624"/>
                </a:lnTo>
                <a:lnTo>
                  <a:pt x="65532" y="42672"/>
                </a:lnTo>
                <a:close/>
              </a:path>
              <a:path w="109854" h="109854">
                <a:moveTo>
                  <a:pt x="48768" y="39624"/>
                </a:moveTo>
                <a:lnTo>
                  <a:pt x="52768" y="38290"/>
                </a:lnTo>
                <a:lnTo>
                  <a:pt x="50291" y="39319"/>
                </a:lnTo>
                <a:lnTo>
                  <a:pt x="48768" y="39624"/>
                </a:lnTo>
                <a:close/>
              </a:path>
              <a:path w="109854" h="109854">
                <a:moveTo>
                  <a:pt x="50291" y="39319"/>
                </a:moveTo>
                <a:lnTo>
                  <a:pt x="52832" y="38303"/>
                </a:lnTo>
                <a:lnTo>
                  <a:pt x="54102" y="38557"/>
                </a:lnTo>
                <a:lnTo>
                  <a:pt x="50291" y="39319"/>
                </a:lnTo>
                <a:close/>
              </a:path>
              <a:path w="109854" h="109854">
                <a:moveTo>
                  <a:pt x="45719" y="41148"/>
                </a:moveTo>
                <a:lnTo>
                  <a:pt x="47244" y="39624"/>
                </a:lnTo>
                <a:lnTo>
                  <a:pt x="48768" y="39624"/>
                </a:lnTo>
                <a:lnTo>
                  <a:pt x="50291" y="39319"/>
                </a:lnTo>
                <a:lnTo>
                  <a:pt x="45719" y="41148"/>
                </a:lnTo>
                <a:close/>
              </a:path>
              <a:path w="109854" h="109854">
                <a:moveTo>
                  <a:pt x="44195" y="42672"/>
                </a:moveTo>
                <a:lnTo>
                  <a:pt x="45719" y="41148"/>
                </a:lnTo>
                <a:lnTo>
                  <a:pt x="50292" y="39624"/>
                </a:lnTo>
                <a:lnTo>
                  <a:pt x="44195" y="42672"/>
                </a:lnTo>
                <a:close/>
              </a:path>
              <a:path w="109854" h="109854">
                <a:moveTo>
                  <a:pt x="108508" y="47244"/>
                </a:moveTo>
                <a:lnTo>
                  <a:pt x="70104" y="47244"/>
                </a:lnTo>
                <a:lnTo>
                  <a:pt x="62484" y="39624"/>
                </a:lnTo>
                <a:lnTo>
                  <a:pt x="106679" y="39624"/>
                </a:lnTo>
                <a:lnTo>
                  <a:pt x="108204" y="42672"/>
                </a:lnTo>
                <a:lnTo>
                  <a:pt x="108204" y="45720"/>
                </a:lnTo>
                <a:lnTo>
                  <a:pt x="108508" y="47244"/>
                </a:lnTo>
                <a:close/>
              </a:path>
              <a:path w="109854" h="109854">
                <a:moveTo>
                  <a:pt x="39624" y="47244"/>
                </a:moveTo>
                <a:lnTo>
                  <a:pt x="41148" y="44196"/>
                </a:lnTo>
                <a:lnTo>
                  <a:pt x="44195" y="42672"/>
                </a:lnTo>
                <a:lnTo>
                  <a:pt x="39624" y="47244"/>
                </a:lnTo>
                <a:close/>
              </a:path>
              <a:path w="109854" h="109854">
                <a:moveTo>
                  <a:pt x="109728" y="57912"/>
                </a:moveTo>
                <a:lnTo>
                  <a:pt x="71628" y="57912"/>
                </a:lnTo>
                <a:lnTo>
                  <a:pt x="71628" y="53340"/>
                </a:lnTo>
                <a:lnTo>
                  <a:pt x="67056" y="44196"/>
                </a:lnTo>
                <a:lnTo>
                  <a:pt x="70104" y="47244"/>
                </a:lnTo>
                <a:lnTo>
                  <a:pt x="108508" y="47244"/>
                </a:lnTo>
                <a:lnTo>
                  <a:pt x="109728" y="53340"/>
                </a:lnTo>
                <a:lnTo>
                  <a:pt x="109728" y="57912"/>
                </a:lnTo>
                <a:close/>
              </a:path>
              <a:path w="109854" h="109854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9854" h="109854">
                <a:moveTo>
                  <a:pt x="71170" y="55626"/>
                </a:moveTo>
                <a:lnTo>
                  <a:pt x="70104" y="50292"/>
                </a:lnTo>
                <a:lnTo>
                  <a:pt x="71628" y="53340"/>
                </a:lnTo>
                <a:lnTo>
                  <a:pt x="71170" y="55626"/>
                </a:lnTo>
                <a:close/>
              </a:path>
              <a:path w="109854" h="109854">
                <a:moveTo>
                  <a:pt x="71424" y="56896"/>
                </a:moveTo>
                <a:lnTo>
                  <a:pt x="71170" y="55626"/>
                </a:lnTo>
                <a:lnTo>
                  <a:pt x="71628" y="53340"/>
                </a:lnTo>
                <a:lnTo>
                  <a:pt x="71628" y="56388"/>
                </a:lnTo>
                <a:lnTo>
                  <a:pt x="71424" y="56896"/>
                </a:lnTo>
                <a:close/>
              </a:path>
              <a:path w="109854" h="109854">
                <a:moveTo>
                  <a:pt x="70408" y="59436"/>
                </a:moveTo>
                <a:lnTo>
                  <a:pt x="71170" y="55626"/>
                </a:lnTo>
                <a:lnTo>
                  <a:pt x="71424" y="56896"/>
                </a:lnTo>
                <a:lnTo>
                  <a:pt x="70408" y="59436"/>
                </a:lnTo>
                <a:close/>
              </a:path>
              <a:path w="109854" h="109854">
                <a:moveTo>
                  <a:pt x="39116" y="61468"/>
                </a:moveTo>
                <a:lnTo>
                  <a:pt x="38100" y="59436"/>
                </a:lnTo>
                <a:lnTo>
                  <a:pt x="38100" y="56388"/>
                </a:lnTo>
                <a:lnTo>
                  <a:pt x="39116" y="61468"/>
                </a:lnTo>
                <a:close/>
              </a:path>
              <a:path w="109854" h="109854">
                <a:moveTo>
                  <a:pt x="71437" y="56959"/>
                </a:moveTo>
                <a:lnTo>
                  <a:pt x="71628" y="56388"/>
                </a:lnTo>
                <a:lnTo>
                  <a:pt x="71437" y="56959"/>
                </a:lnTo>
                <a:close/>
              </a:path>
              <a:path w="109854" h="109854">
                <a:moveTo>
                  <a:pt x="71628" y="57912"/>
                </a:moveTo>
                <a:lnTo>
                  <a:pt x="71437" y="56959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09854">
                <a:moveTo>
                  <a:pt x="70104" y="60960"/>
                </a:moveTo>
                <a:lnTo>
                  <a:pt x="70408" y="59436"/>
                </a:lnTo>
                <a:lnTo>
                  <a:pt x="71424" y="56896"/>
                </a:lnTo>
                <a:lnTo>
                  <a:pt x="70104" y="60960"/>
                </a:lnTo>
                <a:close/>
              </a:path>
              <a:path w="109854" h="109854">
                <a:moveTo>
                  <a:pt x="108966" y="60960"/>
                </a:moveTo>
                <a:lnTo>
                  <a:pt x="70104" y="60960"/>
                </a:lnTo>
                <a:lnTo>
                  <a:pt x="71437" y="56959"/>
                </a:lnTo>
                <a:lnTo>
                  <a:pt x="71628" y="57912"/>
                </a:lnTo>
                <a:lnTo>
                  <a:pt x="109728" y="57912"/>
                </a:lnTo>
                <a:lnTo>
                  <a:pt x="108966" y="60960"/>
                </a:lnTo>
                <a:close/>
              </a:path>
              <a:path w="109854" h="109854">
                <a:moveTo>
                  <a:pt x="38608" y="60960"/>
                </a:moveTo>
                <a:lnTo>
                  <a:pt x="38100" y="60960"/>
                </a:lnTo>
                <a:lnTo>
                  <a:pt x="38100" y="59436"/>
                </a:lnTo>
                <a:lnTo>
                  <a:pt x="38608" y="60960"/>
                </a:lnTo>
                <a:close/>
              </a:path>
              <a:path w="109854" h="109854">
                <a:moveTo>
                  <a:pt x="39624" y="64008"/>
                </a:moveTo>
                <a:lnTo>
                  <a:pt x="38100" y="59436"/>
                </a:lnTo>
                <a:lnTo>
                  <a:pt x="39116" y="61468"/>
                </a:lnTo>
                <a:lnTo>
                  <a:pt x="39624" y="64008"/>
                </a:lnTo>
                <a:close/>
              </a:path>
              <a:path w="109854" h="109854">
                <a:moveTo>
                  <a:pt x="67056" y="65532"/>
                </a:moveTo>
                <a:lnTo>
                  <a:pt x="70104" y="59436"/>
                </a:lnTo>
                <a:lnTo>
                  <a:pt x="68580" y="64008"/>
                </a:lnTo>
                <a:lnTo>
                  <a:pt x="67056" y="65532"/>
                </a:lnTo>
                <a:close/>
              </a:path>
              <a:path w="109854" h="109854">
                <a:moveTo>
                  <a:pt x="66548" y="67056"/>
                </a:moveTo>
                <a:lnTo>
                  <a:pt x="68580" y="64008"/>
                </a:lnTo>
                <a:lnTo>
                  <a:pt x="70408" y="59436"/>
                </a:lnTo>
                <a:lnTo>
                  <a:pt x="70104" y="60960"/>
                </a:lnTo>
                <a:lnTo>
                  <a:pt x="108966" y="60960"/>
                </a:lnTo>
                <a:lnTo>
                  <a:pt x="108204" y="64008"/>
                </a:lnTo>
                <a:lnTo>
                  <a:pt x="108204" y="65532"/>
                </a:lnTo>
                <a:lnTo>
                  <a:pt x="68580" y="65532"/>
                </a:lnTo>
                <a:lnTo>
                  <a:pt x="66548" y="67056"/>
                </a:lnTo>
                <a:close/>
              </a:path>
              <a:path w="109854" h="109854">
                <a:moveTo>
                  <a:pt x="40386" y="64008"/>
                </a:moveTo>
                <a:lnTo>
                  <a:pt x="39624" y="64008"/>
                </a:lnTo>
                <a:lnTo>
                  <a:pt x="39116" y="61468"/>
                </a:lnTo>
                <a:lnTo>
                  <a:pt x="40386" y="64008"/>
                </a:lnTo>
                <a:close/>
              </a:path>
              <a:path w="109854" h="109854">
                <a:moveTo>
                  <a:pt x="42889" y="66838"/>
                </a:moveTo>
                <a:lnTo>
                  <a:pt x="41148" y="65532"/>
                </a:lnTo>
                <a:lnTo>
                  <a:pt x="39624" y="62484"/>
                </a:lnTo>
                <a:lnTo>
                  <a:pt x="42889" y="66838"/>
                </a:lnTo>
                <a:close/>
              </a:path>
              <a:path w="109854" h="109854">
                <a:moveTo>
                  <a:pt x="44195" y="68580"/>
                </a:moveTo>
                <a:lnTo>
                  <a:pt x="41148" y="65532"/>
                </a:lnTo>
                <a:lnTo>
                  <a:pt x="42889" y="66838"/>
                </a:lnTo>
                <a:lnTo>
                  <a:pt x="44195" y="68580"/>
                </a:lnTo>
                <a:close/>
              </a:path>
              <a:path w="109854" h="109854">
                <a:moveTo>
                  <a:pt x="65532" y="68580"/>
                </a:moveTo>
                <a:lnTo>
                  <a:pt x="66548" y="67056"/>
                </a:lnTo>
                <a:lnTo>
                  <a:pt x="68580" y="65532"/>
                </a:lnTo>
                <a:lnTo>
                  <a:pt x="65532" y="68580"/>
                </a:lnTo>
                <a:close/>
              </a:path>
              <a:path w="109854" h="109854">
                <a:moveTo>
                  <a:pt x="106679" y="71628"/>
                </a:moveTo>
                <a:lnTo>
                  <a:pt x="59436" y="71628"/>
                </a:lnTo>
                <a:lnTo>
                  <a:pt x="65532" y="68580"/>
                </a:lnTo>
                <a:lnTo>
                  <a:pt x="68580" y="65532"/>
                </a:lnTo>
                <a:lnTo>
                  <a:pt x="108204" y="65532"/>
                </a:lnTo>
                <a:lnTo>
                  <a:pt x="108204" y="68580"/>
                </a:lnTo>
                <a:lnTo>
                  <a:pt x="106679" y="71628"/>
                </a:lnTo>
                <a:close/>
              </a:path>
              <a:path w="109854" h="109854">
                <a:moveTo>
                  <a:pt x="47244" y="70104"/>
                </a:moveTo>
                <a:lnTo>
                  <a:pt x="44195" y="68580"/>
                </a:lnTo>
                <a:lnTo>
                  <a:pt x="42889" y="66838"/>
                </a:lnTo>
                <a:lnTo>
                  <a:pt x="47244" y="70104"/>
                </a:lnTo>
                <a:close/>
              </a:path>
              <a:path w="109854" h="109854">
                <a:moveTo>
                  <a:pt x="62484" y="70104"/>
                </a:moveTo>
                <a:lnTo>
                  <a:pt x="66548" y="67056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4">
                <a:moveTo>
                  <a:pt x="50292" y="71628"/>
                </a:moveTo>
                <a:lnTo>
                  <a:pt x="45719" y="70104"/>
                </a:lnTo>
                <a:lnTo>
                  <a:pt x="48260" y="70612"/>
                </a:lnTo>
                <a:lnTo>
                  <a:pt x="50292" y="71628"/>
                </a:lnTo>
                <a:close/>
              </a:path>
              <a:path w="109854" h="109854">
                <a:moveTo>
                  <a:pt x="48260" y="70612"/>
                </a:moveTo>
                <a:lnTo>
                  <a:pt x="45719" y="70104"/>
                </a:lnTo>
                <a:lnTo>
                  <a:pt x="47244" y="70104"/>
                </a:lnTo>
                <a:lnTo>
                  <a:pt x="48260" y="70612"/>
                </a:lnTo>
                <a:close/>
              </a:path>
              <a:path w="109854" h="109854">
                <a:moveTo>
                  <a:pt x="59436" y="71628"/>
                </a:moveTo>
                <a:lnTo>
                  <a:pt x="56387" y="71628"/>
                </a:lnTo>
                <a:lnTo>
                  <a:pt x="62484" y="70104"/>
                </a:lnTo>
                <a:lnTo>
                  <a:pt x="59436" y="71628"/>
                </a:lnTo>
                <a:close/>
              </a:path>
              <a:path w="109854" h="109854">
                <a:moveTo>
                  <a:pt x="53339" y="71628"/>
                </a:moveTo>
                <a:lnTo>
                  <a:pt x="50292" y="71628"/>
                </a:lnTo>
                <a:lnTo>
                  <a:pt x="48260" y="70612"/>
                </a:lnTo>
                <a:lnTo>
                  <a:pt x="53339" y="71628"/>
                </a:lnTo>
                <a:close/>
              </a:path>
              <a:path w="109854" h="109854">
                <a:moveTo>
                  <a:pt x="67056" y="108204"/>
                </a:moveTo>
                <a:lnTo>
                  <a:pt x="41148" y="108204"/>
                </a:lnTo>
                <a:lnTo>
                  <a:pt x="35052" y="106680"/>
                </a:lnTo>
                <a:lnTo>
                  <a:pt x="73152" y="106680"/>
                </a:lnTo>
                <a:lnTo>
                  <a:pt x="67056" y="108204"/>
                </a:lnTo>
                <a:close/>
              </a:path>
              <a:path w="109854" h="109854">
                <a:moveTo>
                  <a:pt x="65532" y="109728"/>
                </a:moveTo>
                <a:lnTo>
                  <a:pt x="44195" y="109728"/>
                </a:lnTo>
                <a:lnTo>
                  <a:pt x="42672" y="108204"/>
                </a:lnTo>
                <a:lnTo>
                  <a:pt x="65532" y="108204"/>
                </a:lnTo>
                <a:lnTo>
                  <a:pt x="65532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73779" y="430987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6576" y="71627"/>
                </a:moveTo>
                <a:lnTo>
                  <a:pt x="22502" y="68937"/>
                </a:lnTo>
                <a:lnTo>
                  <a:pt x="10858" y="61531"/>
                </a:lnTo>
                <a:lnTo>
                  <a:pt x="2928" y="50411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0411" y="2928"/>
                </a:lnTo>
                <a:lnTo>
                  <a:pt x="61531" y="10858"/>
                </a:lnTo>
                <a:lnTo>
                  <a:pt x="68937" y="22502"/>
                </a:lnTo>
                <a:lnTo>
                  <a:pt x="71628" y="36575"/>
                </a:lnTo>
                <a:lnTo>
                  <a:pt x="68937" y="50411"/>
                </a:lnTo>
                <a:lnTo>
                  <a:pt x="61531" y="61531"/>
                </a:lnTo>
                <a:lnTo>
                  <a:pt x="50411" y="68937"/>
                </a:lnTo>
                <a:lnTo>
                  <a:pt x="36576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55491" y="429158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64008" y="1523"/>
                </a:moveTo>
                <a:lnTo>
                  <a:pt x="44195" y="1523"/>
                </a:lnTo>
                <a:lnTo>
                  <a:pt x="45719" y="0"/>
                </a:lnTo>
                <a:lnTo>
                  <a:pt x="64008" y="0"/>
                </a:lnTo>
                <a:lnTo>
                  <a:pt x="64008" y="1523"/>
                </a:lnTo>
                <a:close/>
              </a:path>
              <a:path w="109854" h="109854">
                <a:moveTo>
                  <a:pt x="73152" y="3047"/>
                </a:moveTo>
                <a:lnTo>
                  <a:pt x="35052" y="3047"/>
                </a:lnTo>
                <a:lnTo>
                  <a:pt x="41148" y="1523"/>
                </a:lnTo>
                <a:lnTo>
                  <a:pt x="67056" y="1523"/>
                </a:lnTo>
                <a:lnTo>
                  <a:pt x="73152" y="3047"/>
                </a:lnTo>
                <a:close/>
              </a:path>
              <a:path w="109854" h="109854">
                <a:moveTo>
                  <a:pt x="83820" y="9143"/>
                </a:moveTo>
                <a:lnTo>
                  <a:pt x="24384" y="9143"/>
                </a:lnTo>
                <a:lnTo>
                  <a:pt x="25908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74676" y="3047"/>
                </a:lnTo>
                <a:lnTo>
                  <a:pt x="76200" y="4571"/>
                </a:lnTo>
                <a:lnTo>
                  <a:pt x="77724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9854" h="109854">
                <a:moveTo>
                  <a:pt x="76200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5908" y="100583"/>
                </a:lnTo>
                <a:lnTo>
                  <a:pt x="24384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3716" y="91439"/>
                </a:lnTo>
                <a:lnTo>
                  <a:pt x="10668" y="86867"/>
                </a:lnTo>
                <a:lnTo>
                  <a:pt x="7620" y="83819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5531"/>
                </a:lnTo>
                <a:lnTo>
                  <a:pt x="0" y="44195"/>
                </a:lnTo>
                <a:lnTo>
                  <a:pt x="1524" y="42671"/>
                </a:lnTo>
                <a:lnTo>
                  <a:pt x="1524" y="41147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6763"/>
                </a:lnTo>
                <a:lnTo>
                  <a:pt x="99060" y="22859"/>
                </a:lnTo>
                <a:lnTo>
                  <a:pt x="100584" y="24383"/>
                </a:lnTo>
                <a:lnTo>
                  <a:pt x="100584" y="25907"/>
                </a:lnTo>
                <a:lnTo>
                  <a:pt x="103632" y="32003"/>
                </a:lnTo>
                <a:lnTo>
                  <a:pt x="105155" y="32003"/>
                </a:lnTo>
                <a:lnTo>
                  <a:pt x="105155" y="35051"/>
                </a:lnTo>
                <a:lnTo>
                  <a:pt x="106679" y="38099"/>
                </a:lnTo>
                <a:lnTo>
                  <a:pt x="50292" y="38099"/>
                </a:lnTo>
                <a:lnTo>
                  <a:pt x="45719" y="39623"/>
                </a:lnTo>
                <a:lnTo>
                  <a:pt x="47244" y="39623"/>
                </a:lnTo>
                <a:lnTo>
                  <a:pt x="44195" y="41147"/>
                </a:lnTo>
                <a:lnTo>
                  <a:pt x="41148" y="44195"/>
                </a:lnTo>
                <a:lnTo>
                  <a:pt x="40386" y="45719"/>
                </a:lnTo>
                <a:lnTo>
                  <a:pt x="39624" y="45719"/>
                </a:lnTo>
                <a:lnTo>
                  <a:pt x="38607" y="48767"/>
                </a:lnTo>
                <a:lnTo>
                  <a:pt x="38100" y="48767"/>
                </a:lnTo>
                <a:lnTo>
                  <a:pt x="38100" y="59435"/>
                </a:lnTo>
                <a:lnTo>
                  <a:pt x="41148" y="65531"/>
                </a:lnTo>
                <a:lnTo>
                  <a:pt x="45719" y="70103"/>
                </a:lnTo>
                <a:lnTo>
                  <a:pt x="48768" y="70103"/>
                </a:lnTo>
                <a:lnTo>
                  <a:pt x="52768" y="71437"/>
                </a:lnTo>
                <a:lnTo>
                  <a:pt x="51816" y="71627"/>
                </a:lnTo>
                <a:lnTo>
                  <a:pt x="106375" y="71627"/>
                </a:lnTo>
                <a:lnTo>
                  <a:pt x="105155" y="74675"/>
                </a:lnTo>
                <a:lnTo>
                  <a:pt x="105155" y="76199"/>
                </a:lnTo>
                <a:lnTo>
                  <a:pt x="103632" y="77723"/>
                </a:lnTo>
                <a:lnTo>
                  <a:pt x="100584" y="83819"/>
                </a:lnTo>
                <a:lnTo>
                  <a:pt x="100584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2964" y="92963"/>
                </a:lnTo>
                <a:lnTo>
                  <a:pt x="92964" y="94487"/>
                </a:lnTo>
                <a:lnTo>
                  <a:pt x="91439" y="94487"/>
                </a:lnTo>
                <a:lnTo>
                  <a:pt x="86868" y="99059"/>
                </a:lnTo>
                <a:lnTo>
                  <a:pt x="85344" y="99059"/>
                </a:lnTo>
                <a:lnTo>
                  <a:pt x="83820" y="100583"/>
                </a:lnTo>
                <a:lnTo>
                  <a:pt x="77724" y="103631"/>
                </a:lnTo>
                <a:lnTo>
                  <a:pt x="76200" y="105155"/>
                </a:lnTo>
                <a:close/>
              </a:path>
              <a:path w="109854" h="109854">
                <a:moveTo>
                  <a:pt x="45719" y="39623"/>
                </a:moveTo>
                <a:lnTo>
                  <a:pt x="50292" y="38099"/>
                </a:lnTo>
                <a:lnTo>
                  <a:pt x="48260" y="39115"/>
                </a:lnTo>
                <a:lnTo>
                  <a:pt x="45719" y="39623"/>
                </a:lnTo>
                <a:close/>
              </a:path>
              <a:path w="109854" h="109854">
                <a:moveTo>
                  <a:pt x="48260" y="39115"/>
                </a:moveTo>
                <a:lnTo>
                  <a:pt x="50292" y="38099"/>
                </a:lnTo>
                <a:lnTo>
                  <a:pt x="53339" y="38099"/>
                </a:lnTo>
                <a:lnTo>
                  <a:pt x="48260" y="39115"/>
                </a:lnTo>
                <a:close/>
              </a:path>
              <a:path w="109854" h="109854">
                <a:moveTo>
                  <a:pt x="62484" y="39623"/>
                </a:moveTo>
                <a:lnTo>
                  <a:pt x="56387" y="38099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09854" h="109854">
                <a:moveTo>
                  <a:pt x="70104" y="50291"/>
                </a:moveTo>
                <a:lnTo>
                  <a:pt x="65532" y="41147"/>
                </a:lnTo>
                <a:lnTo>
                  <a:pt x="59436" y="38099"/>
                </a:lnTo>
                <a:lnTo>
                  <a:pt x="106679" y="38099"/>
                </a:lnTo>
                <a:lnTo>
                  <a:pt x="108204" y="41147"/>
                </a:lnTo>
                <a:lnTo>
                  <a:pt x="108204" y="45719"/>
                </a:lnTo>
                <a:lnTo>
                  <a:pt x="68580" y="45719"/>
                </a:lnTo>
                <a:lnTo>
                  <a:pt x="70104" y="50291"/>
                </a:lnTo>
                <a:close/>
              </a:path>
              <a:path w="109854" h="109854">
                <a:moveTo>
                  <a:pt x="47244" y="39623"/>
                </a:moveTo>
                <a:lnTo>
                  <a:pt x="45719" y="39623"/>
                </a:lnTo>
                <a:lnTo>
                  <a:pt x="48260" y="39115"/>
                </a:lnTo>
                <a:lnTo>
                  <a:pt x="47244" y="39623"/>
                </a:lnTo>
                <a:close/>
              </a:path>
              <a:path w="109854" h="109854">
                <a:moveTo>
                  <a:pt x="42889" y="42889"/>
                </a:moveTo>
                <a:lnTo>
                  <a:pt x="44195" y="41147"/>
                </a:lnTo>
                <a:lnTo>
                  <a:pt x="47244" y="39623"/>
                </a:lnTo>
                <a:lnTo>
                  <a:pt x="42889" y="42889"/>
                </a:lnTo>
                <a:close/>
              </a:path>
              <a:path w="109854" h="109854">
                <a:moveTo>
                  <a:pt x="67056" y="44195"/>
                </a:moveTo>
                <a:lnTo>
                  <a:pt x="62484" y="39623"/>
                </a:lnTo>
                <a:lnTo>
                  <a:pt x="65532" y="41147"/>
                </a:lnTo>
                <a:lnTo>
                  <a:pt x="67056" y="44195"/>
                </a:lnTo>
                <a:close/>
              </a:path>
              <a:path w="109854" h="109854">
                <a:moveTo>
                  <a:pt x="41148" y="44195"/>
                </a:moveTo>
                <a:lnTo>
                  <a:pt x="44195" y="41147"/>
                </a:lnTo>
                <a:lnTo>
                  <a:pt x="42889" y="42889"/>
                </a:lnTo>
                <a:lnTo>
                  <a:pt x="41148" y="44195"/>
                </a:lnTo>
                <a:close/>
              </a:path>
              <a:path w="109854" h="109854">
                <a:moveTo>
                  <a:pt x="39624" y="47243"/>
                </a:moveTo>
                <a:lnTo>
                  <a:pt x="41148" y="44195"/>
                </a:lnTo>
                <a:lnTo>
                  <a:pt x="42889" y="42889"/>
                </a:lnTo>
                <a:lnTo>
                  <a:pt x="39624" y="47243"/>
                </a:lnTo>
                <a:close/>
              </a:path>
              <a:path w="109854" h="109854">
                <a:moveTo>
                  <a:pt x="38100" y="50291"/>
                </a:moveTo>
                <a:lnTo>
                  <a:pt x="39624" y="45719"/>
                </a:lnTo>
                <a:lnTo>
                  <a:pt x="39116" y="48259"/>
                </a:lnTo>
                <a:lnTo>
                  <a:pt x="38100" y="50291"/>
                </a:lnTo>
                <a:close/>
              </a:path>
              <a:path w="109854" h="109854">
                <a:moveTo>
                  <a:pt x="39116" y="48259"/>
                </a:moveTo>
                <a:lnTo>
                  <a:pt x="39624" y="45719"/>
                </a:lnTo>
                <a:lnTo>
                  <a:pt x="40386" y="45719"/>
                </a:lnTo>
                <a:lnTo>
                  <a:pt x="39116" y="48259"/>
                </a:lnTo>
                <a:close/>
              </a:path>
              <a:path w="109854" h="109854">
                <a:moveTo>
                  <a:pt x="70408" y="50291"/>
                </a:moveTo>
                <a:lnTo>
                  <a:pt x="68580" y="45719"/>
                </a:lnTo>
                <a:lnTo>
                  <a:pt x="108204" y="45719"/>
                </a:lnTo>
                <a:lnTo>
                  <a:pt x="108813" y="48767"/>
                </a:lnTo>
                <a:lnTo>
                  <a:pt x="70104" y="48767"/>
                </a:lnTo>
                <a:lnTo>
                  <a:pt x="70408" y="50291"/>
                </a:lnTo>
                <a:close/>
              </a:path>
              <a:path w="109854" h="109854">
                <a:moveTo>
                  <a:pt x="38100" y="53339"/>
                </a:moveTo>
                <a:lnTo>
                  <a:pt x="38100" y="50291"/>
                </a:lnTo>
                <a:lnTo>
                  <a:pt x="39116" y="48259"/>
                </a:lnTo>
                <a:lnTo>
                  <a:pt x="38100" y="53339"/>
                </a:lnTo>
                <a:close/>
              </a:path>
              <a:path w="109854" h="109854">
                <a:moveTo>
                  <a:pt x="38100" y="50291"/>
                </a:moveTo>
                <a:lnTo>
                  <a:pt x="38100" y="48767"/>
                </a:lnTo>
                <a:lnTo>
                  <a:pt x="38607" y="48767"/>
                </a:lnTo>
                <a:lnTo>
                  <a:pt x="38100" y="50291"/>
                </a:lnTo>
                <a:close/>
              </a:path>
              <a:path w="109854" h="109854">
                <a:moveTo>
                  <a:pt x="71628" y="53339"/>
                </a:moveTo>
                <a:lnTo>
                  <a:pt x="70408" y="50291"/>
                </a:lnTo>
                <a:lnTo>
                  <a:pt x="70104" y="48767"/>
                </a:lnTo>
                <a:lnTo>
                  <a:pt x="71628" y="53339"/>
                </a:lnTo>
                <a:close/>
              </a:path>
              <a:path w="109854" h="109854">
                <a:moveTo>
                  <a:pt x="107594" y="68579"/>
                </a:moveTo>
                <a:lnTo>
                  <a:pt x="65532" y="68579"/>
                </a:lnTo>
                <a:lnTo>
                  <a:pt x="71628" y="56387"/>
                </a:lnTo>
                <a:lnTo>
                  <a:pt x="71628" y="53339"/>
                </a:lnTo>
                <a:lnTo>
                  <a:pt x="70104" y="48767"/>
                </a:lnTo>
                <a:lnTo>
                  <a:pt x="108813" y="48767"/>
                </a:lnTo>
                <a:lnTo>
                  <a:pt x="109728" y="53339"/>
                </a:lnTo>
                <a:lnTo>
                  <a:pt x="109728" y="56387"/>
                </a:lnTo>
                <a:lnTo>
                  <a:pt x="108204" y="64007"/>
                </a:lnTo>
                <a:lnTo>
                  <a:pt x="108204" y="67055"/>
                </a:lnTo>
                <a:lnTo>
                  <a:pt x="107594" y="68579"/>
                </a:lnTo>
                <a:close/>
              </a:path>
              <a:path w="109854" h="109854">
                <a:moveTo>
                  <a:pt x="71289" y="54694"/>
                </a:moveTo>
                <a:lnTo>
                  <a:pt x="70408" y="50291"/>
                </a:lnTo>
                <a:lnTo>
                  <a:pt x="71628" y="53339"/>
                </a:lnTo>
                <a:lnTo>
                  <a:pt x="71289" y="54694"/>
                </a:lnTo>
                <a:close/>
              </a:path>
              <a:path w="109854" h="109854">
                <a:moveTo>
                  <a:pt x="71628" y="56387"/>
                </a:moveTo>
                <a:lnTo>
                  <a:pt x="71289" y="54694"/>
                </a:lnTo>
                <a:lnTo>
                  <a:pt x="71628" y="53339"/>
                </a:lnTo>
                <a:lnTo>
                  <a:pt x="71628" y="56387"/>
                </a:lnTo>
                <a:close/>
              </a:path>
              <a:path w="109854" h="109854">
                <a:moveTo>
                  <a:pt x="70104" y="59435"/>
                </a:moveTo>
                <a:lnTo>
                  <a:pt x="71289" y="54694"/>
                </a:lnTo>
                <a:lnTo>
                  <a:pt x="71628" y="56387"/>
                </a:lnTo>
                <a:lnTo>
                  <a:pt x="70104" y="59435"/>
                </a:lnTo>
                <a:close/>
              </a:path>
              <a:path w="10985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9854" h="109854">
                <a:moveTo>
                  <a:pt x="44195" y="68579"/>
                </a:moveTo>
                <a:lnTo>
                  <a:pt x="41148" y="65531"/>
                </a:lnTo>
                <a:lnTo>
                  <a:pt x="39624" y="62483"/>
                </a:lnTo>
                <a:lnTo>
                  <a:pt x="44195" y="68579"/>
                </a:lnTo>
                <a:close/>
              </a:path>
              <a:path w="109854" h="109854">
                <a:moveTo>
                  <a:pt x="106984" y="70103"/>
                </a:moveTo>
                <a:lnTo>
                  <a:pt x="62484" y="70103"/>
                </a:lnTo>
                <a:lnTo>
                  <a:pt x="67056" y="65531"/>
                </a:lnTo>
                <a:lnTo>
                  <a:pt x="65532" y="68579"/>
                </a:lnTo>
                <a:lnTo>
                  <a:pt x="107594" y="68579"/>
                </a:lnTo>
                <a:lnTo>
                  <a:pt x="106984" y="70103"/>
                </a:lnTo>
                <a:close/>
              </a:path>
              <a:path w="109854" h="109854">
                <a:moveTo>
                  <a:pt x="50291" y="70408"/>
                </a:moveTo>
                <a:lnTo>
                  <a:pt x="48768" y="70103"/>
                </a:lnTo>
                <a:lnTo>
                  <a:pt x="45719" y="70103"/>
                </a:lnTo>
                <a:lnTo>
                  <a:pt x="44195" y="67055"/>
                </a:lnTo>
                <a:lnTo>
                  <a:pt x="47243" y="68579"/>
                </a:lnTo>
                <a:lnTo>
                  <a:pt x="45719" y="68579"/>
                </a:lnTo>
                <a:lnTo>
                  <a:pt x="50291" y="70408"/>
                </a:lnTo>
                <a:close/>
              </a:path>
              <a:path w="109854" h="109854">
                <a:moveTo>
                  <a:pt x="106375" y="71627"/>
                </a:moveTo>
                <a:lnTo>
                  <a:pt x="56387" y="71627"/>
                </a:lnTo>
                <a:lnTo>
                  <a:pt x="65532" y="67055"/>
                </a:lnTo>
                <a:lnTo>
                  <a:pt x="62484" y="70103"/>
                </a:lnTo>
                <a:lnTo>
                  <a:pt x="106984" y="70103"/>
                </a:lnTo>
                <a:lnTo>
                  <a:pt x="106375" y="71627"/>
                </a:lnTo>
                <a:close/>
              </a:path>
              <a:path w="109854" h="109854">
                <a:moveTo>
                  <a:pt x="50292" y="70103"/>
                </a:moveTo>
                <a:lnTo>
                  <a:pt x="45719" y="68579"/>
                </a:lnTo>
                <a:lnTo>
                  <a:pt x="47243" y="68579"/>
                </a:lnTo>
                <a:lnTo>
                  <a:pt x="50292" y="70103"/>
                </a:lnTo>
                <a:close/>
              </a:path>
              <a:path w="109854" h="109854">
                <a:moveTo>
                  <a:pt x="52768" y="71437"/>
                </a:moveTo>
                <a:lnTo>
                  <a:pt x="48768" y="70103"/>
                </a:lnTo>
                <a:lnTo>
                  <a:pt x="50291" y="70408"/>
                </a:lnTo>
                <a:lnTo>
                  <a:pt x="52832" y="71424"/>
                </a:lnTo>
                <a:close/>
              </a:path>
              <a:path w="109854" h="109854">
                <a:moveTo>
                  <a:pt x="56387" y="71627"/>
                </a:moveTo>
                <a:lnTo>
                  <a:pt x="54102" y="71170"/>
                </a:lnTo>
                <a:lnTo>
                  <a:pt x="59436" y="70103"/>
                </a:lnTo>
                <a:lnTo>
                  <a:pt x="56387" y="71627"/>
                </a:lnTo>
                <a:close/>
              </a:path>
              <a:path w="109854" h="109854">
                <a:moveTo>
                  <a:pt x="52832" y="71424"/>
                </a:moveTo>
                <a:lnTo>
                  <a:pt x="50291" y="70408"/>
                </a:lnTo>
                <a:lnTo>
                  <a:pt x="54102" y="71170"/>
                </a:lnTo>
                <a:lnTo>
                  <a:pt x="52832" y="71424"/>
                </a:lnTo>
                <a:close/>
              </a:path>
              <a:path w="109854" h="109854">
                <a:moveTo>
                  <a:pt x="56387" y="71627"/>
                </a:moveTo>
                <a:lnTo>
                  <a:pt x="53339" y="71627"/>
                </a:lnTo>
                <a:lnTo>
                  <a:pt x="52832" y="71424"/>
                </a:lnTo>
                <a:lnTo>
                  <a:pt x="54102" y="71170"/>
                </a:lnTo>
                <a:lnTo>
                  <a:pt x="56387" y="71627"/>
                </a:lnTo>
                <a:close/>
              </a:path>
              <a:path w="109854" h="109854">
                <a:moveTo>
                  <a:pt x="53339" y="71627"/>
                </a:moveTo>
                <a:lnTo>
                  <a:pt x="52768" y="71437"/>
                </a:lnTo>
                <a:lnTo>
                  <a:pt x="53339" y="71627"/>
                </a:lnTo>
                <a:close/>
              </a:path>
              <a:path w="109854" h="109854">
                <a:moveTo>
                  <a:pt x="53339" y="71627"/>
                </a:moveTo>
                <a:lnTo>
                  <a:pt x="51816" y="71627"/>
                </a:lnTo>
                <a:lnTo>
                  <a:pt x="52768" y="71437"/>
                </a:lnTo>
                <a:lnTo>
                  <a:pt x="53339" y="71627"/>
                </a:lnTo>
                <a:close/>
              </a:path>
              <a:path w="109854" h="109854">
                <a:moveTo>
                  <a:pt x="67056" y="108203"/>
                </a:moveTo>
                <a:lnTo>
                  <a:pt x="41148" y="108203"/>
                </a:lnTo>
                <a:lnTo>
                  <a:pt x="35052" y="105155"/>
                </a:lnTo>
                <a:lnTo>
                  <a:pt x="73152" y="105155"/>
                </a:lnTo>
                <a:lnTo>
                  <a:pt x="67056" y="108203"/>
                </a:lnTo>
                <a:close/>
              </a:path>
              <a:path w="109854" h="109854">
                <a:moveTo>
                  <a:pt x="56387" y="109727"/>
                </a:moveTo>
                <a:lnTo>
                  <a:pt x="51816" y="109727"/>
                </a:lnTo>
                <a:lnTo>
                  <a:pt x="45719" y="108203"/>
                </a:lnTo>
                <a:lnTo>
                  <a:pt x="64008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433816" y="1510283"/>
            <a:ext cx="180340" cy="200025"/>
          </a:xfrm>
          <a:custGeom>
            <a:avLst/>
            <a:gdLst/>
            <a:ahLst/>
            <a:cxnLst/>
            <a:rect l="l" t="t" r="r" b="b"/>
            <a:pathLst>
              <a:path w="180340" h="200025">
                <a:moveTo>
                  <a:pt x="100584" y="199644"/>
                </a:moveTo>
                <a:lnTo>
                  <a:pt x="82296" y="199644"/>
                </a:lnTo>
                <a:lnTo>
                  <a:pt x="73152" y="198120"/>
                </a:lnTo>
                <a:lnTo>
                  <a:pt x="32004" y="176784"/>
                </a:lnTo>
                <a:lnTo>
                  <a:pt x="15240" y="156972"/>
                </a:lnTo>
                <a:lnTo>
                  <a:pt x="15240" y="155448"/>
                </a:lnTo>
                <a:lnTo>
                  <a:pt x="13716" y="155448"/>
                </a:lnTo>
                <a:lnTo>
                  <a:pt x="13716" y="153924"/>
                </a:lnTo>
                <a:lnTo>
                  <a:pt x="6096" y="138684"/>
                </a:lnTo>
                <a:lnTo>
                  <a:pt x="3048" y="129540"/>
                </a:lnTo>
                <a:lnTo>
                  <a:pt x="0" y="111252"/>
                </a:lnTo>
                <a:lnTo>
                  <a:pt x="0" y="89916"/>
                </a:lnTo>
                <a:lnTo>
                  <a:pt x="3048" y="71628"/>
                </a:lnTo>
                <a:lnTo>
                  <a:pt x="9144" y="53340"/>
                </a:lnTo>
                <a:lnTo>
                  <a:pt x="13716" y="45720"/>
                </a:lnTo>
                <a:lnTo>
                  <a:pt x="13716" y="44196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2004"/>
                </a:lnTo>
                <a:lnTo>
                  <a:pt x="30480" y="24384"/>
                </a:lnTo>
                <a:lnTo>
                  <a:pt x="45719" y="12192"/>
                </a:lnTo>
                <a:lnTo>
                  <a:pt x="53339" y="9144"/>
                </a:lnTo>
                <a:lnTo>
                  <a:pt x="60960" y="4572"/>
                </a:lnTo>
                <a:lnTo>
                  <a:pt x="70104" y="1524"/>
                </a:lnTo>
                <a:lnTo>
                  <a:pt x="79248" y="0"/>
                </a:lnTo>
                <a:lnTo>
                  <a:pt x="99060" y="0"/>
                </a:lnTo>
                <a:lnTo>
                  <a:pt x="140208" y="16764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020" y="38100"/>
                </a:lnTo>
                <a:lnTo>
                  <a:pt x="80772" y="38100"/>
                </a:lnTo>
                <a:lnTo>
                  <a:pt x="76200" y="39624"/>
                </a:lnTo>
                <a:lnTo>
                  <a:pt x="71628" y="42672"/>
                </a:lnTo>
                <a:lnTo>
                  <a:pt x="67056" y="44196"/>
                </a:lnTo>
                <a:lnTo>
                  <a:pt x="57912" y="50292"/>
                </a:lnTo>
                <a:lnTo>
                  <a:pt x="54864" y="53340"/>
                </a:lnTo>
                <a:lnTo>
                  <a:pt x="45719" y="65532"/>
                </a:lnTo>
                <a:lnTo>
                  <a:pt x="46228" y="65532"/>
                </a:lnTo>
                <a:lnTo>
                  <a:pt x="44195" y="68580"/>
                </a:lnTo>
                <a:lnTo>
                  <a:pt x="41148" y="80772"/>
                </a:lnTo>
                <a:lnTo>
                  <a:pt x="39624" y="85344"/>
                </a:lnTo>
                <a:lnTo>
                  <a:pt x="38100" y="92964"/>
                </a:lnTo>
                <a:lnTo>
                  <a:pt x="38100" y="111252"/>
                </a:lnTo>
                <a:lnTo>
                  <a:pt x="39624" y="118872"/>
                </a:lnTo>
                <a:lnTo>
                  <a:pt x="41148" y="123444"/>
                </a:lnTo>
                <a:lnTo>
                  <a:pt x="46482" y="134112"/>
                </a:lnTo>
                <a:lnTo>
                  <a:pt x="45719" y="134112"/>
                </a:lnTo>
                <a:lnTo>
                  <a:pt x="53339" y="143256"/>
                </a:lnTo>
                <a:lnTo>
                  <a:pt x="56387" y="147828"/>
                </a:lnTo>
                <a:lnTo>
                  <a:pt x="70104" y="156972"/>
                </a:lnTo>
                <a:lnTo>
                  <a:pt x="83820" y="161544"/>
                </a:lnTo>
                <a:lnTo>
                  <a:pt x="160189" y="161544"/>
                </a:lnTo>
                <a:lnTo>
                  <a:pt x="155448" y="167640"/>
                </a:lnTo>
                <a:lnTo>
                  <a:pt x="155448" y="169164"/>
                </a:lnTo>
                <a:lnTo>
                  <a:pt x="143256" y="181356"/>
                </a:lnTo>
                <a:lnTo>
                  <a:pt x="135636" y="187452"/>
                </a:lnTo>
                <a:lnTo>
                  <a:pt x="126491" y="190500"/>
                </a:lnTo>
                <a:lnTo>
                  <a:pt x="118872" y="195072"/>
                </a:lnTo>
                <a:lnTo>
                  <a:pt x="109728" y="198120"/>
                </a:lnTo>
                <a:lnTo>
                  <a:pt x="100584" y="199644"/>
                </a:lnTo>
                <a:close/>
              </a:path>
              <a:path w="180340" h="200025">
                <a:moveTo>
                  <a:pt x="126491" y="56388"/>
                </a:moveTo>
                <a:lnTo>
                  <a:pt x="123444" y="51816"/>
                </a:lnTo>
                <a:lnTo>
                  <a:pt x="118872" y="48768"/>
                </a:lnTo>
                <a:lnTo>
                  <a:pt x="115824" y="45720"/>
                </a:lnTo>
                <a:lnTo>
                  <a:pt x="111252" y="42672"/>
                </a:lnTo>
                <a:lnTo>
                  <a:pt x="106679" y="41148"/>
                </a:lnTo>
                <a:lnTo>
                  <a:pt x="100584" y="39624"/>
                </a:lnTo>
                <a:lnTo>
                  <a:pt x="96012" y="38100"/>
                </a:lnTo>
                <a:lnTo>
                  <a:pt x="160020" y="38100"/>
                </a:lnTo>
                <a:lnTo>
                  <a:pt x="164592" y="44196"/>
                </a:lnTo>
                <a:lnTo>
                  <a:pt x="169164" y="51816"/>
                </a:lnTo>
                <a:lnTo>
                  <a:pt x="169926" y="53340"/>
                </a:lnTo>
                <a:lnTo>
                  <a:pt x="124968" y="53340"/>
                </a:lnTo>
                <a:lnTo>
                  <a:pt x="126491" y="56388"/>
                </a:lnTo>
                <a:close/>
              </a:path>
              <a:path w="180340" h="200025">
                <a:moveTo>
                  <a:pt x="170688" y="146304"/>
                </a:moveTo>
                <a:lnTo>
                  <a:pt x="124968" y="146304"/>
                </a:lnTo>
                <a:lnTo>
                  <a:pt x="132588" y="135636"/>
                </a:lnTo>
                <a:lnTo>
                  <a:pt x="135636" y="131064"/>
                </a:lnTo>
                <a:lnTo>
                  <a:pt x="137160" y="124968"/>
                </a:lnTo>
                <a:lnTo>
                  <a:pt x="140208" y="120396"/>
                </a:lnTo>
                <a:lnTo>
                  <a:pt x="141732" y="114300"/>
                </a:lnTo>
                <a:lnTo>
                  <a:pt x="141732" y="106680"/>
                </a:lnTo>
                <a:lnTo>
                  <a:pt x="143256" y="100584"/>
                </a:lnTo>
                <a:lnTo>
                  <a:pt x="141732" y="94488"/>
                </a:lnTo>
                <a:lnTo>
                  <a:pt x="141732" y="88392"/>
                </a:lnTo>
                <a:lnTo>
                  <a:pt x="138684" y="76200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69926" y="53340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9831" y="88392"/>
                </a:lnTo>
                <a:lnTo>
                  <a:pt x="179831" y="109728"/>
                </a:lnTo>
                <a:lnTo>
                  <a:pt x="176783" y="128016"/>
                </a:lnTo>
                <a:lnTo>
                  <a:pt x="170688" y="146304"/>
                </a:lnTo>
                <a:close/>
              </a:path>
              <a:path w="180340" h="200025">
                <a:moveTo>
                  <a:pt x="46228" y="65532"/>
                </a:moveTo>
                <a:lnTo>
                  <a:pt x="45719" y="65532"/>
                </a:lnTo>
                <a:lnTo>
                  <a:pt x="47244" y="64008"/>
                </a:lnTo>
                <a:lnTo>
                  <a:pt x="46228" y="65532"/>
                </a:lnTo>
                <a:close/>
              </a:path>
              <a:path w="180340" h="200025">
                <a:moveTo>
                  <a:pt x="47244" y="135636"/>
                </a:moveTo>
                <a:lnTo>
                  <a:pt x="45719" y="134112"/>
                </a:lnTo>
                <a:lnTo>
                  <a:pt x="46482" y="134112"/>
                </a:lnTo>
                <a:lnTo>
                  <a:pt x="47244" y="135636"/>
                </a:lnTo>
                <a:close/>
              </a:path>
              <a:path w="180340" h="200025">
                <a:moveTo>
                  <a:pt x="160189" y="161544"/>
                </a:moveTo>
                <a:lnTo>
                  <a:pt x="99060" y="161544"/>
                </a:lnTo>
                <a:lnTo>
                  <a:pt x="103632" y="160020"/>
                </a:lnTo>
                <a:lnTo>
                  <a:pt x="112775" y="155448"/>
                </a:lnTo>
                <a:lnTo>
                  <a:pt x="121920" y="149352"/>
                </a:lnTo>
                <a:lnTo>
                  <a:pt x="126491" y="143256"/>
                </a:lnTo>
                <a:lnTo>
                  <a:pt x="124968" y="146304"/>
                </a:lnTo>
                <a:lnTo>
                  <a:pt x="170688" y="146304"/>
                </a:lnTo>
                <a:lnTo>
                  <a:pt x="166116" y="153924"/>
                </a:lnTo>
                <a:lnTo>
                  <a:pt x="160189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540496" y="6012179"/>
            <a:ext cx="180340" cy="198120"/>
          </a:xfrm>
          <a:custGeom>
            <a:avLst/>
            <a:gdLst/>
            <a:ahLst/>
            <a:cxnLst/>
            <a:rect l="l" t="t" r="r" b="b"/>
            <a:pathLst>
              <a:path w="180340" h="198120">
                <a:moveTo>
                  <a:pt x="100584" y="198120"/>
                </a:moveTo>
                <a:lnTo>
                  <a:pt x="80772" y="198120"/>
                </a:lnTo>
                <a:lnTo>
                  <a:pt x="71628" y="196596"/>
                </a:lnTo>
                <a:lnTo>
                  <a:pt x="32004" y="175260"/>
                </a:lnTo>
                <a:lnTo>
                  <a:pt x="15240" y="155448"/>
                </a:lnTo>
                <a:lnTo>
                  <a:pt x="13716" y="153924"/>
                </a:lnTo>
                <a:lnTo>
                  <a:pt x="13716" y="152400"/>
                </a:lnTo>
                <a:lnTo>
                  <a:pt x="10668" y="146304"/>
                </a:lnTo>
                <a:lnTo>
                  <a:pt x="6096" y="138684"/>
                </a:lnTo>
                <a:lnTo>
                  <a:pt x="3048" y="129540"/>
                </a:lnTo>
                <a:lnTo>
                  <a:pt x="1524" y="120396"/>
                </a:lnTo>
                <a:lnTo>
                  <a:pt x="0" y="109728"/>
                </a:lnTo>
                <a:lnTo>
                  <a:pt x="0" y="89916"/>
                </a:lnTo>
                <a:lnTo>
                  <a:pt x="3048" y="71628"/>
                </a:lnTo>
                <a:lnTo>
                  <a:pt x="9144" y="53340"/>
                </a:lnTo>
                <a:lnTo>
                  <a:pt x="13716" y="45720"/>
                </a:lnTo>
                <a:lnTo>
                  <a:pt x="13716" y="44196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2004"/>
                </a:lnTo>
                <a:lnTo>
                  <a:pt x="30480" y="24384"/>
                </a:lnTo>
                <a:lnTo>
                  <a:pt x="38100" y="18288"/>
                </a:lnTo>
                <a:lnTo>
                  <a:pt x="60960" y="4572"/>
                </a:lnTo>
                <a:lnTo>
                  <a:pt x="70104" y="3048"/>
                </a:lnTo>
                <a:lnTo>
                  <a:pt x="79248" y="0"/>
                </a:lnTo>
                <a:lnTo>
                  <a:pt x="97536" y="0"/>
                </a:lnTo>
                <a:lnTo>
                  <a:pt x="108204" y="1524"/>
                </a:lnTo>
                <a:lnTo>
                  <a:pt x="115824" y="4572"/>
                </a:lnTo>
                <a:lnTo>
                  <a:pt x="124968" y="7620"/>
                </a:lnTo>
                <a:lnTo>
                  <a:pt x="140208" y="16764"/>
                </a:lnTo>
                <a:lnTo>
                  <a:pt x="147828" y="22860"/>
                </a:lnTo>
                <a:lnTo>
                  <a:pt x="153924" y="28956"/>
                </a:lnTo>
                <a:lnTo>
                  <a:pt x="153924" y="3048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673" y="38100"/>
                </a:lnTo>
                <a:lnTo>
                  <a:pt x="85344" y="38100"/>
                </a:lnTo>
                <a:lnTo>
                  <a:pt x="67056" y="44196"/>
                </a:lnTo>
                <a:lnTo>
                  <a:pt x="57912" y="50292"/>
                </a:lnTo>
                <a:lnTo>
                  <a:pt x="54864" y="53340"/>
                </a:lnTo>
                <a:lnTo>
                  <a:pt x="45719" y="65532"/>
                </a:lnTo>
                <a:lnTo>
                  <a:pt x="46228" y="65532"/>
                </a:lnTo>
                <a:lnTo>
                  <a:pt x="44195" y="68580"/>
                </a:lnTo>
                <a:lnTo>
                  <a:pt x="42672" y="73152"/>
                </a:lnTo>
                <a:lnTo>
                  <a:pt x="39624" y="79248"/>
                </a:lnTo>
                <a:lnTo>
                  <a:pt x="38100" y="85344"/>
                </a:lnTo>
                <a:lnTo>
                  <a:pt x="38100" y="111252"/>
                </a:lnTo>
                <a:lnTo>
                  <a:pt x="41148" y="123444"/>
                </a:lnTo>
                <a:lnTo>
                  <a:pt x="44195" y="128016"/>
                </a:lnTo>
                <a:lnTo>
                  <a:pt x="46024" y="132588"/>
                </a:lnTo>
                <a:lnTo>
                  <a:pt x="45719" y="132588"/>
                </a:lnTo>
                <a:lnTo>
                  <a:pt x="47244" y="135636"/>
                </a:lnTo>
                <a:lnTo>
                  <a:pt x="47897" y="135636"/>
                </a:lnTo>
                <a:lnTo>
                  <a:pt x="53339" y="143256"/>
                </a:lnTo>
                <a:lnTo>
                  <a:pt x="56387" y="146304"/>
                </a:lnTo>
                <a:lnTo>
                  <a:pt x="65532" y="152400"/>
                </a:lnTo>
                <a:lnTo>
                  <a:pt x="68580" y="155448"/>
                </a:lnTo>
                <a:lnTo>
                  <a:pt x="73152" y="156972"/>
                </a:lnTo>
                <a:lnTo>
                  <a:pt x="79248" y="158496"/>
                </a:lnTo>
                <a:lnTo>
                  <a:pt x="83820" y="160020"/>
                </a:lnTo>
                <a:lnTo>
                  <a:pt x="161374" y="160020"/>
                </a:lnTo>
                <a:lnTo>
                  <a:pt x="155448" y="167640"/>
                </a:lnTo>
                <a:lnTo>
                  <a:pt x="153924" y="169164"/>
                </a:lnTo>
                <a:lnTo>
                  <a:pt x="149352" y="175260"/>
                </a:lnTo>
                <a:lnTo>
                  <a:pt x="141732" y="179832"/>
                </a:lnTo>
                <a:lnTo>
                  <a:pt x="134112" y="185928"/>
                </a:lnTo>
                <a:lnTo>
                  <a:pt x="126491" y="190500"/>
                </a:lnTo>
                <a:lnTo>
                  <a:pt x="118872" y="193548"/>
                </a:lnTo>
                <a:lnTo>
                  <a:pt x="109728" y="196596"/>
                </a:lnTo>
                <a:lnTo>
                  <a:pt x="100584" y="198120"/>
                </a:lnTo>
                <a:close/>
              </a:path>
              <a:path w="180340" h="198120">
                <a:moveTo>
                  <a:pt x="126491" y="56388"/>
                </a:moveTo>
                <a:lnTo>
                  <a:pt x="123444" y="51816"/>
                </a:lnTo>
                <a:lnTo>
                  <a:pt x="109728" y="42672"/>
                </a:lnTo>
                <a:lnTo>
                  <a:pt x="96012" y="38100"/>
                </a:lnTo>
                <a:lnTo>
                  <a:pt x="160673" y="38100"/>
                </a:lnTo>
                <a:lnTo>
                  <a:pt x="164592" y="42672"/>
                </a:lnTo>
                <a:lnTo>
                  <a:pt x="169926" y="53340"/>
                </a:lnTo>
                <a:lnTo>
                  <a:pt x="124968" y="53340"/>
                </a:lnTo>
                <a:lnTo>
                  <a:pt x="126491" y="56388"/>
                </a:lnTo>
                <a:close/>
              </a:path>
              <a:path w="180340" h="198120">
                <a:moveTo>
                  <a:pt x="124968" y="144780"/>
                </a:moveTo>
                <a:lnTo>
                  <a:pt x="132588" y="135636"/>
                </a:lnTo>
                <a:lnTo>
                  <a:pt x="135636" y="129540"/>
                </a:lnTo>
                <a:lnTo>
                  <a:pt x="137160" y="124968"/>
                </a:lnTo>
                <a:lnTo>
                  <a:pt x="140208" y="118872"/>
                </a:lnTo>
                <a:lnTo>
                  <a:pt x="140208" y="112776"/>
                </a:lnTo>
                <a:lnTo>
                  <a:pt x="141732" y="106680"/>
                </a:lnTo>
                <a:lnTo>
                  <a:pt x="141732" y="86868"/>
                </a:lnTo>
                <a:lnTo>
                  <a:pt x="140208" y="80772"/>
                </a:lnTo>
                <a:lnTo>
                  <a:pt x="138684" y="76200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69926" y="53340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9831" y="88392"/>
                </a:lnTo>
                <a:lnTo>
                  <a:pt x="179831" y="108204"/>
                </a:lnTo>
                <a:lnTo>
                  <a:pt x="178307" y="117348"/>
                </a:lnTo>
                <a:lnTo>
                  <a:pt x="176783" y="128016"/>
                </a:lnTo>
                <a:lnTo>
                  <a:pt x="173736" y="135636"/>
                </a:lnTo>
                <a:lnTo>
                  <a:pt x="171196" y="143256"/>
                </a:lnTo>
                <a:lnTo>
                  <a:pt x="126491" y="143256"/>
                </a:lnTo>
                <a:lnTo>
                  <a:pt x="124968" y="144780"/>
                </a:lnTo>
                <a:close/>
              </a:path>
              <a:path w="180340" h="198120">
                <a:moveTo>
                  <a:pt x="46228" y="65532"/>
                </a:moveTo>
                <a:lnTo>
                  <a:pt x="45719" y="65532"/>
                </a:lnTo>
                <a:lnTo>
                  <a:pt x="47244" y="64008"/>
                </a:lnTo>
                <a:lnTo>
                  <a:pt x="46228" y="65532"/>
                </a:lnTo>
                <a:close/>
              </a:path>
              <a:path w="180340" h="198120">
                <a:moveTo>
                  <a:pt x="47244" y="135636"/>
                </a:moveTo>
                <a:lnTo>
                  <a:pt x="45719" y="132588"/>
                </a:lnTo>
                <a:lnTo>
                  <a:pt x="46412" y="133557"/>
                </a:lnTo>
                <a:lnTo>
                  <a:pt x="47244" y="135636"/>
                </a:lnTo>
                <a:close/>
              </a:path>
              <a:path w="180340" h="198120">
                <a:moveTo>
                  <a:pt x="46412" y="133557"/>
                </a:moveTo>
                <a:lnTo>
                  <a:pt x="45719" y="132588"/>
                </a:lnTo>
                <a:lnTo>
                  <a:pt x="46024" y="132588"/>
                </a:lnTo>
                <a:lnTo>
                  <a:pt x="46412" y="133557"/>
                </a:lnTo>
                <a:close/>
              </a:path>
              <a:path w="180340" h="198120">
                <a:moveTo>
                  <a:pt x="47897" y="135636"/>
                </a:moveTo>
                <a:lnTo>
                  <a:pt x="47244" y="135636"/>
                </a:lnTo>
                <a:lnTo>
                  <a:pt x="46412" y="133557"/>
                </a:lnTo>
                <a:lnTo>
                  <a:pt x="47897" y="135636"/>
                </a:lnTo>
                <a:close/>
              </a:path>
              <a:path w="180340" h="198120">
                <a:moveTo>
                  <a:pt x="161374" y="160020"/>
                </a:moveTo>
                <a:lnTo>
                  <a:pt x="99060" y="160020"/>
                </a:lnTo>
                <a:lnTo>
                  <a:pt x="108204" y="156972"/>
                </a:lnTo>
                <a:lnTo>
                  <a:pt x="121920" y="147828"/>
                </a:lnTo>
                <a:lnTo>
                  <a:pt x="126491" y="143256"/>
                </a:lnTo>
                <a:lnTo>
                  <a:pt x="171196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1374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505444" y="2747772"/>
            <a:ext cx="180340" cy="200025"/>
          </a:xfrm>
          <a:custGeom>
            <a:avLst/>
            <a:gdLst/>
            <a:ahLst/>
            <a:cxnLst/>
            <a:rect l="l" t="t" r="r" b="b"/>
            <a:pathLst>
              <a:path w="180340" h="200025">
                <a:moveTo>
                  <a:pt x="91439" y="199644"/>
                </a:moveTo>
                <a:lnTo>
                  <a:pt x="82296" y="198120"/>
                </a:lnTo>
                <a:lnTo>
                  <a:pt x="71628" y="196596"/>
                </a:lnTo>
                <a:lnTo>
                  <a:pt x="64008" y="195072"/>
                </a:lnTo>
                <a:lnTo>
                  <a:pt x="54864" y="192024"/>
                </a:lnTo>
                <a:lnTo>
                  <a:pt x="47244" y="187452"/>
                </a:lnTo>
                <a:lnTo>
                  <a:pt x="39624" y="181356"/>
                </a:lnTo>
                <a:lnTo>
                  <a:pt x="32004" y="176784"/>
                </a:lnTo>
                <a:lnTo>
                  <a:pt x="25908" y="169164"/>
                </a:lnTo>
                <a:lnTo>
                  <a:pt x="15240" y="155448"/>
                </a:lnTo>
                <a:lnTo>
                  <a:pt x="13716" y="153924"/>
                </a:lnTo>
                <a:lnTo>
                  <a:pt x="10668" y="146304"/>
                </a:lnTo>
                <a:lnTo>
                  <a:pt x="6096" y="138684"/>
                </a:lnTo>
                <a:lnTo>
                  <a:pt x="3048" y="129540"/>
                </a:lnTo>
                <a:lnTo>
                  <a:pt x="0" y="111252"/>
                </a:lnTo>
                <a:lnTo>
                  <a:pt x="0" y="91440"/>
                </a:lnTo>
                <a:lnTo>
                  <a:pt x="9144" y="53340"/>
                </a:lnTo>
                <a:lnTo>
                  <a:pt x="15240" y="44196"/>
                </a:lnTo>
                <a:lnTo>
                  <a:pt x="24384" y="32004"/>
                </a:lnTo>
                <a:lnTo>
                  <a:pt x="60960" y="6096"/>
                </a:lnTo>
                <a:lnTo>
                  <a:pt x="88391" y="0"/>
                </a:lnTo>
                <a:lnTo>
                  <a:pt x="97536" y="1524"/>
                </a:lnTo>
                <a:lnTo>
                  <a:pt x="108204" y="3048"/>
                </a:lnTo>
                <a:lnTo>
                  <a:pt x="115824" y="4572"/>
                </a:lnTo>
                <a:lnTo>
                  <a:pt x="124968" y="7620"/>
                </a:lnTo>
                <a:lnTo>
                  <a:pt x="132588" y="12192"/>
                </a:lnTo>
                <a:lnTo>
                  <a:pt x="140208" y="18288"/>
                </a:lnTo>
                <a:lnTo>
                  <a:pt x="147828" y="22860"/>
                </a:lnTo>
                <a:lnTo>
                  <a:pt x="153924" y="30480"/>
                </a:lnTo>
                <a:lnTo>
                  <a:pt x="155448" y="30480"/>
                </a:lnTo>
                <a:lnTo>
                  <a:pt x="155448" y="32004"/>
                </a:lnTo>
                <a:lnTo>
                  <a:pt x="160020" y="38100"/>
                </a:lnTo>
                <a:lnTo>
                  <a:pt x="85344" y="38100"/>
                </a:lnTo>
                <a:lnTo>
                  <a:pt x="71628" y="42672"/>
                </a:lnTo>
                <a:lnTo>
                  <a:pt x="57912" y="51816"/>
                </a:lnTo>
                <a:lnTo>
                  <a:pt x="54864" y="54864"/>
                </a:lnTo>
                <a:lnTo>
                  <a:pt x="48006" y="64008"/>
                </a:lnTo>
                <a:lnTo>
                  <a:pt x="47244" y="64008"/>
                </a:lnTo>
                <a:lnTo>
                  <a:pt x="44195" y="68580"/>
                </a:lnTo>
                <a:lnTo>
                  <a:pt x="42672" y="74676"/>
                </a:lnTo>
                <a:lnTo>
                  <a:pt x="39624" y="80772"/>
                </a:lnTo>
                <a:lnTo>
                  <a:pt x="38100" y="86868"/>
                </a:lnTo>
                <a:lnTo>
                  <a:pt x="38100" y="111252"/>
                </a:lnTo>
                <a:lnTo>
                  <a:pt x="41148" y="123444"/>
                </a:lnTo>
                <a:lnTo>
                  <a:pt x="46482" y="134112"/>
                </a:lnTo>
                <a:lnTo>
                  <a:pt x="45719" y="134112"/>
                </a:lnTo>
                <a:lnTo>
                  <a:pt x="53339" y="143256"/>
                </a:lnTo>
                <a:lnTo>
                  <a:pt x="56387" y="147828"/>
                </a:lnTo>
                <a:lnTo>
                  <a:pt x="65532" y="153924"/>
                </a:lnTo>
                <a:lnTo>
                  <a:pt x="74676" y="158496"/>
                </a:lnTo>
                <a:lnTo>
                  <a:pt x="79248" y="160020"/>
                </a:lnTo>
                <a:lnTo>
                  <a:pt x="83820" y="160020"/>
                </a:lnTo>
                <a:lnTo>
                  <a:pt x="88391" y="161544"/>
                </a:lnTo>
                <a:lnTo>
                  <a:pt x="160189" y="161544"/>
                </a:lnTo>
                <a:lnTo>
                  <a:pt x="155448" y="167640"/>
                </a:lnTo>
                <a:lnTo>
                  <a:pt x="155448" y="169164"/>
                </a:lnTo>
                <a:lnTo>
                  <a:pt x="153924" y="169164"/>
                </a:lnTo>
                <a:lnTo>
                  <a:pt x="149352" y="175260"/>
                </a:lnTo>
                <a:lnTo>
                  <a:pt x="141732" y="181356"/>
                </a:lnTo>
                <a:lnTo>
                  <a:pt x="126491" y="190500"/>
                </a:lnTo>
                <a:lnTo>
                  <a:pt x="118872" y="193548"/>
                </a:lnTo>
                <a:lnTo>
                  <a:pt x="109728" y="196596"/>
                </a:lnTo>
                <a:lnTo>
                  <a:pt x="91439" y="199644"/>
                </a:lnTo>
                <a:close/>
              </a:path>
              <a:path w="180340" h="200025">
                <a:moveTo>
                  <a:pt x="171450" y="56388"/>
                </a:moveTo>
                <a:lnTo>
                  <a:pt x="126491" y="56388"/>
                </a:lnTo>
                <a:lnTo>
                  <a:pt x="123444" y="51816"/>
                </a:lnTo>
                <a:lnTo>
                  <a:pt x="114300" y="45720"/>
                </a:lnTo>
                <a:lnTo>
                  <a:pt x="105155" y="41148"/>
                </a:lnTo>
                <a:lnTo>
                  <a:pt x="100584" y="39624"/>
                </a:lnTo>
                <a:lnTo>
                  <a:pt x="96012" y="39624"/>
                </a:lnTo>
                <a:lnTo>
                  <a:pt x="91439" y="38100"/>
                </a:lnTo>
                <a:lnTo>
                  <a:pt x="160020" y="38100"/>
                </a:lnTo>
                <a:lnTo>
                  <a:pt x="164592" y="44196"/>
                </a:lnTo>
                <a:lnTo>
                  <a:pt x="169164" y="51816"/>
                </a:lnTo>
                <a:lnTo>
                  <a:pt x="171450" y="56388"/>
                </a:lnTo>
                <a:close/>
              </a:path>
              <a:path w="180340" h="200025">
                <a:moveTo>
                  <a:pt x="124968" y="144780"/>
                </a:moveTo>
                <a:lnTo>
                  <a:pt x="132588" y="135636"/>
                </a:lnTo>
                <a:lnTo>
                  <a:pt x="135636" y="131064"/>
                </a:lnTo>
                <a:lnTo>
                  <a:pt x="137160" y="124968"/>
                </a:lnTo>
                <a:lnTo>
                  <a:pt x="140208" y="118872"/>
                </a:lnTo>
                <a:lnTo>
                  <a:pt x="141732" y="114300"/>
                </a:lnTo>
                <a:lnTo>
                  <a:pt x="141732" y="88392"/>
                </a:lnTo>
                <a:lnTo>
                  <a:pt x="138684" y="76200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4864"/>
                </a:lnTo>
                <a:lnTo>
                  <a:pt x="126491" y="56388"/>
                </a:lnTo>
                <a:lnTo>
                  <a:pt x="171450" y="56388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8307" y="79248"/>
                </a:lnTo>
                <a:lnTo>
                  <a:pt x="179831" y="89916"/>
                </a:lnTo>
                <a:lnTo>
                  <a:pt x="179831" y="108204"/>
                </a:lnTo>
                <a:lnTo>
                  <a:pt x="178307" y="118872"/>
                </a:lnTo>
                <a:lnTo>
                  <a:pt x="176783" y="128016"/>
                </a:lnTo>
                <a:lnTo>
                  <a:pt x="173736" y="137160"/>
                </a:lnTo>
                <a:lnTo>
                  <a:pt x="171297" y="143256"/>
                </a:lnTo>
                <a:lnTo>
                  <a:pt x="126491" y="143256"/>
                </a:lnTo>
                <a:lnTo>
                  <a:pt x="124968" y="144780"/>
                </a:lnTo>
                <a:close/>
              </a:path>
              <a:path w="180340" h="200025">
                <a:moveTo>
                  <a:pt x="45719" y="67056"/>
                </a:moveTo>
                <a:lnTo>
                  <a:pt x="47244" y="64008"/>
                </a:lnTo>
                <a:lnTo>
                  <a:pt x="48006" y="64008"/>
                </a:lnTo>
                <a:lnTo>
                  <a:pt x="45719" y="67056"/>
                </a:lnTo>
                <a:close/>
              </a:path>
              <a:path w="180340" h="200025">
                <a:moveTo>
                  <a:pt x="47244" y="135636"/>
                </a:moveTo>
                <a:lnTo>
                  <a:pt x="45719" y="134112"/>
                </a:lnTo>
                <a:lnTo>
                  <a:pt x="46482" y="134112"/>
                </a:lnTo>
                <a:lnTo>
                  <a:pt x="47244" y="135636"/>
                </a:lnTo>
                <a:close/>
              </a:path>
              <a:path w="180340" h="200025">
                <a:moveTo>
                  <a:pt x="160189" y="161544"/>
                </a:moveTo>
                <a:lnTo>
                  <a:pt x="94488" y="161544"/>
                </a:lnTo>
                <a:lnTo>
                  <a:pt x="108204" y="156972"/>
                </a:lnTo>
                <a:lnTo>
                  <a:pt x="112775" y="153924"/>
                </a:lnTo>
                <a:lnTo>
                  <a:pt x="117348" y="152400"/>
                </a:lnTo>
                <a:lnTo>
                  <a:pt x="126491" y="143256"/>
                </a:lnTo>
                <a:lnTo>
                  <a:pt x="171297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0189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32204" y="4433315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91439" y="199643"/>
                </a:moveTo>
                <a:lnTo>
                  <a:pt x="82296" y="199643"/>
                </a:lnTo>
                <a:lnTo>
                  <a:pt x="73152" y="198119"/>
                </a:lnTo>
                <a:lnTo>
                  <a:pt x="33528" y="176783"/>
                </a:lnTo>
                <a:lnTo>
                  <a:pt x="16764" y="155447"/>
                </a:lnTo>
                <a:lnTo>
                  <a:pt x="15240" y="155447"/>
                </a:lnTo>
                <a:lnTo>
                  <a:pt x="15240" y="153923"/>
                </a:lnTo>
                <a:lnTo>
                  <a:pt x="10668" y="146303"/>
                </a:lnTo>
                <a:lnTo>
                  <a:pt x="7620" y="138683"/>
                </a:lnTo>
                <a:lnTo>
                  <a:pt x="4572" y="129539"/>
                </a:lnTo>
                <a:lnTo>
                  <a:pt x="3048" y="120395"/>
                </a:lnTo>
                <a:lnTo>
                  <a:pt x="1524" y="109727"/>
                </a:lnTo>
                <a:lnTo>
                  <a:pt x="0" y="100583"/>
                </a:lnTo>
                <a:lnTo>
                  <a:pt x="1524" y="89915"/>
                </a:lnTo>
                <a:lnTo>
                  <a:pt x="1524" y="80771"/>
                </a:lnTo>
                <a:lnTo>
                  <a:pt x="10668" y="53339"/>
                </a:lnTo>
                <a:lnTo>
                  <a:pt x="15240" y="45719"/>
                </a:lnTo>
                <a:lnTo>
                  <a:pt x="15240" y="44195"/>
                </a:lnTo>
                <a:lnTo>
                  <a:pt x="16764" y="42671"/>
                </a:lnTo>
                <a:lnTo>
                  <a:pt x="24384" y="30479"/>
                </a:lnTo>
                <a:lnTo>
                  <a:pt x="32004" y="24383"/>
                </a:lnTo>
                <a:lnTo>
                  <a:pt x="38100" y="18287"/>
                </a:lnTo>
                <a:lnTo>
                  <a:pt x="45719" y="12191"/>
                </a:lnTo>
                <a:lnTo>
                  <a:pt x="53339" y="7619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41732" y="16763"/>
                </a:lnTo>
                <a:lnTo>
                  <a:pt x="162687" y="38099"/>
                </a:lnTo>
                <a:lnTo>
                  <a:pt x="82296" y="38099"/>
                </a:lnTo>
                <a:lnTo>
                  <a:pt x="77724" y="39623"/>
                </a:lnTo>
                <a:lnTo>
                  <a:pt x="71628" y="41147"/>
                </a:lnTo>
                <a:lnTo>
                  <a:pt x="67056" y="44195"/>
                </a:lnTo>
                <a:lnTo>
                  <a:pt x="64008" y="47243"/>
                </a:lnTo>
                <a:lnTo>
                  <a:pt x="59436" y="50291"/>
                </a:lnTo>
                <a:lnTo>
                  <a:pt x="56387" y="53339"/>
                </a:lnTo>
                <a:lnTo>
                  <a:pt x="49530" y="62483"/>
                </a:lnTo>
                <a:lnTo>
                  <a:pt x="48768" y="62483"/>
                </a:lnTo>
                <a:lnTo>
                  <a:pt x="45719" y="68579"/>
                </a:lnTo>
                <a:lnTo>
                  <a:pt x="42672" y="73151"/>
                </a:lnTo>
                <a:lnTo>
                  <a:pt x="39624" y="85343"/>
                </a:lnTo>
                <a:lnTo>
                  <a:pt x="39624" y="91439"/>
                </a:lnTo>
                <a:lnTo>
                  <a:pt x="38100" y="99059"/>
                </a:lnTo>
                <a:lnTo>
                  <a:pt x="38100" y="105155"/>
                </a:lnTo>
                <a:lnTo>
                  <a:pt x="42672" y="123443"/>
                </a:lnTo>
                <a:lnTo>
                  <a:pt x="48006" y="134111"/>
                </a:lnTo>
                <a:lnTo>
                  <a:pt x="47244" y="134111"/>
                </a:lnTo>
                <a:lnTo>
                  <a:pt x="54864" y="143255"/>
                </a:lnTo>
                <a:lnTo>
                  <a:pt x="57912" y="147827"/>
                </a:lnTo>
                <a:lnTo>
                  <a:pt x="62484" y="150875"/>
                </a:lnTo>
                <a:lnTo>
                  <a:pt x="65532" y="153923"/>
                </a:lnTo>
                <a:lnTo>
                  <a:pt x="70104" y="156971"/>
                </a:lnTo>
                <a:lnTo>
                  <a:pt x="83820" y="161543"/>
                </a:lnTo>
                <a:lnTo>
                  <a:pt x="161036" y="161543"/>
                </a:lnTo>
                <a:lnTo>
                  <a:pt x="156972" y="167639"/>
                </a:lnTo>
                <a:lnTo>
                  <a:pt x="156972" y="169163"/>
                </a:lnTo>
                <a:lnTo>
                  <a:pt x="155448" y="169163"/>
                </a:lnTo>
                <a:lnTo>
                  <a:pt x="155448" y="170687"/>
                </a:lnTo>
                <a:lnTo>
                  <a:pt x="149352" y="175259"/>
                </a:lnTo>
                <a:lnTo>
                  <a:pt x="143256" y="181355"/>
                </a:lnTo>
                <a:lnTo>
                  <a:pt x="128016" y="190499"/>
                </a:lnTo>
                <a:lnTo>
                  <a:pt x="118872" y="193547"/>
                </a:lnTo>
                <a:lnTo>
                  <a:pt x="111252" y="196595"/>
                </a:lnTo>
                <a:lnTo>
                  <a:pt x="102108" y="198119"/>
                </a:lnTo>
                <a:lnTo>
                  <a:pt x="91439" y="199643"/>
                </a:lnTo>
                <a:close/>
              </a:path>
              <a:path w="181610" h="200025">
                <a:moveTo>
                  <a:pt x="127036" y="54210"/>
                </a:moveTo>
                <a:lnTo>
                  <a:pt x="123444" y="51815"/>
                </a:lnTo>
                <a:lnTo>
                  <a:pt x="120396" y="48767"/>
                </a:lnTo>
                <a:lnTo>
                  <a:pt x="106679" y="39623"/>
                </a:lnTo>
                <a:lnTo>
                  <a:pt x="102108" y="38099"/>
                </a:lnTo>
                <a:lnTo>
                  <a:pt x="162687" y="38099"/>
                </a:lnTo>
                <a:lnTo>
                  <a:pt x="166116" y="42671"/>
                </a:lnTo>
                <a:lnTo>
                  <a:pt x="170688" y="51815"/>
                </a:lnTo>
                <a:lnTo>
                  <a:pt x="171195" y="53339"/>
                </a:lnTo>
                <a:lnTo>
                  <a:pt x="126491" y="53339"/>
                </a:lnTo>
                <a:lnTo>
                  <a:pt x="127036" y="54210"/>
                </a:lnTo>
                <a:close/>
              </a:path>
              <a:path w="181610" h="200025">
                <a:moveTo>
                  <a:pt x="128016" y="54863"/>
                </a:moveTo>
                <a:lnTo>
                  <a:pt x="127036" y="54210"/>
                </a:lnTo>
                <a:lnTo>
                  <a:pt x="126491" y="53339"/>
                </a:lnTo>
                <a:lnTo>
                  <a:pt x="128016" y="54863"/>
                </a:lnTo>
                <a:close/>
              </a:path>
              <a:path w="181610" h="200025">
                <a:moveTo>
                  <a:pt x="171703" y="54863"/>
                </a:moveTo>
                <a:lnTo>
                  <a:pt x="128016" y="54863"/>
                </a:lnTo>
                <a:lnTo>
                  <a:pt x="126491" y="53339"/>
                </a:lnTo>
                <a:lnTo>
                  <a:pt x="171195" y="53339"/>
                </a:lnTo>
                <a:lnTo>
                  <a:pt x="171703" y="54863"/>
                </a:lnTo>
                <a:close/>
              </a:path>
              <a:path w="181610" h="200025">
                <a:moveTo>
                  <a:pt x="126491" y="144779"/>
                </a:moveTo>
                <a:lnTo>
                  <a:pt x="134112" y="135635"/>
                </a:lnTo>
                <a:lnTo>
                  <a:pt x="135636" y="131063"/>
                </a:lnTo>
                <a:lnTo>
                  <a:pt x="138684" y="124967"/>
                </a:lnTo>
                <a:lnTo>
                  <a:pt x="143256" y="106679"/>
                </a:lnTo>
                <a:lnTo>
                  <a:pt x="143256" y="92963"/>
                </a:lnTo>
                <a:lnTo>
                  <a:pt x="138684" y="74675"/>
                </a:lnTo>
                <a:lnTo>
                  <a:pt x="137160" y="70103"/>
                </a:lnTo>
                <a:lnTo>
                  <a:pt x="134112" y="65531"/>
                </a:lnTo>
                <a:lnTo>
                  <a:pt x="127036" y="54210"/>
                </a:lnTo>
                <a:lnTo>
                  <a:pt x="128016" y="54863"/>
                </a:lnTo>
                <a:lnTo>
                  <a:pt x="171703" y="54863"/>
                </a:lnTo>
                <a:lnTo>
                  <a:pt x="179831" y="79247"/>
                </a:lnTo>
                <a:lnTo>
                  <a:pt x="181356" y="88391"/>
                </a:lnTo>
                <a:lnTo>
                  <a:pt x="181356" y="108203"/>
                </a:lnTo>
                <a:lnTo>
                  <a:pt x="179831" y="118871"/>
                </a:lnTo>
                <a:lnTo>
                  <a:pt x="178307" y="128015"/>
                </a:lnTo>
                <a:lnTo>
                  <a:pt x="175260" y="137159"/>
                </a:lnTo>
                <a:lnTo>
                  <a:pt x="171602" y="143255"/>
                </a:lnTo>
                <a:lnTo>
                  <a:pt x="128016" y="143255"/>
                </a:lnTo>
                <a:lnTo>
                  <a:pt x="126491" y="144779"/>
                </a:lnTo>
                <a:close/>
              </a:path>
              <a:path w="181610" h="200025">
                <a:moveTo>
                  <a:pt x="47244" y="65531"/>
                </a:moveTo>
                <a:lnTo>
                  <a:pt x="48768" y="62483"/>
                </a:lnTo>
                <a:lnTo>
                  <a:pt x="49530" y="62483"/>
                </a:lnTo>
                <a:lnTo>
                  <a:pt x="47244" y="65531"/>
                </a:lnTo>
                <a:close/>
              </a:path>
              <a:path w="181610" h="200025">
                <a:moveTo>
                  <a:pt x="48768" y="135635"/>
                </a:moveTo>
                <a:lnTo>
                  <a:pt x="47244" y="134111"/>
                </a:lnTo>
                <a:lnTo>
                  <a:pt x="48006" y="134111"/>
                </a:lnTo>
                <a:lnTo>
                  <a:pt x="48768" y="135635"/>
                </a:lnTo>
                <a:close/>
              </a:path>
              <a:path w="181610" h="200025">
                <a:moveTo>
                  <a:pt x="161036" y="161543"/>
                </a:moveTo>
                <a:lnTo>
                  <a:pt x="94488" y="161543"/>
                </a:lnTo>
                <a:lnTo>
                  <a:pt x="100584" y="160019"/>
                </a:lnTo>
                <a:lnTo>
                  <a:pt x="114300" y="155447"/>
                </a:lnTo>
                <a:lnTo>
                  <a:pt x="118872" y="152399"/>
                </a:lnTo>
                <a:lnTo>
                  <a:pt x="128016" y="143255"/>
                </a:lnTo>
                <a:lnTo>
                  <a:pt x="171602" y="143255"/>
                </a:lnTo>
                <a:lnTo>
                  <a:pt x="170688" y="144779"/>
                </a:lnTo>
                <a:lnTo>
                  <a:pt x="166116" y="153923"/>
                </a:lnTo>
                <a:lnTo>
                  <a:pt x="161036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615440" y="3555491"/>
            <a:ext cx="181610" cy="200025"/>
          </a:xfrm>
          <a:custGeom>
            <a:avLst/>
            <a:gdLst/>
            <a:ahLst/>
            <a:cxnLst/>
            <a:rect l="l" t="t" r="r" b="b"/>
            <a:pathLst>
              <a:path w="181610" h="200025">
                <a:moveTo>
                  <a:pt x="91439" y="199644"/>
                </a:moveTo>
                <a:lnTo>
                  <a:pt x="82296" y="199644"/>
                </a:lnTo>
                <a:lnTo>
                  <a:pt x="73152" y="198120"/>
                </a:lnTo>
                <a:lnTo>
                  <a:pt x="32004" y="176784"/>
                </a:lnTo>
                <a:lnTo>
                  <a:pt x="15240" y="155448"/>
                </a:lnTo>
                <a:lnTo>
                  <a:pt x="15240" y="153924"/>
                </a:lnTo>
                <a:lnTo>
                  <a:pt x="13716" y="153924"/>
                </a:lnTo>
                <a:lnTo>
                  <a:pt x="7620" y="138684"/>
                </a:lnTo>
                <a:lnTo>
                  <a:pt x="1524" y="120396"/>
                </a:lnTo>
                <a:lnTo>
                  <a:pt x="0" y="109728"/>
                </a:lnTo>
                <a:lnTo>
                  <a:pt x="0" y="89916"/>
                </a:lnTo>
                <a:lnTo>
                  <a:pt x="3048" y="71628"/>
                </a:lnTo>
                <a:lnTo>
                  <a:pt x="6096" y="62484"/>
                </a:lnTo>
                <a:lnTo>
                  <a:pt x="10668" y="53340"/>
                </a:lnTo>
                <a:lnTo>
                  <a:pt x="13716" y="45720"/>
                </a:lnTo>
                <a:lnTo>
                  <a:pt x="15240" y="44196"/>
                </a:lnTo>
                <a:lnTo>
                  <a:pt x="15240" y="42672"/>
                </a:lnTo>
                <a:lnTo>
                  <a:pt x="24384" y="30480"/>
                </a:lnTo>
                <a:lnTo>
                  <a:pt x="60960" y="4572"/>
                </a:lnTo>
                <a:lnTo>
                  <a:pt x="79248" y="0"/>
                </a:lnTo>
                <a:lnTo>
                  <a:pt x="99060" y="0"/>
                </a:lnTo>
                <a:lnTo>
                  <a:pt x="117348" y="3048"/>
                </a:lnTo>
                <a:lnTo>
                  <a:pt x="124968" y="7620"/>
                </a:lnTo>
                <a:lnTo>
                  <a:pt x="134112" y="12192"/>
                </a:lnTo>
                <a:lnTo>
                  <a:pt x="140208" y="16764"/>
                </a:lnTo>
                <a:lnTo>
                  <a:pt x="147828" y="22860"/>
                </a:lnTo>
                <a:lnTo>
                  <a:pt x="153924" y="28956"/>
                </a:lnTo>
                <a:lnTo>
                  <a:pt x="155448" y="28956"/>
                </a:lnTo>
                <a:lnTo>
                  <a:pt x="155448" y="30480"/>
                </a:lnTo>
                <a:lnTo>
                  <a:pt x="156972" y="30480"/>
                </a:lnTo>
                <a:lnTo>
                  <a:pt x="161734" y="38100"/>
                </a:lnTo>
                <a:lnTo>
                  <a:pt x="80772" y="38100"/>
                </a:lnTo>
                <a:lnTo>
                  <a:pt x="71628" y="41148"/>
                </a:lnTo>
                <a:lnTo>
                  <a:pt x="57912" y="50292"/>
                </a:lnTo>
                <a:lnTo>
                  <a:pt x="54864" y="53340"/>
                </a:lnTo>
                <a:lnTo>
                  <a:pt x="48006" y="62484"/>
                </a:lnTo>
                <a:lnTo>
                  <a:pt x="47244" y="62484"/>
                </a:lnTo>
                <a:lnTo>
                  <a:pt x="44195" y="68580"/>
                </a:lnTo>
                <a:lnTo>
                  <a:pt x="42672" y="73152"/>
                </a:lnTo>
                <a:lnTo>
                  <a:pt x="38100" y="91440"/>
                </a:lnTo>
                <a:lnTo>
                  <a:pt x="38100" y="111252"/>
                </a:lnTo>
                <a:lnTo>
                  <a:pt x="41148" y="123444"/>
                </a:lnTo>
                <a:lnTo>
                  <a:pt x="47244" y="135636"/>
                </a:lnTo>
                <a:lnTo>
                  <a:pt x="47897" y="135636"/>
                </a:lnTo>
                <a:lnTo>
                  <a:pt x="53339" y="143256"/>
                </a:lnTo>
                <a:lnTo>
                  <a:pt x="56387" y="147828"/>
                </a:lnTo>
                <a:lnTo>
                  <a:pt x="70104" y="156972"/>
                </a:lnTo>
                <a:lnTo>
                  <a:pt x="83820" y="161544"/>
                </a:lnTo>
                <a:lnTo>
                  <a:pt x="161036" y="161544"/>
                </a:lnTo>
                <a:lnTo>
                  <a:pt x="156972" y="167640"/>
                </a:lnTo>
                <a:lnTo>
                  <a:pt x="155448" y="169164"/>
                </a:lnTo>
                <a:lnTo>
                  <a:pt x="153924" y="169164"/>
                </a:lnTo>
                <a:lnTo>
                  <a:pt x="149352" y="175260"/>
                </a:lnTo>
                <a:lnTo>
                  <a:pt x="109728" y="196596"/>
                </a:lnTo>
                <a:lnTo>
                  <a:pt x="91439" y="199644"/>
                </a:lnTo>
                <a:close/>
              </a:path>
              <a:path w="181610" h="200025">
                <a:moveTo>
                  <a:pt x="170688" y="54864"/>
                </a:moveTo>
                <a:lnTo>
                  <a:pt x="126491" y="54864"/>
                </a:lnTo>
                <a:lnTo>
                  <a:pt x="115824" y="44196"/>
                </a:lnTo>
                <a:lnTo>
                  <a:pt x="111252" y="42672"/>
                </a:lnTo>
                <a:lnTo>
                  <a:pt x="106679" y="39624"/>
                </a:lnTo>
                <a:lnTo>
                  <a:pt x="100584" y="38100"/>
                </a:lnTo>
                <a:lnTo>
                  <a:pt x="161734" y="38100"/>
                </a:lnTo>
                <a:lnTo>
                  <a:pt x="164592" y="42672"/>
                </a:lnTo>
                <a:lnTo>
                  <a:pt x="170688" y="54864"/>
                </a:lnTo>
                <a:close/>
              </a:path>
              <a:path w="181610" h="200025">
                <a:moveTo>
                  <a:pt x="124968" y="144780"/>
                </a:moveTo>
                <a:lnTo>
                  <a:pt x="132588" y="135636"/>
                </a:lnTo>
                <a:lnTo>
                  <a:pt x="135636" y="131064"/>
                </a:lnTo>
                <a:lnTo>
                  <a:pt x="137160" y="124968"/>
                </a:lnTo>
                <a:lnTo>
                  <a:pt x="140208" y="118872"/>
                </a:lnTo>
                <a:lnTo>
                  <a:pt x="141732" y="112776"/>
                </a:lnTo>
                <a:lnTo>
                  <a:pt x="141732" y="106680"/>
                </a:lnTo>
                <a:lnTo>
                  <a:pt x="143256" y="100584"/>
                </a:lnTo>
                <a:lnTo>
                  <a:pt x="141732" y="92964"/>
                </a:lnTo>
                <a:lnTo>
                  <a:pt x="141732" y="86868"/>
                </a:lnTo>
                <a:lnTo>
                  <a:pt x="138684" y="74676"/>
                </a:lnTo>
                <a:lnTo>
                  <a:pt x="135636" y="70104"/>
                </a:lnTo>
                <a:lnTo>
                  <a:pt x="134112" y="65532"/>
                </a:lnTo>
                <a:lnTo>
                  <a:pt x="124968" y="53340"/>
                </a:lnTo>
                <a:lnTo>
                  <a:pt x="126491" y="54864"/>
                </a:lnTo>
                <a:lnTo>
                  <a:pt x="170688" y="54864"/>
                </a:lnTo>
                <a:lnTo>
                  <a:pt x="173736" y="60960"/>
                </a:lnTo>
                <a:lnTo>
                  <a:pt x="176783" y="70104"/>
                </a:lnTo>
                <a:lnTo>
                  <a:pt x="179831" y="88392"/>
                </a:lnTo>
                <a:lnTo>
                  <a:pt x="181356" y="99060"/>
                </a:lnTo>
                <a:lnTo>
                  <a:pt x="179831" y="108204"/>
                </a:lnTo>
                <a:lnTo>
                  <a:pt x="179831" y="117348"/>
                </a:lnTo>
                <a:lnTo>
                  <a:pt x="176783" y="128016"/>
                </a:lnTo>
                <a:lnTo>
                  <a:pt x="173736" y="137160"/>
                </a:lnTo>
                <a:lnTo>
                  <a:pt x="171297" y="143256"/>
                </a:lnTo>
                <a:lnTo>
                  <a:pt x="126491" y="143256"/>
                </a:lnTo>
                <a:lnTo>
                  <a:pt x="124968" y="144780"/>
                </a:lnTo>
                <a:close/>
              </a:path>
              <a:path w="181610" h="200025">
                <a:moveTo>
                  <a:pt x="45719" y="65532"/>
                </a:moveTo>
                <a:lnTo>
                  <a:pt x="47244" y="62484"/>
                </a:lnTo>
                <a:lnTo>
                  <a:pt x="48006" y="62484"/>
                </a:lnTo>
                <a:lnTo>
                  <a:pt x="45719" y="65532"/>
                </a:lnTo>
                <a:close/>
              </a:path>
              <a:path w="181610" h="200025">
                <a:moveTo>
                  <a:pt x="47897" y="135636"/>
                </a:moveTo>
                <a:lnTo>
                  <a:pt x="47244" y="135636"/>
                </a:lnTo>
                <a:lnTo>
                  <a:pt x="45719" y="132588"/>
                </a:lnTo>
                <a:lnTo>
                  <a:pt x="47897" y="135636"/>
                </a:lnTo>
                <a:close/>
              </a:path>
              <a:path w="181610" h="200025">
                <a:moveTo>
                  <a:pt x="161036" y="161544"/>
                </a:moveTo>
                <a:lnTo>
                  <a:pt x="94488" y="161544"/>
                </a:lnTo>
                <a:lnTo>
                  <a:pt x="103632" y="158496"/>
                </a:lnTo>
                <a:lnTo>
                  <a:pt x="109728" y="156972"/>
                </a:lnTo>
                <a:lnTo>
                  <a:pt x="112775" y="155448"/>
                </a:lnTo>
                <a:lnTo>
                  <a:pt x="117348" y="152400"/>
                </a:lnTo>
                <a:lnTo>
                  <a:pt x="126491" y="143256"/>
                </a:lnTo>
                <a:lnTo>
                  <a:pt x="171297" y="143256"/>
                </a:lnTo>
                <a:lnTo>
                  <a:pt x="170688" y="144780"/>
                </a:lnTo>
                <a:lnTo>
                  <a:pt x="166116" y="153924"/>
                </a:lnTo>
                <a:lnTo>
                  <a:pt x="16103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85432" y="276605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36576" y="71627"/>
                </a:moveTo>
                <a:lnTo>
                  <a:pt x="22502" y="68699"/>
                </a:lnTo>
                <a:lnTo>
                  <a:pt x="10858" y="60769"/>
                </a:lnTo>
                <a:lnTo>
                  <a:pt x="2928" y="49125"/>
                </a:lnTo>
                <a:lnTo>
                  <a:pt x="0" y="35051"/>
                </a:lnTo>
                <a:lnTo>
                  <a:pt x="2928" y="21216"/>
                </a:lnTo>
                <a:lnTo>
                  <a:pt x="10858" y="10096"/>
                </a:lnTo>
                <a:lnTo>
                  <a:pt x="22502" y="2690"/>
                </a:lnTo>
                <a:lnTo>
                  <a:pt x="36576" y="0"/>
                </a:lnTo>
                <a:lnTo>
                  <a:pt x="50411" y="2690"/>
                </a:lnTo>
                <a:lnTo>
                  <a:pt x="61531" y="10096"/>
                </a:lnTo>
                <a:lnTo>
                  <a:pt x="68937" y="21216"/>
                </a:lnTo>
                <a:lnTo>
                  <a:pt x="71628" y="35051"/>
                </a:lnTo>
                <a:lnTo>
                  <a:pt x="68937" y="49125"/>
                </a:lnTo>
                <a:lnTo>
                  <a:pt x="61531" y="60769"/>
                </a:lnTo>
                <a:lnTo>
                  <a:pt x="50411" y="68699"/>
                </a:lnTo>
                <a:lnTo>
                  <a:pt x="36576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67144" y="274624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64008" y="1524"/>
                </a:moveTo>
                <a:lnTo>
                  <a:pt x="45719" y="1524"/>
                </a:lnTo>
                <a:lnTo>
                  <a:pt x="51816" y="0"/>
                </a:lnTo>
                <a:lnTo>
                  <a:pt x="56387" y="0"/>
                </a:lnTo>
                <a:lnTo>
                  <a:pt x="64008" y="1524"/>
                </a:lnTo>
                <a:close/>
              </a:path>
              <a:path w="109854" h="109855">
                <a:moveTo>
                  <a:pt x="73152" y="4572"/>
                </a:moveTo>
                <a:lnTo>
                  <a:pt x="35052" y="4572"/>
                </a:lnTo>
                <a:lnTo>
                  <a:pt x="41148" y="1524"/>
                </a:lnTo>
                <a:lnTo>
                  <a:pt x="67056" y="1524"/>
                </a:lnTo>
                <a:lnTo>
                  <a:pt x="73152" y="4572"/>
                </a:lnTo>
                <a:close/>
              </a:path>
              <a:path w="109854" h="109855">
                <a:moveTo>
                  <a:pt x="85344" y="10668"/>
                </a:moveTo>
                <a:lnTo>
                  <a:pt x="22859" y="10668"/>
                </a:lnTo>
                <a:lnTo>
                  <a:pt x="24384" y="9144"/>
                </a:lnTo>
                <a:lnTo>
                  <a:pt x="30480" y="6096"/>
                </a:lnTo>
                <a:lnTo>
                  <a:pt x="32004" y="4572"/>
                </a:lnTo>
                <a:lnTo>
                  <a:pt x="76200" y="4572"/>
                </a:lnTo>
                <a:lnTo>
                  <a:pt x="77724" y="6096"/>
                </a:lnTo>
                <a:lnTo>
                  <a:pt x="83820" y="9144"/>
                </a:lnTo>
                <a:lnTo>
                  <a:pt x="85344" y="10668"/>
                </a:lnTo>
                <a:close/>
              </a:path>
              <a:path w="109854" h="109855">
                <a:moveTo>
                  <a:pt x="94488" y="92964"/>
                </a:moveTo>
                <a:lnTo>
                  <a:pt x="13716" y="92964"/>
                </a:lnTo>
                <a:lnTo>
                  <a:pt x="9144" y="86868"/>
                </a:lnTo>
                <a:lnTo>
                  <a:pt x="9144" y="85344"/>
                </a:lnTo>
                <a:lnTo>
                  <a:pt x="7620" y="83820"/>
                </a:lnTo>
                <a:lnTo>
                  <a:pt x="4572" y="77724"/>
                </a:lnTo>
                <a:lnTo>
                  <a:pt x="3048" y="76200"/>
                </a:lnTo>
                <a:lnTo>
                  <a:pt x="3048" y="74676"/>
                </a:lnTo>
                <a:lnTo>
                  <a:pt x="1524" y="68580"/>
                </a:lnTo>
                <a:lnTo>
                  <a:pt x="0" y="67056"/>
                </a:lnTo>
                <a:lnTo>
                  <a:pt x="0" y="44196"/>
                </a:lnTo>
                <a:lnTo>
                  <a:pt x="1524" y="42672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3528"/>
                </a:lnTo>
                <a:lnTo>
                  <a:pt x="4572" y="32004"/>
                </a:lnTo>
                <a:lnTo>
                  <a:pt x="7620" y="25908"/>
                </a:lnTo>
                <a:lnTo>
                  <a:pt x="10668" y="22860"/>
                </a:lnTo>
                <a:lnTo>
                  <a:pt x="13716" y="18288"/>
                </a:lnTo>
                <a:lnTo>
                  <a:pt x="21336" y="10668"/>
                </a:lnTo>
                <a:lnTo>
                  <a:pt x="86868" y="10668"/>
                </a:lnTo>
                <a:lnTo>
                  <a:pt x="99060" y="22860"/>
                </a:lnTo>
                <a:lnTo>
                  <a:pt x="99060" y="24384"/>
                </a:lnTo>
                <a:lnTo>
                  <a:pt x="100584" y="24384"/>
                </a:lnTo>
                <a:lnTo>
                  <a:pt x="100584" y="25908"/>
                </a:lnTo>
                <a:lnTo>
                  <a:pt x="103632" y="32004"/>
                </a:lnTo>
                <a:lnTo>
                  <a:pt x="105155" y="33528"/>
                </a:lnTo>
                <a:lnTo>
                  <a:pt x="105155" y="36576"/>
                </a:lnTo>
                <a:lnTo>
                  <a:pt x="105537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5719" y="39624"/>
                </a:lnTo>
                <a:lnTo>
                  <a:pt x="41148" y="44196"/>
                </a:lnTo>
                <a:lnTo>
                  <a:pt x="38100" y="50292"/>
                </a:lnTo>
                <a:lnTo>
                  <a:pt x="38100" y="60960"/>
                </a:lnTo>
                <a:lnTo>
                  <a:pt x="38608" y="60960"/>
                </a:lnTo>
                <a:lnTo>
                  <a:pt x="39624" y="64008"/>
                </a:lnTo>
                <a:lnTo>
                  <a:pt x="40386" y="64008"/>
                </a:lnTo>
                <a:lnTo>
                  <a:pt x="41148" y="65532"/>
                </a:lnTo>
                <a:lnTo>
                  <a:pt x="44195" y="68580"/>
                </a:lnTo>
                <a:lnTo>
                  <a:pt x="42672" y="68580"/>
                </a:lnTo>
                <a:lnTo>
                  <a:pt x="48768" y="71628"/>
                </a:lnTo>
                <a:lnTo>
                  <a:pt x="105918" y="71628"/>
                </a:lnTo>
                <a:lnTo>
                  <a:pt x="105155" y="74676"/>
                </a:lnTo>
                <a:lnTo>
                  <a:pt x="105155" y="77724"/>
                </a:lnTo>
                <a:lnTo>
                  <a:pt x="103632" y="77724"/>
                </a:lnTo>
                <a:lnTo>
                  <a:pt x="100584" y="83820"/>
                </a:lnTo>
                <a:lnTo>
                  <a:pt x="100584" y="85344"/>
                </a:lnTo>
                <a:lnTo>
                  <a:pt x="99060" y="86868"/>
                </a:lnTo>
                <a:lnTo>
                  <a:pt x="94488" y="92964"/>
                </a:lnTo>
                <a:close/>
              </a:path>
              <a:path w="109854" h="109855">
                <a:moveTo>
                  <a:pt x="48768" y="39624"/>
                </a:moveTo>
                <a:lnTo>
                  <a:pt x="51816" y="38100"/>
                </a:lnTo>
                <a:lnTo>
                  <a:pt x="54102" y="38557"/>
                </a:lnTo>
                <a:lnTo>
                  <a:pt x="48768" y="39624"/>
                </a:lnTo>
                <a:close/>
              </a:path>
              <a:path w="109854" h="109855">
                <a:moveTo>
                  <a:pt x="54102" y="38557"/>
                </a:moveTo>
                <a:lnTo>
                  <a:pt x="51816" y="38100"/>
                </a:lnTo>
                <a:lnTo>
                  <a:pt x="56387" y="38100"/>
                </a:lnTo>
                <a:lnTo>
                  <a:pt x="54102" y="38557"/>
                </a:lnTo>
                <a:close/>
              </a:path>
              <a:path w="109854" h="109855">
                <a:moveTo>
                  <a:pt x="59436" y="39624"/>
                </a:moveTo>
                <a:lnTo>
                  <a:pt x="54102" y="38557"/>
                </a:lnTo>
                <a:lnTo>
                  <a:pt x="56387" y="38100"/>
                </a:lnTo>
                <a:lnTo>
                  <a:pt x="59436" y="39624"/>
                </a:lnTo>
                <a:close/>
              </a:path>
              <a:path w="109854" h="109855">
                <a:moveTo>
                  <a:pt x="108204" y="57912"/>
                </a:moveTo>
                <a:lnTo>
                  <a:pt x="71628" y="57912"/>
                </a:lnTo>
                <a:lnTo>
                  <a:pt x="71628" y="53340"/>
                </a:lnTo>
                <a:lnTo>
                  <a:pt x="67056" y="44196"/>
                </a:lnTo>
                <a:lnTo>
                  <a:pt x="65532" y="42672"/>
                </a:lnTo>
                <a:lnTo>
                  <a:pt x="56387" y="38100"/>
                </a:lnTo>
                <a:lnTo>
                  <a:pt x="105537" y="38100"/>
                </a:lnTo>
                <a:lnTo>
                  <a:pt x="106679" y="42672"/>
                </a:lnTo>
                <a:lnTo>
                  <a:pt x="108204" y="44196"/>
                </a:lnTo>
                <a:lnTo>
                  <a:pt x="108204" y="53340"/>
                </a:lnTo>
                <a:lnTo>
                  <a:pt x="109728" y="54864"/>
                </a:lnTo>
                <a:lnTo>
                  <a:pt x="109728" y="56388"/>
                </a:lnTo>
                <a:lnTo>
                  <a:pt x="108204" y="57912"/>
                </a:lnTo>
                <a:close/>
              </a:path>
              <a:path w="109854" h="109855">
                <a:moveTo>
                  <a:pt x="42672" y="42672"/>
                </a:moveTo>
                <a:lnTo>
                  <a:pt x="45719" y="39624"/>
                </a:lnTo>
                <a:lnTo>
                  <a:pt x="48768" y="39624"/>
                </a:lnTo>
                <a:lnTo>
                  <a:pt x="42672" y="42672"/>
                </a:lnTo>
                <a:close/>
              </a:path>
              <a:path w="109854" h="109855">
                <a:moveTo>
                  <a:pt x="66141" y="43586"/>
                </a:moveTo>
                <a:lnTo>
                  <a:pt x="62484" y="41148"/>
                </a:lnTo>
                <a:lnTo>
                  <a:pt x="65532" y="42672"/>
                </a:lnTo>
                <a:lnTo>
                  <a:pt x="66141" y="43586"/>
                </a:lnTo>
                <a:close/>
              </a:path>
              <a:path w="109854" h="109855">
                <a:moveTo>
                  <a:pt x="39624" y="47244"/>
                </a:moveTo>
                <a:lnTo>
                  <a:pt x="41148" y="44196"/>
                </a:lnTo>
                <a:lnTo>
                  <a:pt x="44195" y="42672"/>
                </a:lnTo>
                <a:lnTo>
                  <a:pt x="39624" y="47244"/>
                </a:lnTo>
                <a:close/>
              </a:path>
              <a:path w="109854" h="109855">
                <a:moveTo>
                  <a:pt x="67056" y="44196"/>
                </a:moveTo>
                <a:lnTo>
                  <a:pt x="66141" y="43586"/>
                </a:lnTo>
                <a:lnTo>
                  <a:pt x="65532" y="42672"/>
                </a:lnTo>
                <a:lnTo>
                  <a:pt x="67056" y="44196"/>
                </a:lnTo>
                <a:close/>
              </a:path>
              <a:path w="109854" h="109855">
                <a:moveTo>
                  <a:pt x="68580" y="47244"/>
                </a:moveTo>
                <a:lnTo>
                  <a:pt x="66141" y="43586"/>
                </a:lnTo>
                <a:lnTo>
                  <a:pt x="67056" y="44196"/>
                </a:lnTo>
                <a:lnTo>
                  <a:pt x="68580" y="47244"/>
                </a:lnTo>
                <a:close/>
              </a:path>
              <a:path w="109854" h="109855">
                <a:moveTo>
                  <a:pt x="38100" y="53340"/>
                </a:moveTo>
                <a:lnTo>
                  <a:pt x="38100" y="50292"/>
                </a:lnTo>
                <a:lnTo>
                  <a:pt x="39624" y="47244"/>
                </a:lnTo>
                <a:lnTo>
                  <a:pt x="38100" y="53340"/>
                </a:lnTo>
                <a:close/>
              </a:path>
              <a:path w="109854" h="109855">
                <a:moveTo>
                  <a:pt x="71170" y="55626"/>
                </a:moveTo>
                <a:lnTo>
                  <a:pt x="70104" y="50292"/>
                </a:lnTo>
                <a:lnTo>
                  <a:pt x="71628" y="53340"/>
                </a:lnTo>
                <a:lnTo>
                  <a:pt x="71170" y="55626"/>
                </a:lnTo>
                <a:close/>
              </a:path>
              <a:path w="109854" h="109855">
                <a:moveTo>
                  <a:pt x="71424" y="56896"/>
                </a:moveTo>
                <a:lnTo>
                  <a:pt x="71170" y="55626"/>
                </a:lnTo>
                <a:lnTo>
                  <a:pt x="71628" y="53340"/>
                </a:lnTo>
                <a:lnTo>
                  <a:pt x="71628" y="56388"/>
                </a:lnTo>
                <a:lnTo>
                  <a:pt x="71424" y="56896"/>
                </a:lnTo>
                <a:close/>
              </a:path>
              <a:path w="109854" h="109855">
                <a:moveTo>
                  <a:pt x="70408" y="59436"/>
                </a:moveTo>
                <a:lnTo>
                  <a:pt x="71170" y="55626"/>
                </a:lnTo>
                <a:lnTo>
                  <a:pt x="71424" y="56896"/>
                </a:lnTo>
                <a:lnTo>
                  <a:pt x="70408" y="59436"/>
                </a:lnTo>
                <a:close/>
              </a:path>
              <a:path w="109854" h="109855">
                <a:moveTo>
                  <a:pt x="39116" y="61468"/>
                </a:moveTo>
                <a:lnTo>
                  <a:pt x="38100" y="59436"/>
                </a:lnTo>
                <a:lnTo>
                  <a:pt x="38100" y="56388"/>
                </a:lnTo>
                <a:lnTo>
                  <a:pt x="39116" y="61468"/>
                </a:lnTo>
                <a:close/>
              </a:path>
              <a:path w="109854" h="109855">
                <a:moveTo>
                  <a:pt x="71437" y="56959"/>
                </a:moveTo>
                <a:lnTo>
                  <a:pt x="71628" y="56388"/>
                </a:lnTo>
                <a:lnTo>
                  <a:pt x="71437" y="56959"/>
                </a:lnTo>
                <a:close/>
              </a:path>
              <a:path w="109854" h="109855">
                <a:moveTo>
                  <a:pt x="71628" y="57912"/>
                </a:moveTo>
                <a:lnTo>
                  <a:pt x="71437" y="56959"/>
                </a:lnTo>
                <a:lnTo>
                  <a:pt x="71628" y="56388"/>
                </a:lnTo>
                <a:lnTo>
                  <a:pt x="71628" y="57912"/>
                </a:lnTo>
                <a:close/>
              </a:path>
              <a:path w="109854" h="109855">
                <a:moveTo>
                  <a:pt x="70104" y="60960"/>
                </a:moveTo>
                <a:lnTo>
                  <a:pt x="70408" y="59436"/>
                </a:lnTo>
                <a:lnTo>
                  <a:pt x="71424" y="56896"/>
                </a:lnTo>
                <a:lnTo>
                  <a:pt x="70104" y="60960"/>
                </a:lnTo>
                <a:close/>
              </a:path>
              <a:path w="109854" h="109855">
                <a:moveTo>
                  <a:pt x="108204" y="60960"/>
                </a:moveTo>
                <a:lnTo>
                  <a:pt x="70104" y="60960"/>
                </a:lnTo>
                <a:lnTo>
                  <a:pt x="71437" y="56959"/>
                </a:lnTo>
                <a:lnTo>
                  <a:pt x="71628" y="57912"/>
                </a:lnTo>
                <a:lnTo>
                  <a:pt x="108204" y="57912"/>
                </a:lnTo>
                <a:lnTo>
                  <a:pt x="108204" y="60960"/>
                </a:lnTo>
                <a:close/>
              </a:path>
              <a:path w="109854" h="109855">
                <a:moveTo>
                  <a:pt x="38608" y="60960"/>
                </a:moveTo>
                <a:lnTo>
                  <a:pt x="38100" y="60960"/>
                </a:lnTo>
                <a:lnTo>
                  <a:pt x="38100" y="59436"/>
                </a:lnTo>
                <a:lnTo>
                  <a:pt x="38608" y="60960"/>
                </a:lnTo>
                <a:close/>
              </a:path>
              <a:path w="109854" h="109855">
                <a:moveTo>
                  <a:pt x="39624" y="64008"/>
                </a:moveTo>
                <a:lnTo>
                  <a:pt x="38100" y="59436"/>
                </a:lnTo>
                <a:lnTo>
                  <a:pt x="39116" y="61468"/>
                </a:lnTo>
                <a:lnTo>
                  <a:pt x="39624" y="64008"/>
                </a:lnTo>
                <a:close/>
              </a:path>
              <a:path w="109854" h="109855">
                <a:moveTo>
                  <a:pt x="67056" y="65532"/>
                </a:moveTo>
                <a:lnTo>
                  <a:pt x="70104" y="59436"/>
                </a:lnTo>
                <a:lnTo>
                  <a:pt x="68580" y="64008"/>
                </a:lnTo>
                <a:lnTo>
                  <a:pt x="67056" y="65532"/>
                </a:lnTo>
                <a:close/>
              </a:path>
              <a:path w="109854" h="109855">
                <a:moveTo>
                  <a:pt x="62484" y="70104"/>
                </a:moveTo>
                <a:lnTo>
                  <a:pt x="68580" y="64008"/>
                </a:lnTo>
                <a:lnTo>
                  <a:pt x="70408" y="59436"/>
                </a:lnTo>
                <a:lnTo>
                  <a:pt x="70104" y="60960"/>
                </a:lnTo>
                <a:lnTo>
                  <a:pt x="108204" y="60960"/>
                </a:lnTo>
                <a:lnTo>
                  <a:pt x="108204" y="67056"/>
                </a:lnTo>
                <a:lnTo>
                  <a:pt x="106679" y="68580"/>
                </a:lnTo>
                <a:lnTo>
                  <a:pt x="65532" y="68580"/>
                </a:lnTo>
                <a:lnTo>
                  <a:pt x="62484" y="70104"/>
                </a:lnTo>
                <a:close/>
              </a:path>
              <a:path w="109854" h="109855">
                <a:moveTo>
                  <a:pt x="40386" y="64008"/>
                </a:moveTo>
                <a:lnTo>
                  <a:pt x="39624" y="64008"/>
                </a:lnTo>
                <a:lnTo>
                  <a:pt x="39116" y="61468"/>
                </a:lnTo>
                <a:lnTo>
                  <a:pt x="40386" y="64008"/>
                </a:lnTo>
                <a:close/>
              </a:path>
              <a:path w="109854" h="109855">
                <a:moveTo>
                  <a:pt x="44195" y="68580"/>
                </a:moveTo>
                <a:lnTo>
                  <a:pt x="41148" y="65532"/>
                </a:lnTo>
                <a:lnTo>
                  <a:pt x="39624" y="62484"/>
                </a:lnTo>
                <a:lnTo>
                  <a:pt x="44195" y="68580"/>
                </a:lnTo>
                <a:close/>
              </a:path>
              <a:path w="109854" h="109855">
                <a:moveTo>
                  <a:pt x="45719" y="70104"/>
                </a:moveTo>
                <a:lnTo>
                  <a:pt x="42672" y="68580"/>
                </a:lnTo>
                <a:lnTo>
                  <a:pt x="44195" y="68580"/>
                </a:lnTo>
                <a:lnTo>
                  <a:pt x="45719" y="70104"/>
                </a:lnTo>
                <a:close/>
              </a:path>
              <a:path w="109854" h="109855">
                <a:moveTo>
                  <a:pt x="105918" y="71628"/>
                </a:moveTo>
                <a:lnTo>
                  <a:pt x="59436" y="71628"/>
                </a:lnTo>
                <a:lnTo>
                  <a:pt x="65532" y="68580"/>
                </a:lnTo>
                <a:lnTo>
                  <a:pt x="106679" y="68580"/>
                </a:lnTo>
                <a:lnTo>
                  <a:pt x="105918" y="71628"/>
                </a:lnTo>
                <a:close/>
              </a:path>
              <a:path w="109854" h="109855">
                <a:moveTo>
                  <a:pt x="51816" y="71628"/>
                </a:moveTo>
                <a:lnTo>
                  <a:pt x="48768" y="71628"/>
                </a:lnTo>
                <a:lnTo>
                  <a:pt x="45720" y="70104"/>
                </a:lnTo>
                <a:lnTo>
                  <a:pt x="51816" y="71628"/>
                </a:lnTo>
                <a:close/>
              </a:path>
              <a:path w="109854" h="109855">
                <a:moveTo>
                  <a:pt x="59436" y="71628"/>
                </a:moveTo>
                <a:lnTo>
                  <a:pt x="56387" y="71628"/>
                </a:lnTo>
                <a:lnTo>
                  <a:pt x="62484" y="70104"/>
                </a:lnTo>
                <a:lnTo>
                  <a:pt x="59436" y="71628"/>
                </a:lnTo>
                <a:close/>
              </a:path>
              <a:path w="109854" h="109855">
                <a:moveTo>
                  <a:pt x="85344" y="100584"/>
                </a:moveTo>
                <a:lnTo>
                  <a:pt x="22859" y="100584"/>
                </a:lnTo>
                <a:lnTo>
                  <a:pt x="22859" y="99060"/>
                </a:lnTo>
                <a:lnTo>
                  <a:pt x="16764" y="96012"/>
                </a:lnTo>
                <a:lnTo>
                  <a:pt x="15240" y="94488"/>
                </a:lnTo>
                <a:lnTo>
                  <a:pt x="15240" y="92964"/>
                </a:lnTo>
                <a:lnTo>
                  <a:pt x="92964" y="92964"/>
                </a:lnTo>
                <a:lnTo>
                  <a:pt x="92964" y="94488"/>
                </a:lnTo>
                <a:lnTo>
                  <a:pt x="91439" y="96012"/>
                </a:lnTo>
                <a:lnTo>
                  <a:pt x="86868" y="99060"/>
                </a:lnTo>
                <a:lnTo>
                  <a:pt x="85344" y="100584"/>
                </a:lnTo>
                <a:close/>
              </a:path>
              <a:path w="109854" h="109855">
                <a:moveTo>
                  <a:pt x="77724" y="105156"/>
                </a:moveTo>
                <a:lnTo>
                  <a:pt x="30480" y="105156"/>
                </a:lnTo>
                <a:lnTo>
                  <a:pt x="24384" y="102108"/>
                </a:lnTo>
                <a:lnTo>
                  <a:pt x="24384" y="100584"/>
                </a:lnTo>
                <a:lnTo>
                  <a:pt x="83820" y="100584"/>
                </a:lnTo>
                <a:lnTo>
                  <a:pt x="83820" y="102108"/>
                </a:lnTo>
                <a:lnTo>
                  <a:pt x="77724" y="105156"/>
                </a:lnTo>
                <a:close/>
              </a:path>
              <a:path w="109854" h="109855">
                <a:moveTo>
                  <a:pt x="74676" y="106680"/>
                </a:moveTo>
                <a:lnTo>
                  <a:pt x="33528" y="106680"/>
                </a:lnTo>
                <a:lnTo>
                  <a:pt x="32004" y="105156"/>
                </a:lnTo>
                <a:lnTo>
                  <a:pt x="76200" y="105156"/>
                </a:lnTo>
                <a:lnTo>
                  <a:pt x="74676" y="106680"/>
                </a:lnTo>
                <a:close/>
              </a:path>
              <a:path w="109854" h="109855">
                <a:moveTo>
                  <a:pt x="67056" y="108204"/>
                </a:moveTo>
                <a:lnTo>
                  <a:pt x="41148" y="108204"/>
                </a:lnTo>
                <a:lnTo>
                  <a:pt x="35052" y="106680"/>
                </a:lnTo>
                <a:lnTo>
                  <a:pt x="73152" y="106680"/>
                </a:lnTo>
                <a:lnTo>
                  <a:pt x="67056" y="108204"/>
                </a:lnTo>
                <a:close/>
              </a:path>
              <a:path w="109854" h="109855">
                <a:moveTo>
                  <a:pt x="64008" y="109728"/>
                </a:moveTo>
                <a:lnTo>
                  <a:pt x="44195" y="109728"/>
                </a:lnTo>
                <a:lnTo>
                  <a:pt x="42672" y="108204"/>
                </a:lnTo>
                <a:lnTo>
                  <a:pt x="65532" y="108204"/>
                </a:lnTo>
                <a:lnTo>
                  <a:pt x="64008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8337280" y="5548893"/>
            <a:ext cx="60134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CC0099"/>
                </a:solidFill>
                <a:latin typeface="Times New Roman"/>
                <a:cs typeface="Times New Roman"/>
              </a:rPr>
              <a:t>-</a:t>
            </a:r>
            <a:r>
              <a:rPr dirty="0" sz="2400" spc="-130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35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2400" spc="127">
                <a:solidFill>
                  <a:srgbClr val="CC0099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03640" y="6623272"/>
            <a:ext cx="18605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latin typeface="宋体"/>
                <a:cs typeface="宋体"/>
              </a:rPr>
              <a:t>互</a:t>
            </a:r>
            <a:r>
              <a:rPr dirty="0" sz="2400" spc="20">
                <a:latin typeface="宋体"/>
                <a:cs typeface="宋体"/>
              </a:rPr>
              <a:t>补</a:t>
            </a:r>
            <a:r>
              <a:rPr dirty="0" sz="2400">
                <a:latin typeface="宋体"/>
                <a:cs typeface="宋体"/>
              </a:rPr>
              <a:t>对</a:t>
            </a:r>
            <a:r>
              <a:rPr dirty="0" sz="2400" spc="20">
                <a:latin typeface="宋体"/>
                <a:cs typeface="宋体"/>
              </a:rPr>
              <a:t>称</a:t>
            </a:r>
            <a:r>
              <a:rPr dirty="0" sz="2400">
                <a:latin typeface="宋体"/>
                <a:cs typeface="宋体"/>
              </a:rPr>
              <a:t>功放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370115" y="6645894"/>
            <a:ext cx="12509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latin typeface="宋体"/>
                <a:cs typeface="宋体"/>
              </a:rPr>
              <a:t>共</a:t>
            </a:r>
            <a:r>
              <a:rPr dirty="0" sz="2400" spc="20">
                <a:latin typeface="宋体"/>
                <a:cs typeface="宋体"/>
              </a:rPr>
              <a:t>射放</a:t>
            </a:r>
            <a:r>
              <a:rPr dirty="0" sz="2400"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565879" y="1263398"/>
            <a:ext cx="6946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CC0099"/>
                </a:solidFill>
                <a:latin typeface="Times New Roman"/>
                <a:cs typeface="Times New Roman"/>
              </a:rPr>
              <a:t>+</a:t>
            </a:r>
            <a:r>
              <a:rPr dirty="0" sz="2400" spc="-140">
                <a:solidFill>
                  <a:srgbClr val="CC0099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CC0099"/>
                </a:solidFill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21404" y="4561271"/>
            <a:ext cx="31559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A0391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3150" spc="44">
                <a:solidFill>
                  <a:srgbClr val="0A0391"/>
                </a:solidFill>
                <a:latin typeface="Times New Roman"/>
                <a:cs typeface="Times New Roman"/>
              </a:rPr>
              <a:t>+</a:t>
            </a:r>
            <a:endParaRPr baseline="-21164" sz="31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47996" y="2863593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67094" y="3102909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solidFill>
                  <a:srgbClr val="0A0391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02744" y="3241554"/>
            <a:ext cx="161290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sz="2100" spc="15">
                <a:solidFill>
                  <a:srgbClr val="0A0391"/>
                </a:solidFill>
                <a:latin typeface="Times New Roman"/>
                <a:cs typeface="Times New Roman"/>
              </a:rPr>
              <a:t>–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442368" y="6432946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入级</a:t>
            </a:r>
            <a:r>
              <a:rPr dirty="0" sz="2400">
                <a:latin typeface="宋体"/>
                <a:cs typeface="宋体"/>
              </a:rPr>
              <a:t>：差</a:t>
            </a:r>
            <a:r>
              <a:rPr dirty="0" sz="2400" spc="20">
                <a:latin typeface="宋体"/>
                <a:cs typeface="宋体"/>
              </a:rPr>
              <a:t>分放</a:t>
            </a:r>
            <a:r>
              <a:rPr dirty="0" sz="2400"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522516" y="6237684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益</a:t>
            </a:r>
            <a:r>
              <a:rPr dirty="0" sz="2400"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03640" y="621506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</a:tabLst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30">
                <a:solidFill>
                  <a:srgbClr val="000000"/>
                </a:solidFill>
              </a:rPr>
              <a:t>构成</a:t>
            </a:r>
            <a:r>
              <a:rPr dirty="0">
                <a:solidFill>
                  <a:srgbClr val="000000"/>
                </a:solidFill>
              </a:rPr>
              <a:t>和符号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</a:tabLst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30">
                <a:solidFill>
                  <a:srgbClr val="000000"/>
                </a:solidFill>
              </a:rPr>
              <a:t>构成</a:t>
            </a:r>
            <a:r>
              <a:rPr dirty="0">
                <a:solidFill>
                  <a:srgbClr val="000000"/>
                </a:solidFill>
              </a:rPr>
              <a:t>和符号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590" y="4776787"/>
            <a:ext cx="106680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(a)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国标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2666" y="4776787"/>
            <a:ext cx="170053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latin typeface="Times New Roman"/>
                <a:cs typeface="Times New Roman"/>
              </a:rPr>
              <a:t>(b)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惯用符号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6316" y="3707891"/>
            <a:ext cx="3875532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13219" y="3323844"/>
            <a:ext cx="2461259" cy="1871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69210" y="5455875"/>
            <a:ext cx="24149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 spc="-2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-2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400" spc="-25">
                <a:solidFill>
                  <a:srgbClr val="0000FF"/>
                </a:solidFill>
                <a:latin typeface="Times New Roman"/>
                <a:cs typeface="Times New Roman"/>
              </a:rPr>
              <a:t>):</a:t>
            </a:r>
            <a:r>
              <a:rPr dirty="0" sz="24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反相输入端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718" y="5479256"/>
            <a:ext cx="72675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96585" algn="l"/>
                <a:tab pos="6085205" algn="l"/>
                <a:tab pos="6339840" algn="l"/>
              </a:tabLst>
            </a:pP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12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同相输入端	</a:t>
            </a:r>
            <a:r>
              <a:rPr dirty="0" baseline="1157" sz="3600" spc="-209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9097" sz="2400" spc="-7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baseline="-19097" sz="2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1157" sz="3600" spc="195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baseline="1157" sz="3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1157" sz="3600">
                <a:latin typeface="宋体"/>
                <a:cs typeface="宋体"/>
              </a:rPr>
              <a:t>输出端</a:t>
            </a:r>
            <a:endParaRPr baseline="1157" sz="3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0306" y="6075759"/>
            <a:ext cx="6456680" cy="816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另外：正、负电源端，补偿端和调零端，空脚等</a:t>
            </a:r>
            <a:endParaRPr sz="2400">
              <a:latin typeface="宋体"/>
              <a:cs typeface="宋体"/>
            </a:endParaRPr>
          </a:p>
          <a:p>
            <a:pPr algn="ctr" marR="47625">
              <a:lnSpc>
                <a:spcPct val="100000"/>
              </a:lnSpc>
              <a:spcBef>
                <a:spcPts val="580"/>
              </a:spcBef>
              <a:tabLst>
                <a:tab pos="985519" algn="l"/>
              </a:tabLst>
            </a:pPr>
            <a:r>
              <a:rPr dirty="0" sz="2400" spc="45">
                <a:latin typeface="Times New Roman"/>
                <a:cs typeface="Times New Roman"/>
              </a:rPr>
              <a:t>(</a:t>
            </a:r>
            <a:r>
              <a:rPr dirty="0" sz="2400" spc="45">
                <a:solidFill>
                  <a:srgbClr val="CC3300"/>
                </a:solidFill>
                <a:latin typeface="Times New Roman"/>
                <a:cs typeface="Times New Roman"/>
              </a:rPr>
              <a:t>VCC,	</a:t>
            </a:r>
            <a:r>
              <a:rPr dirty="0" sz="2400" spc="35">
                <a:solidFill>
                  <a:srgbClr val="CC3300"/>
                </a:solidFill>
                <a:latin typeface="Times New Roman"/>
                <a:cs typeface="Times New Roman"/>
              </a:rPr>
              <a:t>VEE</a:t>
            </a:r>
            <a:r>
              <a:rPr dirty="0" sz="2400" spc="35">
                <a:solidFill>
                  <a:srgbClr val="CC3300"/>
                </a:solidFill>
                <a:latin typeface="宋体"/>
                <a:cs typeface="宋体"/>
              </a:rPr>
              <a:t>，</a:t>
            </a:r>
            <a:r>
              <a:rPr dirty="0" sz="2400" spc="35">
                <a:solidFill>
                  <a:srgbClr val="CC3300"/>
                </a:solidFill>
                <a:latin typeface="Times New Roman"/>
                <a:cs typeface="Times New Roman"/>
              </a:rPr>
              <a:t>Offset</a:t>
            </a:r>
            <a:r>
              <a:rPr dirty="0" sz="2400" spc="35">
                <a:solidFill>
                  <a:srgbClr val="CC3300"/>
                </a:solidFill>
                <a:latin typeface="宋体"/>
                <a:cs typeface="宋体"/>
              </a:rPr>
              <a:t>，</a:t>
            </a:r>
            <a:r>
              <a:rPr dirty="0" sz="2400" spc="35">
                <a:solidFill>
                  <a:srgbClr val="CC3300"/>
                </a:solidFill>
                <a:latin typeface="Times New Roman"/>
                <a:cs typeface="Times New Roman"/>
              </a:rPr>
              <a:t>NC</a:t>
            </a:r>
            <a:r>
              <a:rPr dirty="0" sz="2400" spc="35">
                <a:solidFill>
                  <a:srgbClr val="CC3300"/>
                </a:solidFill>
                <a:latin typeface="宋体"/>
                <a:cs typeface="宋体"/>
              </a:rPr>
              <a:t>，</a:t>
            </a:r>
            <a:r>
              <a:rPr dirty="0" sz="2400" spc="35">
                <a:solidFill>
                  <a:srgbClr val="CC3300"/>
                </a:solidFill>
                <a:latin typeface="Times New Roman"/>
                <a:cs typeface="Times New Roman"/>
              </a:rPr>
              <a:t>etc</a:t>
            </a:r>
            <a:r>
              <a:rPr dirty="0" sz="2400" spc="35">
                <a:latin typeface="Times New Roman"/>
                <a:cs typeface="Times New Roman"/>
              </a:rPr>
              <a:t>.).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57744" y="4034027"/>
            <a:ext cx="585470" cy="128270"/>
          </a:xfrm>
          <a:custGeom>
            <a:avLst/>
            <a:gdLst/>
            <a:ahLst/>
            <a:cxnLst/>
            <a:rect l="l" t="t" r="r" b="b"/>
            <a:pathLst>
              <a:path w="585470" h="128270">
                <a:moveTo>
                  <a:pt x="0" y="118871"/>
                </a:moveTo>
                <a:lnTo>
                  <a:pt x="0" y="4571"/>
                </a:lnTo>
                <a:lnTo>
                  <a:pt x="4572" y="0"/>
                </a:lnTo>
                <a:lnTo>
                  <a:pt x="585215" y="0"/>
                </a:lnTo>
                <a:lnTo>
                  <a:pt x="585215" y="9143"/>
                </a:lnTo>
                <a:lnTo>
                  <a:pt x="19812" y="9143"/>
                </a:lnTo>
                <a:lnTo>
                  <a:pt x="9144" y="18287"/>
                </a:lnTo>
                <a:lnTo>
                  <a:pt x="19812" y="18287"/>
                </a:lnTo>
                <a:lnTo>
                  <a:pt x="19812" y="109727"/>
                </a:lnTo>
                <a:lnTo>
                  <a:pt x="7620" y="109727"/>
                </a:lnTo>
                <a:lnTo>
                  <a:pt x="7620" y="111251"/>
                </a:lnTo>
                <a:lnTo>
                  <a:pt x="0" y="118871"/>
                </a:lnTo>
                <a:close/>
              </a:path>
              <a:path w="585470" h="128270">
                <a:moveTo>
                  <a:pt x="19812" y="18287"/>
                </a:moveTo>
                <a:lnTo>
                  <a:pt x="9144" y="18287"/>
                </a:lnTo>
                <a:lnTo>
                  <a:pt x="19812" y="9143"/>
                </a:lnTo>
                <a:lnTo>
                  <a:pt x="19812" y="18287"/>
                </a:lnTo>
                <a:close/>
              </a:path>
              <a:path w="585470" h="128270">
                <a:moveTo>
                  <a:pt x="585215" y="18287"/>
                </a:moveTo>
                <a:lnTo>
                  <a:pt x="19812" y="18287"/>
                </a:lnTo>
                <a:lnTo>
                  <a:pt x="19812" y="9143"/>
                </a:lnTo>
                <a:lnTo>
                  <a:pt x="585215" y="9143"/>
                </a:lnTo>
                <a:lnTo>
                  <a:pt x="585215" y="18287"/>
                </a:lnTo>
                <a:close/>
              </a:path>
              <a:path w="585470" h="128270">
                <a:moveTo>
                  <a:pt x="7620" y="111251"/>
                </a:moveTo>
                <a:lnTo>
                  <a:pt x="7620" y="109727"/>
                </a:lnTo>
                <a:lnTo>
                  <a:pt x="9144" y="109727"/>
                </a:lnTo>
                <a:lnTo>
                  <a:pt x="7620" y="111251"/>
                </a:lnTo>
                <a:close/>
              </a:path>
              <a:path w="585470" h="128270">
                <a:moveTo>
                  <a:pt x="15240" y="128015"/>
                </a:moveTo>
                <a:lnTo>
                  <a:pt x="7620" y="128015"/>
                </a:lnTo>
                <a:lnTo>
                  <a:pt x="7620" y="111251"/>
                </a:lnTo>
                <a:lnTo>
                  <a:pt x="9144" y="109727"/>
                </a:lnTo>
                <a:lnTo>
                  <a:pt x="19812" y="109727"/>
                </a:lnTo>
                <a:lnTo>
                  <a:pt x="19812" y="124967"/>
                </a:lnTo>
                <a:lnTo>
                  <a:pt x="15240" y="1280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34071" y="4405884"/>
            <a:ext cx="439420" cy="492759"/>
          </a:xfrm>
          <a:custGeom>
            <a:avLst/>
            <a:gdLst/>
            <a:ahLst/>
            <a:cxnLst/>
            <a:rect l="l" t="t" r="r" b="b"/>
            <a:pathLst>
              <a:path w="439420" h="492760">
                <a:moveTo>
                  <a:pt x="419099" y="481584"/>
                </a:moveTo>
                <a:lnTo>
                  <a:pt x="419099" y="3048"/>
                </a:lnTo>
                <a:lnTo>
                  <a:pt x="423671" y="0"/>
                </a:lnTo>
                <a:lnTo>
                  <a:pt x="431291" y="0"/>
                </a:lnTo>
                <a:lnTo>
                  <a:pt x="431291" y="15675"/>
                </a:lnTo>
                <a:lnTo>
                  <a:pt x="428243" y="18288"/>
                </a:lnTo>
                <a:lnTo>
                  <a:pt x="438911" y="18288"/>
                </a:lnTo>
                <a:lnTo>
                  <a:pt x="438911" y="472439"/>
                </a:lnTo>
                <a:lnTo>
                  <a:pt x="428243" y="472439"/>
                </a:lnTo>
                <a:lnTo>
                  <a:pt x="419099" y="481584"/>
                </a:lnTo>
                <a:close/>
              </a:path>
              <a:path w="439420" h="492760">
                <a:moveTo>
                  <a:pt x="438911" y="18288"/>
                </a:moveTo>
                <a:lnTo>
                  <a:pt x="431291" y="18288"/>
                </a:lnTo>
                <a:lnTo>
                  <a:pt x="431291" y="15675"/>
                </a:lnTo>
                <a:lnTo>
                  <a:pt x="438911" y="9144"/>
                </a:lnTo>
                <a:lnTo>
                  <a:pt x="438911" y="18288"/>
                </a:lnTo>
                <a:close/>
              </a:path>
              <a:path w="439420" h="492760">
                <a:moveTo>
                  <a:pt x="431291" y="18288"/>
                </a:moveTo>
                <a:lnTo>
                  <a:pt x="428243" y="18288"/>
                </a:lnTo>
                <a:lnTo>
                  <a:pt x="431291" y="15675"/>
                </a:lnTo>
                <a:lnTo>
                  <a:pt x="431291" y="18288"/>
                </a:lnTo>
                <a:close/>
              </a:path>
              <a:path w="439420" h="492760">
                <a:moveTo>
                  <a:pt x="434339" y="492252"/>
                </a:moveTo>
                <a:lnTo>
                  <a:pt x="0" y="492252"/>
                </a:lnTo>
                <a:lnTo>
                  <a:pt x="0" y="472439"/>
                </a:lnTo>
                <a:lnTo>
                  <a:pt x="419099" y="472439"/>
                </a:lnTo>
                <a:lnTo>
                  <a:pt x="419099" y="481584"/>
                </a:lnTo>
                <a:lnTo>
                  <a:pt x="438911" y="481584"/>
                </a:lnTo>
                <a:lnTo>
                  <a:pt x="438911" y="487680"/>
                </a:lnTo>
                <a:lnTo>
                  <a:pt x="434339" y="492252"/>
                </a:lnTo>
                <a:close/>
              </a:path>
              <a:path w="439420" h="492760">
                <a:moveTo>
                  <a:pt x="438911" y="481584"/>
                </a:moveTo>
                <a:lnTo>
                  <a:pt x="419099" y="481584"/>
                </a:lnTo>
                <a:lnTo>
                  <a:pt x="428243" y="472439"/>
                </a:lnTo>
                <a:lnTo>
                  <a:pt x="438911" y="472439"/>
                </a:lnTo>
                <a:lnTo>
                  <a:pt x="438911" y="481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5167" y="1668779"/>
            <a:ext cx="5244084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70107" y="1632682"/>
            <a:ext cx="222885" cy="79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1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1  </a:t>
            </a: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4446" y="1696747"/>
            <a:ext cx="35306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9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O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3258" y="1867563"/>
            <a:ext cx="1306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差分</a:t>
            </a: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入</a:t>
            </a:r>
            <a:r>
              <a:rPr dirty="0" sz="2000" b="1">
                <a:latin typeface="Microsoft JhengHei"/>
                <a:cs typeface="Microsoft JhengHei"/>
              </a:rPr>
              <a:t>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5493" y="1705833"/>
            <a:ext cx="35306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O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4355" y="1914289"/>
            <a:ext cx="1303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电</a:t>
            </a:r>
            <a:r>
              <a:rPr dirty="0" sz="2000" b="1">
                <a:latin typeface="Microsoft JhengHei"/>
                <a:cs typeface="Microsoft JhengHei"/>
              </a:rPr>
              <a:t>压</a:t>
            </a:r>
            <a:r>
              <a:rPr dirty="0" sz="2000" spc="20" b="1">
                <a:latin typeface="Microsoft JhengHei"/>
                <a:cs typeface="Microsoft JhengHei"/>
              </a:rPr>
              <a:t>增</a:t>
            </a:r>
            <a:r>
              <a:rPr dirty="0" sz="2000" b="1">
                <a:latin typeface="Microsoft JhengHei"/>
                <a:cs typeface="Microsoft JhengHei"/>
              </a:rPr>
              <a:t>益级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96484" y="2305811"/>
            <a:ext cx="2428240" cy="698500"/>
          </a:xfrm>
          <a:custGeom>
            <a:avLst/>
            <a:gdLst/>
            <a:ahLst/>
            <a:cxnLst/>
            <a:rect l="l" t="t" r="r" b="b"/>
            <a:pathLst>
              <a:path w="2428240" h="698500">
                <a:moveTo>
                  <a:pt x="2328671" y="105155"/>
                </a:moveTo>
                <a:lnTo>
                  <a:pt x="2324100" y="102107"/>
                </a:lnTo>
                <a:lnTo>
                  <a:pt x="2319528" y="100583"/>
                </a:lnTo>
                <a:lnTo>
                  <a:pt x="2318004" y="94487"/>
                </a:lnTo>
                <a:lnTo>
                  <a:pt x="2319528" y="89915"/>
                </a:lnTo>
                <a:lnTo>
                  <a:pt x="2372867" y="0"/>
                </a:lnTo>
                <a:lnTo>
                  <a:pt x="2383716" y="18287"/>
                </a:lnTo>
                <a:lnTo>
                  <a:pt x="2363724" y="18287"/>
                </a:lnTo>
                <a:lnTo>
                  <a:pt x="2363724" y="51763"/>
                </a:lnTo>
                <a:lnTo>
                  <a:pt x="2336291" y="99059"/>
                </a:lnTo>
                <a:lnTo>
                  <a:pt x="2334767" y="103631"/>
                </a:lnTo>
                <a:lnTo>
                  <a:pt x="2328671" y="105155"/>
                </a:lnTo>
                <a:close/>
              </a:path>
              <a:path w="2428240" h="698500">
                <a:moveTo>
                  <a:pt x="2363724" y="51763"/>
                </a:moveTo>
                <a:lnTo>
                  <a:pt x="2363724" y="18287"/>
                </a:lnTo>
                <a:lnTo>
                  <a:pt x="2382012" y="18287"/>
                </a:lnTo>
                <a:lnTo>
                  <a:pt x="2382012" y="22860"/>
                </a:lnTo>
                <a:lnTo>
                  <a:pt x="2365248" y="22860"/>
                </a:lnTo>
                <a:lnTo>
                  <a:pt x="2372868" y="35997"/>
                </a:lnTo>
                <a:lnTo>
                  <a:pt x="2363724" y="51763"/>
                </a:lnTo>
                <a:close/>
              </a:path>
              <a:path w="2428240" h="698500">
                <a:moveTo>
                  <a:pt x="2417063" y="105155"/>
                </a:moveTo>
                <a:lnTo>
                  <a:pt x="2412491" y="103631"/>
                </a:lnTo>
                <a:lnTo>
                  <a:pt x="2409444" y="99059"/>
                </a:lnTo>
                <a:lnTo>
                  <a:pt x="2382012" y="51763"/>
                </a:lnTo>
                <a:lnTo>
                  <a:pt x="2382012" y="18287"/>
                </a:lnTo>
                <a:lnTo>
                  <a:pt x="2383716" y="18287"/>
                </a:lnTo>
                <a:lnTo>
                  <a:pt x="2426208" y="89915"/>
                </a:lnTo>
                <a:lnTo>
                  <a:pt x="2427732" y="94487"/>
                </a:lnTo>
                <a:lnTo>
                  <a:pt x="2426208" y="100583"/>
                </a:lnTo>
                <a:lnTo>
                  <a:pt x="2421636" y="102107"/>
                </a:lnTo>
                <a:lnTo>
                  <a:pt x="2417063" y="105155"/>
                </a:lnTo>
                <a:close/>
              </a:path>
              <a:path w="2428240" h="698500">
                <a:moveTo>
                  <a:pt x="2372868" y="35997"/>
                </a:moveTo>
                <a:lnTo>
                  <a:pt x="2365248" y="22860"/>
                </a:lnTo>
                <a:lnTo>
                  <a:pt x="2380487" y="22860"/>
                </a:lnTo>
                <a:lnTo>
                  <a:pt x="2372868" y="35997"/>
                </a:lnTo>
                <a:close/>
              </a:path>
              <a:path w="2428240" h="698500">
                <a:moveTo>
                  <a:pt x="2382012" y="51763"/>
                </a:moveTo>
                <a:lnTo>
                  <a:pt x="2372868" y="35997"/>
                </a:lnTo>
                <a:lnTo>
                  <a:pt x="2380487" y="22860"/>
                </a:lnTo>
                <a:lnTo>
                  <a:pt x="2382012" y="22860"/>
                </a:lnTo>
                <a:lnTo>
                  <a:pt x="2382012" y="51763"/>
                </a:lnTo>
                <a:close/>
              </a:path>
              <a:path w="2428240" h="698500">
                <a:moveTo>
                  <a:pt x="2363724" y="348996"/>
                </a:moveTo>
                <a:lnTo>
                  <a:pt x="2363724" y="51763"/>
                </a:lnTo>
                <a:lnTo>
                  <a:pt x="2372868" y="35997"/>
                </a:lnTo>
                <a:lnTo>
                  <a:pt x="2382012" y="51763"/>
                </a:lnTo>
                <a:lnTo>
                  <a:pt x="2382012" y="338328"/>
                </a:lnTo>
                <a:lnTo>
                  <a:pt x="2372867" y="338328"/>
                </a:lnTo>
                <a:lnTo>
                  <a:pt x="2363724" y="348996"/>
                </a:lnTo>
                <a:close/>
              </a:path>
              <a:path w="2428240" h="698500">
                <a:moveTo>
                  <a:pt x="19812" y="697991"/>
                </a:moveTo>
                <a:lnTo>
                  <a:pt x="0" y="697991"/>
                </a:lnTo>
                <a:lnTo>
                  <a:pt x="0" y="342900"/>
                </a:lnTo>
                <a:lnTo>
                  <a:pt x="4572" y="338328"/>
                </a:lnTo>
                <a:lnTo>
                  <a:pt x="2363724" y="338328"/>
                </a:lnTo>
                <a:lnTo>
                  <a:pt x="2363724" y="348996"/>
                </a:lnTo>
                <a:lnTo>
                  <a:pt x="19812" y="348996"/>
                </a:lnTo>
                <a:lnTo>
                  <a:pt x="10668" y="358139"/>
                </a:lnTo>
                <a:lnTo>
                  <a:pt x="19812" y="358139"/>
                </a:lnTo>
                <a:lnTo>
                  <a:pt x="19812" y="697991"/>
                </a:lnTo>
                <a:close/>
              </a:path>
              <a:path w="2428240" h="698500">
                <a:moveTo>
                  <a:pt x="2377440" y="358139"/>
                </a:moveTo>
                <a:lnTo>
                  <a:pt x="19812" y="358139"/>
                </a:lnTo>
                <a:lnTo>
                  <a:pt x="19812" y="348996"/>
                </a:lnTo>
                <a:lnTo>
                  <a:pt x="2363724" y="348996"/>
                </a:lnTo>
                <a:lnTo>
                  <a:pt x="2372867" y="338328"/>
                </a:lnTo>
                <a:lnTo>
                  <a:pt x="2382012" y="338328"/>
                </a:lnTo>
                <a:lnTo>
                  <a:pt x="2382012" y="353567"/>
                </a:lnTo>
                <a:lnTo>
                  <a:pt x="2377440" y="358139"/>
                </a:lnTo>
                <a:close/>
              </a:path>
              <a:path w="2428240" h="698500">
                <a:moveTo>
                  <a:pt x="19812" y="358139"/>
                </a:moveTo>
                <a:lnTo>
                  <a:pt x="10668" y="358139"/>
                </a:lnTo>
                <a:lnTo>
                  <a:pt x="19812" y="348996"/>
                </a:lnTo>
                <a:lnTo>
                  <a:pt x="19812" y="35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11355" y="1623618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20">
                <a:latin typeface="Times New Roman"/>
                <a:cs typeface="Times New Roman"/>
              </a:rPr>
              <a:t>v</a:t>
            </a:r>
            <a:r>
              <a:rPr dirty="0" baseline="-21367" sz="1950" spc="142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69452" y="1929383"/>
            <a:ext cx="518159" cy="111760"/>
          </a:xfrm>
          <a:custGeom>
            <a:avLst/>
            <a:gdLst/>
            <a:ahLst/>
            <a:cxnLst/>
            <a:rect l="l" t="t" r="r" b="b"/>
            <a:pathLst>
              <a:path w="518159" h="111760">
                <a:moveTo>
                  <a:pt x="481093" y="55768"/>
                </a:moveTo>
                <a:lnTo>
                  <a:pt x="419100" y="19812"/>
                </a:lnTo>
                <a:lnTo>
                  <a:pt x="414528" y="16764"/>
                </a:lnTo>
                <a:lnTo>
                  <a:pt x="413004" y="10668"/>
                </a:lnTo>
                <a:lnTo>
                  <a:pt x="414528" y="6096"/>
                </a:lnTo>
                <a:lnTo>
                  <a:pt x="417576" y="1524"/>
                </a:lnTo>
                <a:lnTo>
                  <a:pt x="423672" y="0"/>
                </a:lnTo>
                <a:lnTo>
                  <a:pt x="428243" y="3048"/>
                </a:lnTo>
                <a:lnTo>
                  <a:pt x="502745" y="47244"/>
                </a:lnTo>
                <a:lnTo>
                  <a:pt x="495300" y="47244"/>
                </a:lnTo>
                <a:lnTo>
                  <a:pt x="481093" y="55768"/>
                </a:lnTo>
                <a:close/>
              </a:path>
              <a:path w="518159" h="111760">
                <a:moveTo>
                  <a:pt x="464819" y="65532"/>
                </a:moveTo>
                <a:lnTo>
                  <a:pt x="0" y="65532"/>
                </a:lnTo>
                <a:lnTo>
                  <a:pt x="0" y="47244"/>
                </a:lnTo>
                <a:lnTo>
                  <a:pt x="466396" y="47244"/>
                </a:lnTo>
                <a:lnTo>
                  <a:pt x="481093" y="55768"/>
                </a:lnTo>
                <a:lnTo>
                  <a:pt x="464819" y="65532"/>
                </a:lnTo>
                <a:close/>
              </a:path>
              <a:path w="518159" h="111760">
                <a:moveTo>
                  <a:pt x="495300" y="64008"/>
                </a:moveTo>
                <a:lnTo>
                  <a:pt x="481093" y="55768"/>
                </a:lnTo>
                <a:lnTo>
                  <a:pt x="495300" y="47244"/>
                </a:lnTo>
                <a:lnTo>
                  <a:pt x="495300" y="64008"/>
                </a:lnTo>
                <a:close/>
              </a:path>
              <a:path w="518159" h="111760">
                <a:moveTo>
                  <a:pt x="499872" y="64008"/>
                </a:moveTo>
                <a:lnTo>
                  <a:pt x="495300" y="64008"/>
                </a:lnTo>
                <a:lnTo>
                  <a:pt x="495300" y="47244"/>
                </a:lnTo>
                <a:lnTo>
                  <a:pt x="499872" y="47244"/>
                </a:lnTo>
                <a:lnTo>
                  <a:pt x="499872" y="64008"/>
                </a:lnTo>
                <a:close/>
              </a:path>
              <a:path w="518159" h="111760">
                <a:moveTo>
                  <a:pt x="502292" y="65532"/>
                </a:moveTo>
                <a:lnTo>
                  <a:pt x="499872" y="65532"/>
                </a:lnTo>
                <a:lnTo>
                  <a:pt x="499872" y="47244"/>
                </a:lnTo>
                <a:lnTo>
                  <a:pt x="502745" y="47244"/>
                </a:lnTo>
                <a:lnTo>
                  <a:pt x="518160" y="56388"/>
                </a:lnTo>
                <a:lnTo>
                  <a:pt x="502292" y="65532"/>
                </a:lnTo>
                <a:close/>
              </a:path>
              <a:path w="518159" h="111760">
                <a:moveTo>
                  <a:pt x="423672" y="111252"/>
                </a:moveTo>
                <a:lnTo>
                  <a:pt x="417576" y="109728"/>
                </a:lnTo>
                <a:lnTo>
                  <a:pt x="414528" y="105156"/>
                </a:lnTo>
                <a:lnTo>
                  <a:pt x="413004" y="100584"/>
                </a:lnTo>
                <a:lnTo>
                  <a:pt x="414528" y="94488"/>
                </a:lnTo>
                <a:lnTo>
                  <a:pt x="419100" y="92964"/>
                </a:lnTo>
                <a:lnTo>
                  <a:pt x="481093" y="55768"/>
                </a:lnTo>
                <a:lnTo>
                  <a:pt x="495300" y="64008"/>
                </a:lnTo>
                <a:lnTo>
                  <a:pt x="499872" y="64008"/>
                </a:lnTo>
                <a:lnTo>
                  <a:pt x="499872" y="65532"/>
                </a:lnTo>
                <a:lnTo>
                  <a:pt x="502292" y="65532"/>
                </a:lnTo>
                <a:lnTo>
                  <a:pt x="428243" y="108204"/>
                </a:lnTo>
                <a:lnTo>
                  <a:pt x="423672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55535" y="1661160"/>
            <a:ext cx="1628139" cy="658495"/>
          </a:xfrm>
          <a:custGeom>
            <a:avLst/>
            <a:gdLst/>
            <a:ahLst/>
            <a:cxnLst/>
            <a:rect l="l" t="t" r="r" b="b"/>
            <a:pathLst>
              <a:path w="1628140" h="658494">
                <a:moveTo>
                  <a:pt x="1621536" y="658367"/>
                </a:moveTo>
                <a:lnTo>
                  <a:pt x="6096" y="658367"/>
                </a:lnTo>
                <a:lnTo>
                  <a:pt x="0" y="652272"/>
                </a:lnTo>
                <a:lnTo>
                  <a:pt x="0" y="6095"/>
                </a:lnTo>
                <a:lnTo>
                  <a:pt x="6096" y="0"/>
                </a:lnTo>
                <a:lnTo>
                  <a:pt x="1621536" y="0"/>
                </a:lnTo>
                <a:lnTo>
                  <a:pt x="1627632" y="6095"/>
                </a:lnTo>
                <a:lnTo>
                  <a:pt x="1627632" y="13715"/>
                </a:lnTo>
                <a:lnTo>
                  <a:pt x="27432" y="13715"/>
                </a:lnTo>
                <a:lnTo>
                  <a:pt x="13716" y="27431"/>
                </a:lnTo>
                <a:lnTo>
                  <a:pt x="27432" y="27431"/>
                </a:lnTo>
                <a:lnTo>
                  <a:pt x="27432" y="629411"/>
                </a:lnTo>
                <a:lnTo>
                  <a:pt x="13716" y="629411"/>
                </a:lnTo>
                <a:lnTo>
                  <a:pt x="27432" y="644651"/>
                </a:lnTo>
                <a:lnTo>
                  <a:pt x="1627632" y="644651"/>
                </a:lnTo>
                <a:lnTo>
                  <a:pt x="1627632" y="652272"/>
                </a:lnTo>
                <a:lnTo>
                  <a:pt x="1621536" y="658367"/>
                </a:lnTo>
                <a:close/>
              </a:path>
              <a:path w="1628140" h="658494">
                <a:moveTo>
                  <a:pt x="27432" y="27431"/>
                </a:moveTo>
                <a:lnTo>
                  <a:pt x="13716" y="27431"/>
                </a:lnTo>
                <a:lnTo>
                  <a:pt x="27432" y="13715"/>
                </a:lnTo>
                <a:lnTo>
                  <a:pt x="27432" y="27431"/>
                </a:lnTo>
                <a:close/>
              </a:path>
              <a:path w="1628140" h="658494">
                <a:moveTo>
                  <a:pt x="1600200" y="27431"/>
                </a:moveTo>
                <a:lnTo>
                  <a:pt x="27432" y="27431"/>
                </a:lnTo>
                <a:lnTo>
                  <a:pt x="27432" y="13715"/>
                </a:lnTo>
                <a:lnTo>
                  <a:pt x="1600200" y="13715"/>
                </a:lnTo>
                <a:lnTo>
                  <a:pt x="1600200" y="27431"/>
                </a:lnTo>
                <a:close/>
              </a:path>
              <a:path w="1628140" h="658494">
                <a:moveTo>
                  <a:pt x="1600200" y="644651"/>
                </a:moveTo>
                <a:lnTo>
                  <a:pt x="1600200" y="13715"/>
                </a:lnTo>
                <a:lnTo>
                  <a:pt x="1613916" y="27431"/>
                </a:lnTo>
                <a:lnTo>
                  <a:pt x="1627632" y="27431"/>
                </a:lnTo>
                <a:lnTo>
                  <a:pt x="1627632" y="629411"/>
                </a:lnTo>
                <a:lnTo>
                  <a:pt x="1613916" y="629411"/>
                </a:lnTo>
                <a:lnTo>
                  <a:pt x="1600200" y="644651"/>
                </a:lnTo>
                <a:close/>
              </a:path>
              <a:path w="1628140" h="658494">
                <a:moveTo>
                  <a:pt x="1627632" y="27431"/>
                </a:moveTo>
                <a:lnTo>
                  <a:pt x="1613916" y="27431"/>
                </a:lnTo>
                <a:lnTo>
                  <a:pt x="1600200" y="13715"/>
                </a:lnTo>
                <a:lnTo>
                  <a:pt x="1627632" y="13715"/>
                </a:lnTo>
                <a:lnTo>
                  <a:pt x="1627632" y="27431"/>
                </a:lnTo>
                <a:close/>
              </a:path>
              <a:path w="1628140" h="658494">
                <a:moveTo>
                  <a:pt x="27432" y="644651"/>
                </a:moveTo>
                <a:lnTo>
                  <a:pt x="13716" y="629411"/>
                </a:lnTo>
                <a:lnTo>
                  <a:pt x="27432" y="629411"/>
                </a:lnTo>
                <a:lnTo>
                  <a:pt x="27432" y="644651"/>
                </a:lnTo>
                <a:close/>
              </a:path>
              <a:path w="1628140" h="658494">
                <a:moveTo>
                  <a:pt x="1600200" y="644651"/>
                </a:moveTo>
                <a:lnTo>
                  <a:pt x="27432" y="644651"/>
                </a:lnTo>
                <a:lnTo>
                  <a:pt x="27432" y="629411"/>
                </a:lnTo>
                <a:lnTo>
                  <a:pt x="1600200" y="629411"/>
                </a:lnTo>
                <a:lnTo>
                  <a:pt x="1600200" y="644651"/>
                </a:lnTo>
                <a:close/>
              </a:path>
              <a:path w="1628140" h="658494">
                <a:moveTo>
                  <a:pt x="1627632" y="644651"/>
                </a:moveTo>
                <a:lnTo>
                  <a:pt x="1600200" y="644651"/>
                </a:lnTo>
                <a:lnTo>
                  <a:pt x="1613916" y="629411"/>
                </a:lnTo>
                <a:lnTo>
                  <a:pt x="1627632" y="629411"/>
                </a:lnTo>
                <a:lnTo>
                  <a:pt x="1627632" y="64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73005" y="1878499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输</a:t>
            </a:r>
            <a:r>
              <a:rPr dirty="0" sz="2000" spc="20" b="1">
                <a:latin typeface="Microsoft JhengHei"/>
                <a:cs typeface="Microsoft JhengHei"/>
              </a:rPr>
              <a:t>出</a:t>
            </a:r>
            <a:r>
              <a:rPr dirty="0" sz="2000" b="1">
                <a:latin typeface="Microsoft JhengHei"/>
                <a:cs typeface="Microsoft JhengHei"/>
              </a:rPr>
              <a:t>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50108" y="2368295"/>
            <a:ext cx="2266315" cy="561340"/>
          </a:xfrm>
          <a:custGeom>
            <a:avLst/>
            <a:gdLst/>
            <a:ahLst/>
            <a:cxnLst/>
            <a:rect l="l" t="t" r="r" b="b"/>
            <a:pathLst>
              <a:path w="2266315" h="561339">
                <a:moveTo>
                  <a:pt x="10667" y="106680"/>
                </a:moveTo>
                <a:lnTo>
                  <a:pt x="1524" y="100584"/>
                </a:lnTo>
                <a:lnTo>
                  <a:pt x="0" y="94488"/>
                </a:lnTo>
                <a:lnTo>
                  <a:pt x="3047" y="89916"/>
                </a:lnTo>
                <a:lnTo>
                  <a:pt x="54863" y="0"/>
                </a:lnTo>
                <a:lnTo>
                  <a:pt x="65712" y="18288"/>
                </a:lnTo>
                <a:lnTo>
                  <a:pt x="45720" y="18288"/>
                </a:lnTo>
                <a:lnTo>
                  <a:pt x="45720" y="54863"/>
                </a:lnTo>
                <a:lnTo>
                  <a:pt x="18287" y="100584"/>
                </a:lnTo>
                <a:lnTo>
                  <a:pt x="16763" y="105156"/>
                </a:lnTo>
                <a:lnTo>
                  <a:pt x="10667" y="106680"/>
                </a:lnTo>
                <a:close/>
              </a:path>
              <a:path w="2266315" h="561339">
                <a:moveTo>
                  <a:pt x="45720" y="54863"/>
                </a:moveTo>
                <a:lnTo>
                  <a:pt x="45720" y="18288"/>
                </a:lnTo>
                <a:lnTo>
                  <a:pt x="64008" y="18288"/>
                </a:lnTo>
                <a:lnTo>
                  <a:pt x="64008" y="24384"/>
                </a:lnTo>
                <a:lnTo>
                  <a:pt x="47243" y="24384"/>
                </a:lnTo>
                <a:lnTo>
                  <a:pt x="55483" y="38590"/>
                </a:lnTo>
                <a:lnTo>
                  <a:pt x="45720" y="54863"/>
                </a:lnTo>
                <a:close/>
              </a:path>
              <a:path w="2266315" h="561339">
                <a:moveTo>
                  <a:pt x="100583" y="106680"/>
                </a:moveTo>
                <a:lnTo>
                  <a:pt x="94487" y="105156"/>
                </a:lnTo>
                <a:lnTo>
                  <a:pt x="91439" y="100584"/>
                </a:lnTo>
                <a:lnTo>
                  <a:pt x="64008" y="53287"/>
                </a:lnTo>
                <a:lnTo>
                  <a:pt x="64008" y="18288"/>
                </a:lnTo>
                <a:lnTo>
                  <a:pt x="65712" y="18288"/>
                </a:lnTo>
                <a:lnTo>
                  <a:pt x="108203" y="89916"/>
                </a:lnTo>
                <a:lnTo>
                  <a:pt x="111251" y="94488"/>
                </a:lnTo>
                <a:lnTo>
                  <a:pt x="109728" y="100584"/>
                </a:lnTo>
                <a:lnTo>
                  <a:pt x="100583" y="106680"/>
                </a:lnTo>
                <a:close/>
              </a:path>
              <a:path w="2266315" h="561339">
                <a:moveTo>
                  <a:pt x="55483" y="38590"/>
                </a:moveTo>
                <a:lnTo>
                  <a:pt x="47243" y="24384"/>
                </a:lnTo>
                <a:lnTo>
                  <a:pt x="64008" y="24384"/>
                </a:lnTo>
                <a:lnTo>
                  <a:pt x="55483" y="38590"/>
                </a:lnTo>
                <a:close/>
              </a:path>
              <a:path w="2266315" h="561339">
                <a:moveTo>
                  <a:pt x="64008" y="53287"/>
                </a:moveTo>
                <a:lnTo>
                  <a:pt x="55483" y="38590"/>
                </a:lnTo>
                <a:lnTo>
                  <a:pt x="64008" y="24384"/>
                </a:lnTo>
                <a:lnTo>
                  <a:pt x="64008" y="53287"/>
                </a:lnTo>
                <a:close/>
              </a:path>
              <a:path w="2266315" h="561339">
                <a:moveTo>
                  <a:pt x="2247899" y="289560"/>
                </a:moveTo>
                <a:lnTo>
                  <a:pt x="50291" y="289560"/>
                </a:lnTo>
                <a:lnTo>
                  <a:pt x="45720" y="286512"/>
                </a:lnTo>
                <a:lnTo>
                  <a:pt x="45720" y="54863"/>
                </a:lnTo>
                <a:lnTo>
                  <a:pt x="55483" y="38590"/>
                </a:lnTo>
                <a:lnTo>
                  <a:pt x="64008" y="53287"/>
                </a:lnTo>
                <a:lnTo>
                  <a:pt x="64008" y="271272"/>
                </a:lnTo>
                <a:lnTo>
                  <a:pt x="54863" y="271272"/>
                </a:lnTo>
                <a:lnTo>
                  <a:pt x="64008" y="280415"/>
                </a:lnTo>
                <a:lnTo>
                  <a:pt x="2247899" y="280415"/>
                </a:lnTo>
                <a:lnTo>
                  <a:pt x="2247899" y="289560"/>
                </a:lnTo>
                <a:close/>
              </a:path>
              <a:path w="2266315" h="561339">
                <a:moveTo>
                  <a:pt x="64008" y="280415"/>
                </a:moveTo>
                <a:lnTo>
                  <a:pt x="54863" y="271272"/>
                </a:lnTo>
                <a:lnTo>
                  <a:pt x="64008" y="271272"/>
                </a:lnTo>
                <a:lnTo>
                  <a:pt x="64008" y="280415"/>
                </a:lnTo>
                <a:close/>
              </a:path>
              <a:path w="2266315" h="561339">
                <a:moveTo>
                  <a:pt x="2266187" y="289560"/>
                </a:moveTo>
                <a:lnTo>
                  <a:pt x="2257043" y="289560"/>
                </a:lnTo>
                <a:lnTo>
                  <a:pt x="2247899" y="280415"/>
                </a:lnTo>
                <a:lnTo>
                  <a:pt x="64008" y="280415"/>
                </a:lnTo>
                <a:lnTo>
                  <a:pt x="64008" y="271272"/>
                </a:lnTo>
                <a:lnTo>
                  <a:pt x="2263139" y="271272"/>
                </a:lnTo>
                <a:lnTo>
                  <a:pt x="2266187" y="275844"/>
                </a:lnTo>
                <a:lnTo>
                  <a:pt x="2266187" y="289560"/>
                </a:lnTo>
                <a:close/>
              </a:path>
              <a:path w="2266315" h="561339">
                <a:moveTo>
                  <a:pt x="2266187" y="560832"/>
                </a:moveTo>
                <a:lnTo>
                  <a:pt x="2247899" y="560832"/>
                </a:lnTo>
                <a:lnTo>
                  <a:pt x="2247899" y="280415"/>
                </a:lnTo>
                <a:lnTo>
                  <a:pt x="2257043" y="289560"/>
                </a:lnTo>
                <a:lnTo>
                  <a:pt x="2266187" y="289560"/>
                </a:lnTo>
                <a:lnTo>
                  <a:pt x="2266187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93335" y="2915411"/>
            <a:ext cx="1629410" cy="533400"/>
          </a:xfrm>
          <a:custGeom>
            <a:avLst/>
            <a:gdLst/>
            <a:ahLst/>
            <a:cxnLst/>
            <a:rect l="l" t="t" r="r" b="b"/>
            <a:pathLst>
              <a:path w="1629410" h="533400">
                <a:moveTo>
                  <a:pt x="1621536" y="533400"/>
                </a:moveTo>
                <a:lnTo>
                  <a:pt x="6096" y="533400"/>
                </a:lnTo>
                <a:lnTo>
                  <a:pt x="0" y="527303"/>
                </a:lnTo>
                <a:lnTo>
                  <a:pt x="0" y="6095"/>
                </a:lnTo>
                <a:lnTo>
                  <a:pt x="6096" y="0"/>
                </a:lnTo>
                <a:lnTo>
                  <a:pt x="1621536" y="0"/>
                </a:lnTo>
                <a:lnTo>
                  <a:pt x="1629155" y="6095"/>
                </a:lnTo>
                <a:lnTo>
                  <a:pt x="1629155" y="13715"/>
                </a:lnTo>
                <a:lnTo>
                  <a:pt x="28956" y="13715"/>
                </a:lnTo>
                <a:lnTo>
                  <a:pt x="13716" y="27431"/>
                </a:lnTo>
                <a:lnTo>
                  <a:pt x="28956" y="27431"/>
                </a:lnTo>
                <a:lnTo>
                  <a:pt x="28956" y="504443"/>
                </a:lnTo>
                <a:lnTo>
                  <a:pt x="13716" y="504443"/>
                </a:lnTo>
                <a:lnTo>
                  <a:pt x="28956" y="518159"/>
                </a:lnTo>
                <a:lnTo>
                  <a:pt x="1629155" y="518159"/>
                </a:lnTo>
                <a:lnTo>
                  <a:pt x="1629155" y="527303"/>
                </a:lnTo>
                <a:lnTo>
                  <a:pt x="1621536" y="533400"/>
                </a:lnTo>
                <a:close/>
              </a:path>
              <a:path w="1629410" h="533400">
                <a:moveTo>
                  <a:pt x="28956" y="27431"/>
                </a:moveTo>
                <a:lnTo>
                  <a:pt x="13716" y="27431"/>
                </a:lnTo>
                <a:lnTo>
                  <a:pt x="28956" y="13715"/>
                </a:lnTo>
                <a:lnTo>
                  <a:pt x="28956" y="27431"/>
                </a:lnTo>
                <a:close/>
              </a:path>
              <a:path w="1629410" h="533400">
                <a:moveTo>
                  <a:pt x="1600200" y="27431"/>
                </a:moveTo>
                <a:lnTo>
                  <a:pt x="28956" y="27431"/>
                </a:lnTo>
                <a:lnTo>
                  <a:pt x="28956" y="13715"/>
                </a:lnTo>
                <a:lnTo>
                  <a:pt x="1600200" y="13715"/>
                </a:lnTo>
                <a:lnTo>
                  <a:pt x="1600200" y="27431"/>
                </a:lnTo>
                <a:close/>
              </a:path>
              <a:path w="1629410" h="533400">
                <a:moveTo>
                  <a:pt x="1600200" y="518159"/>
                </a:moveTo>
                <a:lnTo>
                  <a:pt x="1600200" y="13715"/>
                </a:lnTo>
                <a:lnTo>
                  <a:pt x="1613916" y="27431"/>
                </a:lnTo>
                <a:lnTo>
                  <a:pt x="1629155" y="27431"/>
                </a:lnTo>
                <a:lnTo>
                  <a:pt x="1629155" y="504443"/>
                </a:lnTo>
                <a:lnTo>
                  <a:pt x="1613916" y="504443"/>
                </a:lnTo>
                <a:lnTo>
                  <a:pt x="1600200" y="518159"/>
                </a:lnTo>
                <a:close/>
              </a:path>
              <a:path w="1629410" h="533400">
                <a:moveTo>
                  <a:pt x="1629155" y="27431"/>
                </a:moveTo>
                <a:lnTo>
                  <a:pt x="1613916" y="27431"/>
                </a:lnTo>
                <a:lnTo>
                  <a:pt x="1600200" y="13715"/>
                </a:lnTo>
                <a:lnTo>
                  <a:pt x="1629155" y="13715"/>
                </a:lnTo>
                <a:lnTo>
                  <a:pt x="1629155" y="27431"/>
                </a:lnTo>
                <a:close/>
              </a:path>
              <a:path w="1629410" h="533400">
                <a:moveTo>
                  <a:pt x="28956" y="518159"/>
                </a:moveTo>
                <a:lnTo>
                  <a:pt x="13716" y="504443"/>
                </a:lnTo>
                <a:lnTo>
                  <a:pt x="28956" y="504443"/>
                </a:lnTo>
                <a:lnTo>
                  <a:pt x="28956" y="518159"/>
                </a:lnTo>
                <a:close/>
              </a:path>
              <a:path w="1629410" h="533400">
                <a:moveTo>
                  <a:pt x="1600200" y="518159"/>
                </a:moveTo>
                <a:lnTo>
                  <a:pt x="28956" y="518159"/>
                </a:lnTo>
                <a:lnTo>
                  <a:pt x="28956" y="504443"/>
                </a:lnTo>
                <a:lnTo>
                  <a:pt x="1600200" y="504443"/>
                </a:lnTo>
                <a:lnTo>
                  <a:pt x="1600200" y="518159"/>
                </a:lnTo>
                <a:close/>
              </a:path>
              <a:path w="1629410" h="533400">
                <a:moveTo>
                  <a:pt x="1629155" y="518159"/>
                </a:moveTo>
                <a:lnTo>
                  <a:pt x="1600200" y="518159"/>
                </a:lnTo>
                <a:lnTo>
                  <a:pt x="1613916" y="504443"/>
                </a:lnTo>
                <a:lnTo>
                  <a:pt x="1629155" y="504443"/>
                </a:lnTo>
                <a:lnTo>
                  <a:pt x="1629155" y="518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82604" y="3063552"/>
            <a:ext cx="1049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偏</a:t>
            </a:r>
            <a:r>
              <a:rPr dirty="0" sz="2000" spc="20" b="1">
                <a:latin typeface="Microsoft JhengHei"/>
                <a:cs typeface="Microsoft JhengHei"/>
              </a:rPr>
              <a:t>置电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5707" y="2307431"/>
            <a:ext cx="3244215" cy="1168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ct val="100000"/>
              </a:lnSpc>
              <a:tabLst>
                <a:tab pos="1705610" algn="l"/>
              </a:tabLst>
            </a:pPr>
            <a:r>
              <a:rPr dirty="0" sz="2400" spc="10">
                <a:latin typeface="宋体"/>
                <a:cs typeface="宋体"/>
              </a:rPr>
              <a:t>对称性</a:t>
            </a:r>
            <a:r>
              <a:rPr dirty="0" sz="2400" spc="610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μV	</a:t>
            </a:r>
            <a:r>
              <a:rPr dirty="0" sz="2400" spc="7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09725" algn="l"/>
              </a:tabLst>
            </a:pPr>
            <a:r>
              <a:rPr dirty="0" sz="2400" spc="5">
                <a:latin typeface="宋体"/>
                <a:cs typeface="宋体"/>
              </a:rPr>
              <a:t>对称性</a:t>
            </a:r>
            <a:r>
              <a:rPr dirty="0" sz="2400" spc="10">
                <a:latin typeface="宋体"/>
                <a:cs typeface="宋体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pA	</a:t>
            </a:r>
            <a:r>
              <a:rPr dirty="0" sz="2400" spc="25">
                <a:latin typeface="Times New Roman"/>
                <a:cs typeface="Times New Roman"/>
              </a:rPr>
              <a:t>μA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宋体"/>
                <a:cs typeface="宋体"/>
              </a:rPr>
              <a:t>（</a:t>
            </a:r>
            <a:r>
              <a:rPr dirty="0" sz="2400" spc="75">
                <a:latin typeface="Times New Roman"/>
                <a:cs typeface="Times New Roman"/>
              </a:rPr>
              <a:t>BJT</a:t>
            </a:r>
            <a:r>
              <a:rPr dirty="0" sz="2400" spc="7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3068" y="3938587"/>
            <a:ext cx="211264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dirty="0" sz="2400" spc="65">
                <a:latin typeface="Times New Roman"/>
                <a:cs typeface="Times New Roman"/>
              </a:rPr>
              <a:t>nA	</a:t>
            </a:r>
            <a:r>
              <a:rPr dirty="0" sz="2400" spc="60">
                <a:latin typeface="Times New Roman"/>
                <a:cs typeface="Times New Roman"/>
              </a:rPr>
              <a:t>μA</a:t>
            </a:r>
            <a:r>
              <a:rPr dirty="0" sz="2400" spc="60">
                <a:latin typeface="宋体"/>
                <a:cs typeface="宋体"/>
              </a:rPr>
              <a:t>（</a:t>
            </a:r>
            <a:r>
              <a:rPr dirty="0" sz="2400" spc="60">
                <a:latin typeface="Times New Roman"/>
                <a:cs typeface="Times New Roman"/>
              </a:rPr>
              <a:t>BJT</a:t>
            </a:r>
            <a:r>
              <a:rPr dirty="0" sz="2400" spc="6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219" y="620902"/>
            <a:ext cx="181165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-6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主要参数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73696" y="973836"/>
            <a:ext cx="40005" cy="1010919"/>
          </a:xfrm>
          <a:custGeom>
            <a:avLst/>
            <a:gdLst/>
            <a:ahLst/>
            <a:cxnLst/>
            <a:rect l="l" t="t" r="r" b="b"/>
            <a:pathLst>
              <a:path w="40004" h="1010919">
                <a:moveTo>
                  <a:pt x="39623" y="1010412"/>
                </a:moveTo>
                <a:lnTo>
                  <a:pt x="1523" y="1010412"/>
                </a:lnTo>
                <a:lnTo>
                  <a:pt x="0" y="0"/>
                </a:lnTo>
                <a:lnTo>
                  <a:pt x="38100" y="0"/>
                </a:lnTo>
                <a:lnTo>
                  <a:pt x="39623" y="1010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84364" y="957072"/>
            <a:ext cx="972819" cy="576580"/>
          </a:xfrm>
          <a:custGeom>
            <a:avLst/>
            <a:gdLst/>
            <a:ahLst/>
            <a:cxnLst/>
            <a:rect l="l" t="t" r="r" b="b"/>
            <a:pathLst>
              <a:path w="972820" h="576580">
                <a:moveTo>
                  <a:pt x="954023" y="576072"/>
                </a:moveTo>
                <a:lnTo>
                  <a:pt x="0" y="33527"/>
                </a:lnTo>
                <a:lnTo>
                  <a:pt x="18287" y="0"/>
                </a:lnTo>
                <a:lnTo>
                  <a:pt x="972312" y="542543"/>
                </a:lnTo>
                <a:lnTo>
                  <a:pt x="954023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5888" y="1499616"/>
            <a:ext cx="970915" cy="501650"/>
          </a:xfrm>
          <a:custGeom>
            <a:avLst/>
            <a:gdLst/>
            <a:ahLst/>
            <a:cxnLst/>
            <a:rect l="l" t="t" r="r" b="b"/>
            <a:pathLst>
              <a:path w="970915" h="501650">
                <a:moveTo>
                  <a:pt x="15240" y="501396"/>
                </a:moveTo>
                <a:lnTo>
                  <a:pt x="0" y="466343"/>
                </a:lnTo>
                <a:lnTo>
                  <a:pt x="954024" y="0"/>
                </a:lnTo>
                <a:lnTo>
                  <a:pt x="970788" y="33528"/>
                </a:lnTo>
                <a:lnTo>
                  <a:pt x="15240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0211" y="123520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30211" y="1713738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47532" y="1507998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919494" y="1252682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5062" y="1429014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1567" y="1170432"/>
            <a:ext cx="144780" cy="132715"/>
          </a:xfrm>
          <a:custGeom>
            <a:avLst/>
            <a:gdLst/>
            <a:ahLst/>
            <a:cxnLst/>
            <a:rect l="l" t="t" r="r" b="b"/>
            <a:pathLst>
              <a:path w="144779" h="132715">
                <a:moveTo>
                  <a:pt x="120434" y="80771"/>
                </a:moveTo>
                <a:lnTo>
                  <a:pt x="115824" y="80771"/>
                </a:lnTo>
                <a:lnTo>
                  <a:pt x="115824" y="53339"/>
                </a:lnTo>
                <a:lnTo>
                  <a:pt x="65216" y="52674"/>
                </a:lnTo>
                <a:lnTo>
                  <a:pt x="24384" y="27431"/>
                </a:lnTo>
                <a:lnTo>
                  <a:pt x="16764" y="24383"/>
                </a:lnTo>
                <a:lnTo>
                  <a:pt x="15240" y="15239"/>
                </a:lnTo>
                <a:lnTo>
                  <a:pt x="18288" y="9143"/>
                </a:lnTo>
                <a:lnTo>
                  <a:pt x="22859" y="1523"/>
                </a:lnTo>
                <a:lnTo>
                  <a:pt x="32004" y="0"/>
                </a:lnTo>
                <a:lnTo>
                  <a:pt x="38100" y="3047"/>
                </a:lnTo>
                <a:lnTo>
                  <a:pt x="144779" y="67055"/>
                </a:lnTo>
                <a:lnTo>
                  <a:pt x="120434" y="80771"/>
                </a:lnTo>
                <a:close/>
              </a:path>
              <a:path w="144779" h="132715">
                <a:moveTo>
                  <a:pt x="64775" y="80100"/>
                </a:moveTo>
                <a:lnTo>
                  <a:pt x="0" y="79247"/>
                </a:lnTo>
                <a:lnTo>
                  <a:pt x="0" y="51815"/>
                </a:lnTo>
                <a:lnTo>
                  <a:pt x="65216" y="52674"/>
                </a:lnTo>
                <a:lnTo>
                  <a:pt x="88257" y="66917"/>
                </a:lnTo>
                <a:lnTo>
                  <a:pt x="64775" y="80100"/>
                </a:lnTo>
                <a:close/>
              </a:path>
              <a:path w="144779" h="132715">
                <a:moveTo>
                  <a:pt x="88257" y="66917"/>
                </a:moveTo>
                <a:lnTo>
                  <a:pt x="65216" y="52674"/>
                </a:lnTo>
                <a:lnTo>
                  <a:pt x="115824" y="53339"/>
                </a:lnTo>
                <a:lnTo>
                  <a:pt x="115824" y="54863"/>
                </a:lnTo>
                <a:lnTo>
                  <a:pt x="109728" y="54863"/>
                </a:lnTo>
                <a:lnTo>
                  <a:pt x="88257" y="66917"/>
                </a:lnTo>
                <a:close/>
              </a:path>
              <a:path w="144779" h="132715">
                <a:moveTo>
                  <a:pt x="108204" y="79247"/>
                </a:moveTo>
                <a:lnTo>
                  <a:pt x="88257" y="66917"/>
                </a:lnTo>
                <a:lnTo>
                  <a:pt x="109728" y="54863"/>
                </a:lnTo>
                <a:lnTo>
                  <a:pt x="108204" y="79247"/>
                </a:lnTo>
                <a:close/>
              </a:path>
              <a:path w="144779" h="132715">
                <a:moveTo>
                  <a:pt x="115824" y="79247"/>
                </a:moveTo>
                <a:lnTo>
                  <a:pt x="108204" y="79247"/>
                </a:lnTo>
                <a:lnTo>
                  <a:pt x="109728" y="54863"/>
                </a:lnTo>
                <a:lnTo>
                  <a:pt x="115824" y="54863"/>
                </a:lnTo>
                <a:lnTo>
                  <a:pt x="115824" y="79247"/>
                </a:lnTo>
                <a:close/>
              </a:path>
              <a:path w="144779" h="132715">
                <a:moveTo>
                  <a:pt x="115824" y="80771"/>
                </a:moveTo>
                <a:lnTo>
                  <a:pt x="64775" y="80100"/>
                </a:lnTo>
                <a:lnTo>
                  <a:pt x="88257" y="66917"/>
                </a:lnTo>
                <a:lnTo>
                  <a:pt x="108204" y="79247"/>
                </a:lnTo>
                <a:lnTo>
                  <a:pt x="115824" y="79247"/>
                </a:lnTo>
                <a:lnTo>
                  <a:pt x="115824" y="80771"/>
                </a:lnTo>
                <a:close/>
              </a:path>
              <a:path w="144779" h="132715">
                <a:moveTo>
                  <a:pt x="30480" y="132587"/>
                </a:moveTo>
                <a:lnTo>
                  <a:pt x="21336" y="129539"/>
                </a:lnTo>
                <a:lnTo>
                  <a:pt x="16764" y="123443"/>
                </a:lnTo>
                <a:lnTo>
                  <a:pt x="13716" y="115823"/>
                </a:lnTo>
                <a:lnTo>
                  <a:pt x="15240" y="106679"/>
                </a:lnTo>
                <a:lnTo>
                  <a:pt x="22859" y="103631"/>
                </a:lnTo>
                <a:lnTo>
                  <a:pt x="64775" y="80100"/>
                </a:lnTo>
                <a:lnTo>
                  <a:pt x="115824" y="80771"/>
                </a:lnTo>
                <a:lnTo>
                  <a:pt x="120434" y="80771"/>
                </a:lnTo>
                <a:lnTo>
                  <a:pt x="36576" y="128015"/>
                </a:lnTo>
                <a:lnTo>
                  <a:pt x="30480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13092" y="1647444"/>
            <a:ext cx="144780" cy="134620"/>
          </a:xfrm>
          <a:custGeom>
            <a:avLst/>
            <a:gdLst/>
            <a:ahLst/>
            <a:cxnLst/>
            <a:rect l="l" t="t" r="r" b="b"/>
            <a:pathLst>
              <a:path w="144779" h="134619">
                <a:moveTo>
                  <a:pt x="87514" y="67055"/>
                </a:moveTo>
                <a:lnTo>
                  <a:pt x="22859" y="28955"/>
                </a:lnTo>
                <a:lnTo>
                  <a:pt x="16764" y="25907"/>
                </a:lnTo>
                <a:lnTo>
                  <a:pt x="13716" y="16763"/>
                </a:lnTo>
                <a:lnTo>
                  <a:pt x="18288" y="9143"/>
                </a:lnTo>
                <a:lnTo>
                  <a:pt x="21336" y="3047"/>
                </a:lnTo>
                <a:lnTo>
                  <a:pt x="30480" y="0"/>
                </a:lnTo>
                <a:lnTo>
                  <a:pt x="36576" y="4571"/>
                </a:lnTo>
                <a:lnTo>
                  <a:pt x="121027" y="53339"/>
                </a:lnTo>
                <a:lnTo>
                  <a:pt x="115824" y="53339"/>
                </a:lnTo>
                <a:lnTo>
                  <a:pt x="115824" y="54863"/>
                </a:lnTo>
                <a:lnTo>
                  <a:pt x="108204" y="54863"/>
                </a:lnTo>
                <a:lnTo>
                  <a:pt x="87514" y="67055"/>
                </a:lnTo>
                <a:close/>
              </a:path>
              <a:path w="144779" h="134619">
                <a:moveTo>
                  <a:pt x="64238" y="80771"/>
                </a:moveTo>
                <a:lnTo>
                  <a:pt x="0" y="80771"/>
                </a:lnTo>
                <a:lnTo>
                  <a:pt x="0" y="53339"/>
                </a:lnTo>
                <a:lnTo>
                  <a:pt x="64238" y="53339"/>
                </a:lnTo>
                <a:lnTo>
                  <a:pt x="87514" y="67055"/>
                </a:lnTo>
                <a:lnTo>
                  <a:pt x="64238" y="80771"/>
                </a:lnTo>
                <a:close/>
              </a:path>
              <a:path w="144779" h="134619">
                <a:moveTo>
                  <a:pt x="121027" y="80771"/>
                </a:moveTo>
                <a:lnTo>
                  <a:pt x="115824" y="80771"/>
                </a:lnTo>
                <a:lnTo>
                  <a:pt x="115824" y="53339"/>
                </a:lnTo>
                <a:lnTo>
                  <a:pt x="121027" y="53339"/>
                </a:lnTo>
                <a:lnTo>
                  <a:pt x="144779" y="67055"/>
                </a:lnTo>
                <a:lnTo>
                  <a:pt x="121027" y="80771"/>
                </a:lnTo>
                <a:close/>
              </a:path>
              <a:path w="144779" h="134619">
                <a:moveTo>
                  <a:pt x="108204" y="79247"/>
                </a:moveTo>
                <a:lnTo>
                  <a:pt x="87514" y="67055"/>
                </a:lnTo>
                <a:lnTo>
                  <a:pt x="108204" y="54863"/>
                </a:lnTo>
                <a:lnTo>
                  <a:pt x="108204" y="79247"/>
                </a:lnTo>
                <a:close/>
              </a:path>
              <a:path w="144779" h="134619">
                <a:moveTo>
                  <a:pt x="115824" y="79247"/>
                </a:moveTo>
                <a:lnTo>
                  <a:pt x="108204" y="79247"/>
                </a:lnTo>
                <a:lnTo>
                  <a:pt x="108204" y="54863"/>
                </a:lnTo>
                <a:lnTo>
                  <a:pt x="115824" y="54863"/>
                </a:lnTo>
                <a:lnTo>
                  <a:pt x="115824" y="79247"/>
                </a:lnTo>
                <a:close/>
              </a:path>
              <a:path w="144779" h="134619">
                <a:moveTo>
                  <a:pt x="30480" y="134111"/>
                </a:moveTo>
                <a:lnTo>
                  <a:pt x="21336" y="131063"/>
                </a:lnTo>
                <a:lnTo>
                  <a:pt x="18288" y="124967"/>
                </a:lnTo>
                <a:lnTo>
                  <a:pt x="13716" y="117347"/>
                </a:lnTo>
                <a:lnTo>
                  <a:pt x="16764" y="108203"/>
                </a:lnTo>
                <a:lnTo>
                  <a:pt x="22859" y="105155"/>
                </a:lnTo>
                <a:lnTo>
                  <a:pt x="87514" y="67055"/>
                </a:lnTo>
                <a:lnTo>
                  <a:pt x="108204" y="79247"/>
                </a:lnTo>
                <a:lnTo>
                  <a:pt x="115824" y="79247"/>
                </a:lnTo>
                <a:lnTo>
                  <a:pt x="115824" y="80771"/>
                </a:lnTo>
                <a:lnTo>
                  <a:pt x="121027" y="80771"/>
                </a:lnTo>
                <a:lnTo>
                  <a:pt x="36576" y="129539"/>
                </a:lnTo>
                <a:lnTo>
                  <a:pt x="30480" y="134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50062" y="867674"/>
            <a:ext cx="12446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11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9118" y="1019043"/>
            <a:ext cx="12192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20"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5146" y="1060846"/>
            <a:ext cx="436245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ts val="236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202565">
              <a:lnSpc>
                <a:spcPts val="1850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6750" y="1352333"/>
            <a:ext cx="12446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11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5842" y="1503653"/>
            <a:ext cx="8191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-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7431" y="1113497"/>
            <a:ext cx="14097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1904" y="838195"/>
            <a:ext cx="160655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7099"/>
              </a:lnSpc>
            </a:pPr>
            <a:r>
              <a:rPr dirty="0" sz="2400" spc="-105">
                <a:latin typeface="Times New Roman"/>
                <a:cs typeface="Times New Roman"/>
              </a:rPr>
              <a:t>v  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7431" y="1578360"/>
            <a:ext cx="9334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9552" y="4311396"/>
            <a:ext cx="3717290" cy="289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5310" y="2390679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283"/>
                </a:lnTo>
              </a:path>
            </a:pathLst>
          </a:custGeom>
          <a:ln w="14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710207" y="2123448"/>
            <a:ext cx="1001394" cy="72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dirty="0" sz="4700" spc="-3920" b="1">
                <a:latin typeface="Times New Roman"/>
                <a:cs typeface="Times New Roman"/>
              </a:rPr>
              <a:t></a:t>
            </a:r>
            <a:r>
              <a:rPr dirty="0" sz="4700" spc="-3920" b="1">
                <a:latin typeface="Times New Roman"/>
                <a:cs typeface="Times New Roman"/>
              </a:rPr>
              <a:t>	</a:t>
            </a:r>
            <a:r>
              <a:rPr dirty="0" sz="4700" spc="-3920" b="1">
                <a:latin typeface="Times New Roman"/>
                <a:cs typeface="Times New Roman"/>
              </a:rPr>
              <a:t>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26144" y="2301716"/>
            <a:ext cx="175895" cy="543560"/>
          </a:xfrm>
          <a:custGeom>
            <a:avLst/>
            <a:gdLst/>
            <a:ahLst/>
            <a:cxnLst/>
            <a:rect l="l" t="t" r="r" b="b"/>
            <a:pathLst>
              <a:path w="175895" h="543560">
                <a:moveTo>
                  <a:pt x="175355" y="0"/>
                </a:moveTo>
                <a:lnTo>
                  <a:pt x="0" y="543210"/>
                </a:lnTo>
              </a:path>
            </a:pathLst>
          </a:custGeom>
          <a:ln w="14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64911" y="2697226"/>
            <a:ext cx="7366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6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7452" y="2559558"/>
            <a:ext cx="1111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9351" y="1609889"/>
            <a:ext cx="3433445" cy="1167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一、部分</a:t>
            </a:r>
            <a:r>
              <a:rPr dirty="0" sz="2800" spc="5">
                <a:solidFill>
                  <a:srgbClr val="00AF50"/>
                </a:solidFill>
                <a:latin typeface="宋体"/>
                <a:cs typeface="宋体"/>
              </a:rPr>
              <a:t>静态</a:t>
            </a:r>
            <a:r>
              <a:rPr dirty="0" sz="2800" spc="5">
                <a:latin typeface="宋体"/>
                <a:cs typeface="宋体"/>
              </a:rPr>
              <a:t>参数</a:t>
            </a:r>
            <a:endParaRPr sz="2800">
              <a:latin typeface="宋体"/>
              <a:cs typeface="宋体"/>
            </a:endParaRPr>
          </a:p>
          <a:p>
            <a:pPr marL="75565">
              <a:lnSpc>
                <a:spcPct val="100000"/>
              </a:lnSpc>
              <a:spcBef>
                <a:spcPts val="2130"/>
              </a:spcBef>
            </a:pPr>
            <a:r>
              <a:rPr dirty="0" sz="2400">
                <a:latin typeface="Times New Roman"/>
                <a:cs typeface="Times New Roman"/>
              </a:rPr>
              <a:t>1).</a:t>
            </a:r>
            <a:r>
              <a:rPr dirty="0" sz="2400">
                <a:latin typeface="宋体"/>
                <a:cs typeface="宋体"/>
              </a:rPr>
              <a:t>输入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失调</a:t>
            </a:r>
            <a:r>
              <a:rPr dirty="0" sz="2400">
                <a:latin typeface="宋体"/>
                <a:cs typeface="宋体"/>
              </a:rPr>
              <a:t>电压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IO</a:t>
            </a:r>
            <a:r>
              <a:rPr dirty="0" baseline="-20833" sz="2400" spc="22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宋体"/>
                <a:cs typeface="宋体"/>
              </a:rPr>
              <a:t>：</a:t>
            </a:r>
            <a:r>
              <a:rPr dirty="0" baseline="-7246" sz="3450" spc="-89">
                <a:latin typeface="Times New Roman"/>
                <a:cs typeface="Times New Roman"/>
              </a:rPr>
              <a:t>V</a:t>
            </a:r>
            <a:r>
              <a:rPr dirty="0" baseline="-39094" sz="2025" spc="-89">
                <a:latin typeface="Times New Roman"/>
                <a:cs typeface="Times New Roman"/>
              </a:rPr>
              <a:t>IO</a:t>
            </a:r>
            <a:endParaRPr baseline="-39094" sz="20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98515" y="2438908"/>
            <a:ext cx="428625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60"/>
              </a:lnSpc>
            </a:pPr>
            <a:r>
              <a:rPr dirty="0" baseline="14492" sz="3450" spc="-622">
                <a:latin typeface="Times New Roman"/>
                <a:cs typeface="Times New Roman"/>
              </a:rPr>
              <a:t>A</a:t>
            </a:r>
            <a:r>
              <a:rPr dirty="0" sz="1350" spc="-100">
                <a:latin typeface="Times New Roman"/>
                <a:cs typeface="Times New Roman"/>
              </a:rPr>
              <a:t>V</a:t>
            </a:r>
            <a:r>
              <a:rPr dirty="0" sz="1350" spc="6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6707" y="2599182"/>
            <a:ext cx="40640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5">
                <a:latin typeface="Times New Roman"/>
                <a:cs typeface="Times New Roman"/>
              </a:rPr>
              <a:t>V  </a:t>
            </a:r>
            <a:r>
              <a:rPr dirty="0" sz="1350" spc="-615">
                <a:latin typeface="Times New Roman"/>
                <a:cs typeface="Times New Roman"/>
              </a:rPr>
              <a:t></a:t>
            </a:r>
            <a:r>
              <a:rPr dirty="0" sz="1350" spc="-2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8527" y="2359659"/>
            <a:ext cx="55499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5440" algn="l"/>
              </a:tabLst>
            </a:pPr>
            <a:r>
              <a:rPr dirty="0" sz="2300" spc="-1030">
                <a:latin typeface="Times New Roman"/>
                <a:cs typeface="Times New Roman"/>
              </a:rPr>
              <a:t></a:t>
            </a:r>
            <a:r>
              <a:rPr dirty="0" sz="2300" spc="-1030">
                <a:latin typeface="Times New Roman"/>
                <a:cs typeface="Times New Roman"/>
              </a:rPr>
              <a:t>	</a:t>
            </a:r>
            <a:r>
              <a:rPr dirty="0" sz="2300" spc="-120">
                <a:latin typeface="Times New Roman"/>
                <a:cs typeface="Times New Roman"/>
              </a:rPr>
              <a:t>V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7640" y="316591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424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18632" y="3165919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424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210303" y="3320034"/>
            <a:ext cx="20574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5">
                <a:latin typeface="Times New Roman"/>
                <a:cs typeface="Times New Roman"/>
              </a:rPr>
              <a:t>I</a:t>
            </a:r>
            <a:r>
              <a:rPr dirty="0" sz="1350" spc="-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2814" y="3110484"/>
            <a:ext cx="3181350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Times New Roman"/>
                <a:cs typeface="Times New Roman"/>
              </a:rPr>
              <a:t>2).</a:t>
            </a:r>
            <a:r>
              <a:rPr dirty="0" baseline="2314" sz="3600">
                <a:latin typeface="宋体"/>
                <a:cs typeface="宋体"/>
              </a:rPr>
              <a:t>输入</a:t>
            </a:r>
            <a:r>
              <a:rPr dirty="0" baseline="2314" sz="3600">
                <a:solidFill>
                  <a:srgbClr val="0000CC"/>
                </a:solidFill>
                <a:latin typeface="宋体"/>
                <a:cs typeface="宋体"/>
              </a:rPr>
              <a:t>失调</a:t>
            </a:r>
            <a:r>
              <a:rPr dirty="0" baseline="2314" sz="3600">
                <a:latin typeface="宋体"/>
                <a:cs typeface="宋体"/>
              </a:rPr>
              <a:t>电流</a:t>
            </a:r>
            <a:r>
              <a:rPr dirty="0" baseline="2314" sz="3600" spc="-944">
                <a:latin typeface="宋体"/>
                <a:cs typeface="宋体"/>
              </a:rPr>
              <a:t> </a:t>
            </a:r>
            <a:r>
              <a:rPr dirty="0" baseline="2314" sz="3600" spc="150">
                <a:latin typeface="Times New Roman"/>
                <a:cs typeface="Times New Roman"/>
              </a:rPr>
              <a:t>I</a:t>
            </a:r>
            <a:r>
              <a:rPr dirty="0" baseline="-17361" sz="2400" spc="150">
                <a:latin typeface="Times New Roman"/>
                <a:cs typeface="Times New Roman"/>
              </a:rPr>
              <a:t>IO</a:t>
            </a:r>
            <a:r>
              <a:rPr dirty="0" baseline="-17361" sz="2400" spc="262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宋体"/>
                <a:cs typeface="宋体"/>
              </a:rPr>
              <a:t>：</a:t>
            </a:r>
            <a:r>
              <a:rPr dirty="0" baseline="2314" sz="3600" spc="-862">
                <a:latin typeface="宋体"/>
                <a:cs typeface="宋体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0038" y="3320034"/>
            <a:ext cx="23749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B</a:t>
            </a:r>
            <a:r>
              <a:rPr dirty="0" sz="1350" spc="-615">
                <a:latin typeface="Times New Roman"/>
                <a:cs typeface="Times New Roman"/>
              </a:rPr>
              <a:t>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38080" y="3358134"/>
            <a:ext cx="68389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2345" sz="2025" spc="-450">
                <a:latin typeface="Times New Roman"/>
                <a:cs typeface="Times New Roman"/>
              </a:rPr>
              <a:t>B</a:t>
            </a:r>
            <a:r>
              <a:rPr dirty="0" baseline="12345" sz="2025" spc="-450">
                <a:latin typeface="Times New Roman"/>
                <a:cs typeface="Times New Roman"/>
              </a:rPr>
              <a:t>             </a:t>
            </a:r>
            <a:r>
              <a:rPr dirty="0" sz="1350" spc="-95">
                <a:latin typeface="Times New Roman"/>
                <a:cs typeface="Times New Roman"/>
              </a:rPr>
              <a:t>V</a:t>
            </a:r>
            <a:r>
              <a:rPr dirty="0" baseline="-20467" sz="1425" spc="-142">
                <a:latin typeface="Times New Roman"/>
                <a:cs typeface="Times New Roman"/>
              </a:rPr>
              <a:t>I </a:t>
            </a:r>
            <a:r>
              <a:rPr dirty="0" baseline="-20467" sz="1425" spc="-97">
                <a:latin typeface="Times New Roman"/>
                <a:cs typeface="Times New Roman"/>
              </a:rPr>
              <a:t> </a:t>
            </a:r>
            <a:r>
              <a:rPr dirty="0" sz="1350" spc="-254">
                <a:latin typeface="Times New Roman"/>
                <a:cs typeface="Times New Roman"/>
              </a:rPr>
              <a:t></a:t>
            </a:r>
            <a:r>
              <a:rPr dirty="0" sz="1350" spc="-254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92244" y="3123184"/>
            <a:ext cx="104965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4375" algn="l"/>
              </a:tabLst>
            </a:pPr>
            <a:r>
              <a:rPr dirty="0" sz="2300" spc="-1030">
                <a:latin typeface="Times New Roman"/>
                <a:cs typeface="Times New Roman"/>
              </a:rPr>
              <a:t></a:t>
            </a:r>
            <a:r>
              <a:rPr dirty="0" sz="2300" spc="425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I	</a:t>
            </a:r>
            <a:r>
              <a:rPr dirty="0" sz="2300" spc="-1030">
                <a:latin typeface="Times New Roman"/>
                <a:cs typeface="Times New Roman"/>
              </a:rPr>
              <a:t></a:t>
            </a:r>
            <a:r>
              <a:rPr dirty="0" sz="2300" spc="-19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I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83261" y="3945540"/>
            <a:ext cx="112395" cy="349250"/>
          </a:xfrm>
          <a:custGeom>
            <a:avLst/>
            <a:gdLst/>
            <a:ahLst/>
            <a:cxnLst/>
            <a:rect l="l" t="t" r="r" b="b"/>
            <a:pathLst>
              <a:path w="112395" h="349250">
                <a:moveTo>
                  <a:pt x="112395" y="0"/>
                </a:moveTo>
                <a:lnTo>
                  <a:pt x="0" y="349186"/>
                </a:lnTo>
              </a:path>
            </a:pathLst>
          </a:custGeom>
          <a:ln w="14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32814" y="3887527"/>
            <a:ext cx="3671570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3).</a:t>
            </a:r>
            <a:r>
              <a:rPr dirty="0" sz="2800" spc="-5">
                <a:latin typeface="宋体"/>
                <a:cs typeface="宋体"/>
              </a:rPr>
              <a:t>输入</a:t>
            </a:r>
            <a:r>
              <a:rPr dirty="0" sz="2800" spc="-5">
                <a:solidFill>
                  <a:srgbClr val="BF0000"/>
                </a:solidFill>
                <a:latin typeface="宋体"/>
                <a:cs typeface="宋体"/>
              </a:rPr>
              <a:t>偏置</a:t>
            </a:r>
            <a:r>
              <a:rPr dirty="0" sz="2800" spc="-5">
                <a:latin typeface="宋体"/>
                <a:cs typeface="宋体"/>
              </a:rPr>
              <a:t>电流</a:t>
            </a:r>
            <a:r>
              <a:rPr dirty="0" sz="2800" spc="-710">
                <a:latin typeface="宋体"/>
                <a:cs typeface="宋体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IB</a:t>
            </a:r>
            <a:r>
              <a:rPr dirty="0" baseline="-20833" sz="2400" spc="434">
                <a:latin typeface="Times New Roman"/>
                <a:cs typeface="Times New Roman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：</a:t>
            </a:r>
            <a:r>
              <a:rPr dirty="0" sz="2000" spc="-60" b="1">
                <a:latin typeface="Microsoft JhengHei"/>
                <a:cs typeface="Microsoft JhengHei"/>
              </a:rPr>
              <a:t> </a:t>
            </a:r>
            <a:r>
              <a:rPr dirty="0" baseline="9661" sz="3450" spc="82">
                <a:latin typeface="Times New Roman"/>
                <a:cs typeface="Times New Roman"/>
              </a:rPr>
              <a:t>I</a:t>
            </a:r>
            <a:r>
              <a:rPr dirty="0" baseline="-8230" sz="2025" spc="82">
                <a:latin typeface="Times New Roman"/>
                <a:cs typeface="Times New Roman"/>
              </a:rPr>
              <a:t>IO</a:t>
            </a:r>
            <a:endParaRPr baseline="-8230" sz="202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0279" y="3806698"/>
            <a:ext cx="1795145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33855" algn="l"/>
              </a:tabLst>
            </a:pPr>
            <a:r>
              <a:rPr dirty="0" sz="2300" spc="-1030">
                <a:latin typeface="Times New Roman"/>
                <a:cs typeface="Times New Roman"/>
              </a:rPr>
              <a:t>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baseline="-2732" sz="4575" spc="-3434">
                <a:latin typeface="Times New Roman"/>
                <a:cs typeface="Times New Roman"/>
              </a:rPr>
              <a:t></a:t>
            </a:r>
            <a:r>
              <a:rPr dirty="0" baseline="-2732" sz="4575" spc="-742">
                <a:latin typeface="Times New Roman"/>
                <a:cs typeface="Times New Roman"/>
              </a:rPr>
              <a:t> </a:t>
            </a:r>
            <a:r>
              <a:rPr dirty="0" sz="2300" spc="170">
                <a:latin typeface="Times New Roman"/>
                <a:cs typeface="Times New Roman"/>
              </a:rPr>
              <a:t>I</a:t>
            </a:r>
            <a:r>
              <a:rPr dirty="0" baseline="-24691" sz="2025" spc="7">
                <a:latin typeface="Times New Roman"/>
                <a:cs typeface="Times New Roman"/>
              </a:rPr>
              <a:t>B</a:t>
            </a:r>
            <a:r>
              <a:rPr dirty="0" baseline="-24691" sz="2025" spc="-922">
                <a:latin typeface="Times New Roman"/>
                <a:cs typeface="Times New Roman"/>
              </a:rPr>
              <a:t></a:t>
            </a:r>
            <a:r>
              <a:rPr dirty="0" baseline="-24691" sz="2025">
                <a:latin typeface="Times New Roman"/>
                <a:cs typeface="Times New Roman"/>
              </a:rPr>
              <a:t> </a:t>
            </a:r>
            <a:r>
              <a:rPr dirty="0" baseline="-24691" sz="2025" spc="-15">
                <a:latin typeface="Times New Roman"/>
                <a:cs typeface="Times New Roman"/>
              </a:rPr>
              <a:t> </a:t>
            </a:r>
            <a:r>
              <a:rPr dirty="0" sz="2300" spc="-1030">
                <a:latin typeface="Times New Roman"/>
                <a:cs typeface="Times New Roman"/>
              </a:rPr>
              <a:t>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 spc="165">
                <a:latin typeface="Times New Roman"/>
                <a:cs typeface="Times New Roman"/>
              </a:rPr>
              <a:t>I</a:t>
            </a:r>
            <a:r>
              <a:rPr dirty="0" baseline="-24691" sz="2025" spc="37">
                <a:latin typeface="Times New Roman"/>
                <a:cs typeface="Times New Roman"/>
              </a:rPr>
              <a:t>B</a:t>
            </a:r>
            <a:r>
              <a:rPr dirty="0" baseline="-24691" sz="2025" spc="-922">
                <a:latin typeface="Times New Roman"/>
                <a:cs typeface="Times New Roman"/>
              </a:rPr>
              <a:t></a:t>
            </a:r>
            <a:r>
              <a:rPr dirty="0" baseline="-24691" sz="2025" spc="89">
                <a:latin typeface="Times New Roman"/>
                <a:cs typeface="Times New Roman"/>
              </a:rPr>
              <a:t> </a:t>
            </a:r>
            <a:r>
              <a:rPr dirty="0" baseline="-2732" sz="4575" spc="-3434">
                <a:latin typeface="Times New Roman"/>
                <a:cs typeface="Times New Roman"/>
              </a:rPr>
              <a:t></a:t>
            </a:r>
            <a:r>
              <a:rPr dirty="0" baseline="-2732" sz="4575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59552" y="4311396"/>
            <a:ext cx="3668267" cy="2897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32814" y="4689263"/>
            <a:ext cx="3963670" cy="1042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buFont typeface="Times New Roman"/>
              <a:buAutoNum type="arabicParenR" startAt="4"/>
              <a:tabLst>
                <a:tab pos="343535" algn="l"/>
              </a:tabLst>
            </a:pPr>
            <a:r>
              <a:rPr dirty="0" sz="2400">
                <a:latin typeface="宋体"/>
                <a:cs typeface="宋体"/>
              </a:rPr>
              <a:t>输入失调电压温漂</a:t>
            </a:r>
            <a:r>
              <a:rPr dirty="0" sz="2400" spc="-645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dV</a:t>
            </a:r>
            <a:r>
              <a:rPr dirty="0" baseline="-20833" sz="2400" spc="7">
                <a:latin typeface="Times New Roman"/>
                <a:cs typeface="Times New Roman"/>
              </a:rPr>
              <a:t>IO</a:t>
            </a:r>
            <a:r>
              <a:rPr dirty="0" baseline="-20833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920"/>
              </a:spcBef>
              <a:buFont typeface="Times New Roman"/>
              <a:buAutoNum type="arabicParenR" startAt="4"/>
              <a:tabLst>
                <a:tab pos="343535" algn="l"/>
              </a:tabLst>
            </a:pPr>
            <a:r>
              <a:rPr dirty="0" sz="2400">
                <a:latin typeface="宋体"/>
                <a:cs typeface="宋体"/>
              </a:rPr>
              <a:t>输入失调电流温漂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dI</a:t>
            </a:r>
            <a:r>
              <a:rPr dirty="0" baseline="-20833" sz="2400" spc="112">
                <a:latin typeface="Times New Roman"/>
                <a:cs typeface="Times New Roman"/>
              </a:rPr>
              <a:t>IO</a:t>
            </a:r>
            <a:r>
              <a:rPr dirty="0" baseline="-20833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ct val="100000"/>
              </a:lnSpc>
            </a:pPr>
            <a:r>
              <a:rPr dirty="0" sz="2800" spc="5">
                <a:solidFill>
                  <a:srgbClr val="000000"/>
                </a:solidFill>
              </a:rPr>
              <a:t>二、动态技术指标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06496" y="1366982"/>
            <a:ext cx="385191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1).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开环</a:t>
            </a:r>
            <a:r>
              <a:rPr dirty="0" sz="2400">
                <a:latin typeface="宋体"/>
                <a:cs typeface="宋体"/>
              </a:rPr>
              <a:t>差模电压放大倍数</a:t>
            </a:r>
            <a:r>
              <a:rPr dirty="0" sz="2400" spc="-680">
                <a:latin typeface="宋体"/>
                <a:cs typeface="宋体"/>
              </a:rPr>
              <a:t> </a:t>
            </a:r>
            <a:r>
              <a:rPr dirty="0" sz="2400" spc="-145">
                <a:latin typeface="Times New Roman"/>
                <a:cs typeface="Times New Roman"/>
              </a:rPr>
              <a:t>A</a:t>
            </a:r>
            <a:r>
              <a:rPr dirty="0" baseline="-20833" sz="2400" spc="-217">
                <a:latin typeface="Times New Roman"/>
                <a:cs typeface="Times New Roman"/>
              </a:rPr>
              <a:t>v</a:t>
            </a:r>
            <a:r>
              <a:rPr dirty="0" baseline="-20833" sz="2400" spc="-21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7496" y="1366982"/>
            <a:ext cx="1261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60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130</a:t>
            </a:r>
            <a:r>
              <a:rPr dirty="0" sz="2400" spc="13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496" y="1879098"/>
            <a:ext cx="24733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2).</a:t>
            </a:r>
            <a:r>
              <a:rPr dirty="0" sz="2400" spc="15">
                <a:latin typeface="宋体"/>
                <a:cs typeface="宋体"/>
              </a:rPr>
              <a:t>差模输入电阻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20833" sz="2400" spc="22">
                <a:latin typeface="Times New Roman"/>
                <a:cs typeface="Times New Roman"/>
              </a:rPr>
              <a:t>id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496" y="2916874"/>
            <a:ext cx="264414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4).</a:t>
            </a:r>
            <a:r>
              <a:rPr dirty="0" sz="2400">
                <a:latin typeface="宋体"/>
                <a:cs typeface="宋体"/>
              </a:rPr>
              <a:t>共模抑制比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K</a:t>
            </a:r>
            <a:r>
              <a:rPr dirty="0" baseline="-20833" sz="2400" spc="37">
                <a:latin typeface="Times New Roman"/>
                <a:cs typeface="Times New Roman"/>
              </a:rPr>
              <a:t>CMR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377" y="2916874"/>
            <a:ext cx="12617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80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140</a:t>
            </a:r>
            <a:r>
              <a:rPr dirty="0" sz="2400" spc="135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496" y="3378993"/>
            <a:ext cx="7510145" cy="1297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6100" marR="2134870" indent="-5334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5).</a:t>
            </a:r>
            <a:r>
              <a:rPr dirty="0" sz="2400" spc="10">
                <a:latin typeface="宋体"/>
                <a:cs typeface="宋体"/>
              </a:rPr>
              <a:t>－</a:t>
            </a:r>
            <a:r>
              <a:rPr dirty="0" sz="2400" spc="10">
                <a:latin typeface="Times New Roman"/>
                <a:cs typeface="Times New Roman"/>
              </a:rPr>
              <a:t>3dB</a:t>
            </a:r>
            <a:r>
              <a:rPr dirty="0" sz="2400" spc="10">
                <a:latin typeface="宋体"/>
                <a:cs typeface="宋体"/>
              </a:rPr>
              <a:t>带宽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baseline="-20833" sz="2400" spc="120">
                <a:latin typeface="Times New Roman"/>
                <a:cs typeface="Times New Roman"/>
              </a:rPr>
              <a:t>H</a:t>
            </a:r>
            <a:r>
              <a:rPr dirty="0" baseline="-20833" sz="2400" spc="322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：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baseline="-20833" sz="2400" spc="-37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o</a:t>
            </a:r>
            <a:r>
              <a:rPr dirty="0" sz="2400" spc="-25">
                <a:latin typeface="宋体"/>
                <a:cs typeface="宋体"/>
              </a:rPr>
              <a:t>在高频段下降</a:t>
            </a:r>
            <a:r>
              <a:rPr dirty="0" sz="2400" spc="-25">
                <a:latin typeface="Times New Roman"/>
                <a:cs typeface="Times New Roman"/>
              </a:rPr>
              <a:t>3dB </a:t>
            </a:r>
            <a:r>
              <a:rPr dirty="0" sz="2400" spc="-50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所定义的带宽</a:t>
            </a:r>
            <a:r>
              <a:rPr dirty="0" sz="2400" spc="-63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baseline="-20833" sz="2400" spc="120">
                <a:latin typeface="Times New Roman"/>
                <a:cs typeface="Times New Roman"/>
              </a:rPr>
              <a:t>H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400">
                <a:latin typeface="Times New Roman"/>
                <a:cs typeface="Times New Roman"/>
              </a:rPr>
              <a:t>6).</a:t>
            </a:r>
            <a:r>
              <a:rPr dirty="0" sz="2400">
                <a:latin typeface="宋体"/>
                <a:cs typeface="宋体"/>
              </a:rPr>
              <a:t>单位增益带宽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baseline="-20833" sz="2400" spc="127">
                <a:latin typeface="Times New Roman"/>
                <a:cs typeface="Times New Roman"/>
              </a:rPr>
              <a:t>T</a:t>
            </a:r>
            <a:r>
              <a:rPr dirty="0" baseline="-20833" sz="2400" spc="232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(BW</a:t>
            </a:r>
            <a:r>
              <a:rPr dirty="0" baseline="-20833" sz="2400" spc="-30">
                <a:latin typeface="Times New Roman"/>
                <a:cs typeface="Times New Roman"/>
              </a:rPr>
              <a:t>G</a:t>
            </a:r>
            <a:r>
              <a:rPr dirty="0" sz="2400" spc="-20">
                <a:latin typeface="Times New Roman"/>
                <a:cs typeface="Times New Roman"/>
              </a:rPr>
              <a:t>)——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baseline="-20833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o</a:t>
            </a:r>
            <a:r>
              <a:rPr dirty="0" sz="2400" spc="-20">
                <a:latin typeface="Times New Roman"/>
                <a:cs typeface="Times New Roman"/>
              </a:rPr>
              <a:t>=1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(0dB)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时对应的频率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496" y="2417110"/>
            <a:ext cx="15817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 spc="10">
                <a:latin typeface="Times New Roman"/>
                <a:cs typeface="Times New Roman"/>
              </a:rPr>
              <a:t>.</a:t>
            </a: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出阻</a:t>
            </a:r>
            <a:r>
              <a:rPr dirty="0" sz="2400">
                <a:latin typeface="宋体"/>
                <a:cs typeface="宋体"/>
              </a:rPr>
              <a:t>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1090" y="2491698"/>
            <a:ext cx="31369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85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470" y="1879098"/>
            <a:ext cx="1785620" cy="915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10</a:t>
            </a:r>
            <a:r>
              <a:rPr dirty="0" baseline="24305" sz="2400" spc="-209">
                <a:latin typeface="Times New Roman"/>
                <a:cs typeface="Times New Roman"/>
              </a:rPr>
              <a:t>6</a:t>
            </a:r>
            <a:r>
              <a:rPr dirty="0" sz="2400" spc="-140" b="1">
                <a:latin typeface="Times New Roman"/>
                <a:cs typeface="Times New Roman"/>
              </a:rPr>
              <a:t>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imes New Roman"/>
                <a:cs typeface="Times New Roman"/>
              </a:rPr>
              <a:t>-10</a:t>
            </a:r>
            <a:r>
              <a:rPr dirty="0" baseline="24305" sz="2400" spc="-142">
                <a:latin typeface="Times New Roman"/>
                <a:cs typeface="Times New Roman"/>
              </a:rPr>
              <a:t>13</a:t>
            </a:r>
            <a:r>
              <a:rPr dirty="0" sz="2400" spc="-95" b="1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400" spc="-114">
                <a:latin typeface="Times New Roman"/>
                <a:cs typeface="Times New Roman"/>
              </a:rPr>
              <a:t>0.05</a:t>
            </a:r>
            <a:r>
              <a:rPr dirty="0" sz="2400" spc="-114" b="1">
                <a:latin typeface="Times New Roman"/>
                <a:cs typeface="Times New Roman"/>
              </a:rPr>
              <a:t>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Times New Roman"/>
                <a:cs typeface="Times New Roman"/>
              </a:rPr>
              <a:t>-200</a:t>
            </a:r>
            <a:r>
              <a:rPr dirty="0" sz="2400" spc="-114" b="1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8959" y="3259835"/>
            <a:ext cx="2735580" cy="109855"/>
          </a:xfrm>
          <a:custGeom>
            <a:avLst/>
            <a:gdLst/>
            <a:ahLst/>
            <a:cxnLst/>
            <a:rect l="l" t="t" r="r" b="b"/>
            <a:pathLst>
              <a:path w="2735579" h="109854">
                <a:moveTo>
                  <a:pt x="2698058" y="54864"/>
                </a:moveTo>
                <a:lnTo>
                  <a:pt x="2634996" y="18288"/>
                </a:lnTo>
                <a:lnTo>
                  <a:pt x="2630424" y="16764"/>
                </a:lnTo>
                <a:lnTo>
                  <a:pt x="2628900" y="10668"/>
                </a:lnTo>
                <a:lnTo>
                  <a:pt x="2634996" y="1524"/>
                </a:lnTo>
                <a:lnTo>
                  <a:pt x="2639567" y="0"/>
                </a:lnTo>
                <a:lnTo>
                  <a:pt x="2644140" y="1524"/>
                </a:lnTo>
                <a:lnTo>
                  <a:pt x="2719904" y="45720"/>
                </a:lnTo>
                <a:lnTo>
                  <a:pt x="2715767" y="45720"/>
                </a:lnTo>
                <a:lnTo>
                  <a:pt x="2715767" y="47244"/>
                </a:lnTo>
                <a:lnTo>
                  <a:pt x="2711196" y="47244"/>
                </a:lnTo>
                <a:lnTo>
                  <a:pt x="2698058" y="54864"/>
                </a:lnTo>
                <a:close/>
              </a:path>
              <a:path w="2735579" h="109854">
                <a:moveTo>
                  <a:pt x="2682292" y="64008"/>
                </a:moveTo>
                <a:lnTo>
                  <a:pt x="0" y="64008"/>
                </a:lnTo>
                <a:lnTo>
                  <a:pt x="0" y="45720"/>
                </a:lnTo>
                <a:lnTo>
                  <a:pt x="2682292" y="45720"/>
                </a:lnTo>
                <a:lnTo>
                  <a:pt x="2698058" y="54864"/>
                </a:lnTo>
                <a:lnTo>
                  <a:pt x="2682292" y="64008"/>
                </a:lnTo>
                <a:close/>
              </a:path>
              <a:path w="2735579" h="109854">
                <a:moveTo>
                  <a:pt x="2719904" y="64008"/>
                </a:moveTo>
                <a:lnTo>
                  <a:pt x="2715767" y="64008"/>
                </a:lnTo>
                <a:lnTo>
                  <a:pt x="2715767" y="45720"/>
                </a:lnTo>
                <a:lnTo>
                  <a:pt x="2719904" y="45720"/>
                </a:lnTo>
                <a:lnTo>
                  <a:pt x="2735580" y="54864"/>
                </a:lnTo>
                <a:lnTo>
                  <a:pt x="2719904" y="64008"/>
                </a:lnTo>
                <a:close/>
              </a:path>
              <a:path w="2735579" h="109854">
                <a:moveTo>
                  <a:pt x="2711196" y="62484"/>
                </a:moveTo>
                <a:lnTo>
                  <a:pt x="2698058" y="54864"/>
                </a:lnTo>
                <a:lnTo>
                  <a:pt x="2711196" y="47244"/>
                </a:lnTo>
                <a:lnTo>
                  <a:pt x="2711196" y="62484"/>
                </a:lnTo>
                <a:close/>
              </a:path>
              <a:path w="2735579" h="109854">
                <a:moveTo>
                  <a:pt x="2715767" y="62484"/>
                </a:moveTo>
                <a:lnTo>
                  <a:pt x="2711196" y="62484"/>
                </a:lnTo>
                <a:lnTo>
                  <a:pt x="2711196" y="47244"/>
                </a:lnTo>
                <a:lnTo>
                  <a:pt x="2715767" y="47244"/>
                </a:lnTo>
                <a:lnTo>
                  <a:pt x="2715767" y="62484"/>
                </a:lnTo>
                <a:close/>
              </a:path>
              <a:path w="2735579" h="109854">
                <a:moveTo>
                  <a:pt x="2639567" y="109728"/>
                </a:moveTo>
                <a:lnTo>
                  <a:pt x="2634996" y="108204"/>
                </a:lnTo>
                <a:lnTo>
                  <a:pt x="2628900" y="99060"/>
                </a:lnTo>
                <a:lnTo>
                  <a:pt x="2630424" y="94488"/>
                </a:lnTo>
                <a:lnTo>
                  <a:pt x="2634996" y="91440"/>
                </a:lnTo>
                <a:lnTo>
                  <a:pt x="2698058" y="54864"/>
                </a:lnTo>
                <a:lnTo>
                  <a:pt x="2711196" y="62484"/>
                </a:lnTo>
                <a:lnTo>
                  <a:pt x="2715767" y="62484"/>
                </a:lnTo>
                <a:lnTo>
                  <a:pt x="2715767" y="64008"/>
                </a:lnTo>
                <a:lnTo>
                  <a:pt x="2719904" y="64008"/>
                </a:lnTo>
                <a:lnTo>
                  <a:pt x="2644140" y="108204"/>
                </a:lnTo>
                <a:lnTo>
                  <a:pt x="2639567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95159" y="1918716"/>
            <a:ext cx="111760" cy="1539240"/>
          </a:xfrm>
          <a:custGeom>
            <a:avLst/>
            <a:gdLst/>
            <a:ahLst/>
            <a:cxnLst/>
            <a:rect l="l" t="t" r="r" b="b"/>
            <a:pathLst>
              <a:path w="111759" h="1539239">
                <a:moveTo>
                  <a:pt x="10667" y="106680"/>
                </a:moveTo>
                <a:lnTo>
                  <a:pt x="1523" y="100584"/>
                </a:lnTo>
                <a:lnTo>
                  <a:pt x="0" y="96012"/>
                </a:lnTo>
                <a:lnTo>
                  <a:pt x="3047" y="91440"/>
                </a:lnTo>
                <a:lnTo>
                  <a:pt x="54863" y="0"/>
                </a:lnTo>
                <a:lnTo>
                  <a:pt x="66421" y="19812"/>
                </a:lnTo>
                <a:lnTo>
                  <a:pt x="45719" y="19812"/>
                </a:lnTo>
                <a:lnTo>
                  <a:pt x="45719" y="54864"/>
                </a:lnTo>
                <a:lnTo>
                  <a:pt x="18287" y="100584"/>
                </a:lnTo>
                <a:lnTo>
                  <a:pt x="16763" y="105156"/>
                </a:lnTo>
                <a:lnTo>
                  <a:pt x="10667" y="106680"/>
                </a:lnTo>
                <a:close/>
              </a:path>
              <a:path w="111759" h="1539239">
                <a:moveTo>
                  <a:pt x="45719" y="54864"/>
                </a:moveTo>
                <a:lnTo>
                  <a:pt x="45719" y="19812"/>
                </a:lnTo>
                <a:lnTo>
                  <a:pt x="64007" y="19812"/>
                </a:lnTo>
                <a:lnTo>
                  <a:pt x="64007" y="24384"/>
                </a:lnTo>
                <a:lnTo>
                  <a:pt x="47243" y="24384"/>
                </a:lnTo>
                <a:lnTo>
                  <a:pt x="55483" y="38590"/>
                </a:lnTo>
                <a:lnTo>
                  <a:pt x="45719" y="54864"/>
                </a:lnTo>
                <a:close/>
              </a:path>
              <a:path w="111759" h="1539239">
                <a:moveTo>
                  <a:pt x="100583" y="106680"/>
                </a:moveTo>
                <a:lnTo>
                  <a:pt x="94487" y="105156"/>
                </a:lnTo>
                <a:lnTo>
                  <a:pt x="91439" y="100584"/>
                </a:lnTo>
                <a:lnTo>
                  <a:pt x="64007" y="53287"/>
                </a:lnTo>
                <a:lnTo>
                  <a:pt x="64007" y="19812"/>
                </a:lnTo>
                <a:lnTo>
                  <a:pt x="66421" y="19812"/>
                </a:lnTo>
                <a:lnTo>
                  <a:pt x="108203" y="91440"/>
                </a:lnTo>
                <a:lnTo>
                  <a:pt x="111251" y="96012"/>
                </a:lnTo>
                <a:lnTo>
                  <a:pt x="109727" y="100584"/>
                </a:lnTo>
                <a:lnTo>
                  <a:pt x="100583" y="106680"/>
                </a:lnTo>
                <a:close/>
              </a:path>
              <a:path w="111759" h="1539239">
                <a:moveTo>
                  <a:pt x="55483" y="38590"/>
                </a:moveTo>
                <a:lnTo>
                  <a:pt x="47243" y="24384"/>
                </a:lnTo>
                <a:lnTo>
                  <a:pt x="64007" y="24384"/>
                </a:lnTo>
                <a:lnTo>
                  <a:pt x="55483" y="38590"/>
                </a:lnTo>
                <a:close/>
              </a:path>
              <a:path w="111759" h="1539239">
                <a:moveTo>
                  <a:pt x="64007" y="53287"/>
                </a:moveTo>
                <a:lnTo>
                  <a:pt x="55483" y="38590"/>
                </a:lnTo>
                <a:lnTo>
                  <a:pt x="64007" y="24384"/>
                </a:lnTo>
                <a:lnTo>
                  <a:pt x="64007" y="53287"/>
                </a:lnTo>
                <a:close/>
              </a:path>
              <a:path w="111759" h="1539239">
                <a:moveTo>
                  <a:pt x="64007" y="1539240"/>
                </a:moveTo>
                <a:lnTo>
                  <a:pt x="45719" y="1539240"/>
                </a:lnTo>
                <a:lnTo>
                  <a:pt x="45719" y="54864"/>
                </a:lnTo>
                <a:lnTo>
                  <a:pt x="55483" y="38590"/>
                </a:lnTo>
                <a:lnTo>
                  <a:pt x="64007" y="53287"/>
                </a:lnTo>
                <a:lnTo>
                  <a:pt x="64007" y="1539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16427" y="1733774"/>
            <a:ext cx="10033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60"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0241" y="1582360"/>
            <a:ext cx="13887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0">
                <a:latin typeface="Times New Roman"/>
                <a:cs typeface="Times New Roman"/>
              </a:rPr>
              <a:t>20lg|</a:t>
            </a:r>
            <a:r>
              <a:rPr dirty="0" sz="2000" spc="-4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|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(dB)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1735" y="2328672"/>
            <a:ext cx="2209800" cy="1135380"/>
          </a:xfrm>
          <a:custGeom>
            <a:avLst/>
            <a:gdLst/>
            <a:ahLst/>
            <a:cxnLst/>
            <a:rect l="l" t="t" r="r" b="b"/>
            <a:pathLst>
              <a:path w="2209800" h="1135379">
                <a:moveTo>
                  <a:pt x="2188463" y="1135379"/>
                </a:moveTo>
                <a:lnTo>
                  <a:pt x="2148840" y="1072895"/>
                </a:lnTo>
                <a:lnTo>
                  <a:pt x="2107691" y="1008887"/>
                </a:lnTo>
                <a:lnTo>
                  <a:pt x="2069591" y="946404"/>
                </a:lnTo>
                <a:lnTo>
                  <a:pt x="2029967" y="882395"/>
                </a:lnTo>
                <a:lnTo>
                  <a:pt x="1991867" y="821435"/>
                </a:lnTo>
                <a:lnTo>
                  <a:pt x="1952244" y="760475"/>
                </a:lnTo>
                <a:lnTo>
                  <a:pt x="1932432" y="731520"/>
                </a:lnTo>
                <a:lnTo>
                  <a:pt x="1914144" y="702564"/>
                </a:lnTo>
                <a:lnTo>
                  <a:pt x="1894332" y="675131"/>
                </a:lnTo>
                <a:lnTo>
                  <a:pt x="1872995" y="649224"/>
                </a:lnTo>
                <a:lnTo>
                  <a:pt x="1853183" y="621791"/>
                </a:lnTo>
                <a:lnTo>
                  <a:pt x="1812036" y="573024"/>
                </a:lnTo>
                <a:lnTo>
                  <a:pt x="1769363" y="528828"/>
                </a:lnTo>
                <a:lnTo>
                  <a:pt x="1725167" y="489204"/>
                </a:lnTo>
                <a:lnTo>
                  <a:pt x="1679448" y="455676"/>
                </a:lnTo>
                <a:lnTo>
                  <a:pt x="1630679" y="428243"/>
                </a:lnTo>
                <a:lnTo>
                  <a:pt x="1554479" y="399287"/>
                </a:lnTo>
                <a:lnTo>
                  <a:pt x="1498091" y="390143"/>
                </a:lnTo>
                <a:lnTo>
                  <a:pt x="1469136" y="387095"/>
                </a:lnTo>
                <a:lnTo>
                  <a:pt x="1417320" y="374904"/>
                </a:lnTo>
                <a:lnTo>
                  <a:pt x="1394459" y="367284"/>
                </a:lnTo>
                <a:lnTo>
                  <a:pt x="1373124" y="358139"/>
                </a:lnTo>
                <a:lnTo>
                  <a:pt x="1353312" y="348995"/>
                </a:lnTo>
                <a:lnTo>
                  <a:pt x="1336548" y="336804"/>
                </a:lnTo>
                <a:lnTo>
                  <a:pt x="1319783" y="326136"/>
                </a:lnTo>
                <a:lnTo>
                  <a:pt x="1304544" y="313943"/>
                </a:lnTo>
                <a:lnTo>
                  <a:pt x="1289304" y="300228"/>
                </a:lnTo>
                <a:lnTo>
                  <a:pt x="1264920" y="272795"/>
                </a:lnTo>
                <a:lnTo>
                  <a:pt x="1254251" y="257556"/>
                </a:lnTo>
                <a:lnTo>
                  <a:pt x="1242059" y="242316"/>
                </a:lnTo>
                <a:lnTo>
                  <a:pt x="1222248" y="213359"/>
                </a:lnTo>
                <a:lnTo>
                  <a:pt x="1203960" y="182880"/>
                </a:lnTo>
                <a:lnTo>
                  <a:pt x="1185672" y="153924"/>
                </a:lnTo>
                <a:lnTo>
                  <a:pt x="1153668" y="112775"/>
                </a:lnTo>
                <a:lnTo>
                  <a:pt x="1117091" y="76200"/>
                </a:lnTo>
                <a:lnTo>
                  <a:pt x="1071372" y="47244"/>
                </a:lnTo>
                <a:lnTo>
                  <a:pt x="1033272" y="32004"/>
                </a:lnTo>
                <a:lnTo>
                  <a:pt x="1010412" y="25908"/>
                </a:lnTo>
                <a:lnTo>
                  <a:pt x="0" y="25908"/>
                </a:lnTo>
                <a:lnTo>
                  <a:pt x="0" y="0"/>
                </a:lnTo>
                <a:lnTo>
                  <a:pt x="1018031" y="0"/>
                </a:lnTo>
                <a:lnTo>
                  <a:pt x="1039368" y="7620"/>
                </a:lnTo>
                <a:lnTo>
                  <a:pt x="1062227" y="15240"/>
                </a:lnTo>
                <a:lnTo>
                  <a:pt x="1100327" y="33528"/>
                </a:lnTo>
                <a:lnTo>
                  <a:pt x="1147572" y="68580"/>
                </a:lnTo>
                <a:lnTo>
                  <a:pt x="1159764" y="82296"/>
                </a:lnTo>
                <a:lnTo>
                  <a:pt x="1173479" y="96012"/>
                </a:lnTo>
                <a:lnTo>
                  <a:pt x="1205483" y="140208"/>
                </a:lnTo>
                <a:lnTo>
                  <a:pt x="1245108" y="199643"/>
                </a:lnTo>
                <a:lnTo>
                  <a:pt x="1263395" y="228600"/>
                </a:lnTo>
                <a:lnTo>
                  <a:pt x="1284732" y="256031"/>
                </a:lnTo>
                <a:lnTo>
                  <a:pt x="1309116" y="283464"/>
                </a:lnTo>
                <a:lnTo>
                  <a:pt x="1321308" y="294131"/>
                </a:lnTo>
                <a:lnTo>
                  <a:pt x="1335024" y="306323"/>
                </a:lnTo>
                <a:lnTo>
                  <a:pt x="1385316" y="335280"/>
                </a:lnTo>
                <a:lnTo>
                  <a:pt x="1424940" y="350519"/>
                </a:lnTo>
                <a:lnTo>
                  <a:pt x="1473708" y="361187"/>
                </a:lnTo>
                <a:lnTo>
                  <a:pt x="1530095" y="368808"/>
                </a:lnTo>
                <a:lnTo>
                  <a:pt x="1559051" y="374904"/>
                </a:lnTo>
                <a:lnTo>
                  <a:pt x="1615440" y="393191"/>
                </a:lnTo>
                <a:lnTo>
                  <a:pt x="1667255" y="419100"/>
                </a:lnTo>
                <a:lnTo>
                  <a:pt x="1717548" y="451104"/>
                </a:lnTo>
                <a:lnTo>
                  <a:pt x="1763267" y="489204"/>
                </a:lnTo>
                <a:lnTo>
                  <a:pt x="1808987" y="533400"/>
                </a:lnTo>
                <a:lnTo>
                  <a:pt x="1851659" y="580643"/>
                </a:lnTo>
                <a:lnTo>
                  <a:pt x="1894332" y="632460"/>
                </a:lnTo>
                <a:lnTo>
                  <a:pt x="1973579" y="746760"/>
                </a:lnTo>
                <a:lnTo>
                  <a:pt x="2013204" y="807720"/>
                </a:lnTo>
                <a:lnTo>
                  <a:pt x="2051304" y="870204"/>
                </a:lnTo>
                <a:lnTo>
                  <a:pt x="2090928" y="932687"/>
                </a:lnTo>
                <a:lnTo>
                  <a:pt x="2129028" y="996695"/>
                </a:lnTo>
                <a:lnTo>
                  <a:pt x="2170175" y="1059179"/>
                </a:lnTo>
                <a:lnTo>
                  <a:pt x="2209800" y="1121664"/>
                </a:lnTo>
                <a:lnTo>
                  <a:pt x="2188463" y="1135379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65108" y="302254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2811" y="3453889"/>
            <a:ext cx="85216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8350" algn="l"/>
              </a:tabLst>
            </a:pPr>
            <a:r>
              <a:rPr dirty="0" sz="2000" spc="-114">
                <a:latin typeface="Times New Roman"/>
                <a:cs typeface="Times New Roman"/>
              </a:rPr>
              <a:t>B</a:t>
            </a:r>
            <a:r>
              <a:rPr dirty="0" sz="2000" spc="-220">
                <a:latin typeface="Times New Roman"/>
                <a:cs typeface="Times New Roman"/>
              </a:rPr>
              <a:t>W</a:t>
            </a:r>
            <a:r>
              <a:rPr dirty="0" baseline="-21367" sz="1950" spc="30">
                <a:latin typeface="Times New Roman"/>
                <a:cs typeface="Times New Roman"/>
              </a:rPr>
              <a:t>G</a:t>
            </a:r>
            <a:r>
              <a:rPr dirty="0" baseline="-21367" sz="1950" spc="30">
                <a:latin typeface="Times New Roman"/>
                <a:cs typeface="Times New Roman"/>
              </a:rPr>
              <a:t>	</a:t>
            </a:r>
            <a:r>
              <a:rPr dirty="0" sz="2000" spc="-114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31807" y="3212592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81771" y="2388108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4"/>
                </a:lnTo>
              </a:path>
            </a:pathLst>
          </a:custGeom>
          <a:ln w="9144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98930" y="3382309"/>
            <a:ext cx="217804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20">
                <a:latin typeface="Times New Roman"/>
                <a:cs typeface="Times New Roman"/>
              </a:rPr>
              <a:t>f</a:t>
            </a:r>
            <a:r>
              <a:rPr dirty="0" baseline="-21367" sz="1950" spc="30">
                <a:latin typeface="Times New Roman"/>
                <a:cs typeface="Times New Roman"/>
              </a:rPr>
              <a:t>H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5824" y="2158483"/>
            <a:ext cx="8826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">
                <a:latin typeface="Times New Roman"/>
                <a:cs typeface="Times New Roman"/>
              </a:rPr>
              <a:t>20lg|</a:t>
            </a:r>
            <a:r>
              <a:rPr dirty="0" sz="2000" spc="-45">
                <a:latin typeface="Times New Roman"/>
                <a:cs typeface="Times New Roman"/>
              </a:rPr>
              <a:t>A</a:t>
            </a:r>
            <a:r>
              <a:rPr dirty="0" baseline="-21367" sz="1950" spc="-67">
                <a:latin typeface="Times New Roman"/>
                <a:cs typeface="Times New Roman"/>
              </a:rPr>
              <a:t>v0</a:t>
            </a:r>
            <a:r>
              <a:rPr dirty="0" sz="2000" spc="-45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5987" y="4755356"/>
            <a:ext cx="7740650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0205" marR="5080" indent="-35814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7).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转换速率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baseline="-20833" sz="2400" spc="127">
                <a:latin typeface="Times New Roman"/>
                <a:cs typeface="Times New Roman"/>
              </a:rPr>
              <a:t>R</a:t>
            </a:r>
            <a:r>
              <a:rPr dirty="0" baseline="-20833" sz="2400" spc="2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(slew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rate</a:t>
            </a:r>
            <a:r>
              <a:rPr dirty="0" sz="2400" spc="30">
                <a:latin typeface="宋体"/>
                <a:cs typeface="宋体"/>
              </a:rPr>
              <a:t>，</a:t>
            </a:r>
            <a:r>
              <a:rPr dirty="0" sz="2400" spc="30">
                <a:latin typeface="宋体"/>
                <a:cs typeface="宋体"/>
              </a:rPr>
              <a:t>压摆率</a:t>
            </a:r>
            <a:r>
              <a:rPr dirty="0" sz="2400" spc="30">
                <a:latin typeface="Times New Roman"/>
                <a:cs typeface="Times New Roman"/>
              </a:rPr>
              <a:t>)—</a:t>
            </a:r>
            <a:r>
              <a:rPr dirty="0" sz="2400" spc="30">
                <a:latin typeface="宋体"/>
                <a:cs typeface="宋体"/>
              </a:rPr>
              <a:t>对快速变化的输入信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号的响应能力</a:t>
            </a:r>
            <a:r>
              <a:rPr dirty="0" sz="2400" spc="10">
                <a:latin typeface="Times New Roman"/>
                <a:cs typeface="Times New Roman"/>
              </a:rPr>
              <a:t>(V/us)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7674" y="5177456"/>
            <a:ext cx="2660015" cy="189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45"/>
              </a:lnSpc>
            </a:pP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7990" y="6172200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 h="0">
                <a:moveTo>
                  <a:pt x="0" y="0"/>
                </a:moveTo>
                <a:lnTo>
                  <a:pt x="460152" y="0"/>
                </a:lnTo>
              </a:path>
            </a:pathLst>
          </a:custGeom>
          <a:ln w="10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3890" y="5810154"/>
            <a:ext cx="0" cy="724535"/>
          </a:xfrm>
          <a:custGeom>
            <a:avLst/>
            <a:gdLst/>
            <a:ahLst/>
            <a:cxnLst/>
            <a:rect l="l" t="t" r="r" b="b"/>
            <a:pathLst>
              <a:path w="0" h="724534">
                <a:moveTo>
                  <a:pt x="0" y="0"/>
                </a:moveTo>
                <a:lnTo>
                  <a:pt x="0" y="724090"/>
                </a:lnTo>
              </a:path>
            </a:pathLst>
          </a:custGeom>
          <a:ln w="10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96908" y="5810154"/>
            <a:ext cx="0" cy="724535"/>
          </a:xfrm>
          <a:custGeom>
            <a:avLst/>
            <a:gdLst/>
            <a:ahLst/>
            <a:cxnLst/>
            <a:rect l="l" t="t" r="r" b="b"/>
            <a:pathLst>
              <a:path w="0" h="724534">
                <a:moveTo>
                  <a:pt x="0" y="0"/>
                </a:moveTo>
                <a:lnTo>
                  <a:pt x="0" y="724090"/>
                </a:lnTo>
              </a:path>
            </a:pathLst>
          </a:custGeom>
          <a:ln w="10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16783" y="6396482"/>
            <a:ext cx="28257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>
                <a:latin typeface="Times New Roman"/>
                <a:cs typeface="Times New Roman"/>
              </a:rPr>
              <a:t>m</a:t>
            </a:r>
            <a:r>
              <a:rPr dirty="0" sz="1150" spc="10">
                <a:latin typeface="Times New Roman"/>
                <a:cs typeface="Times New Roman"/>
              </a:rPr>
              <a:t>a</a:t>
            </a:r>
            <a:r>
              <a:rPr dirty="0" sz="1150" spc="1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8563" y="6175502"/>
            <a:ext cx="125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7016" y="6180073"/>
            <a:ext cx="28829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240">
                <a:latin typeface="Times New Roman"/>
                <a:cs typeface="Times New Roman"/>
              </a:rPr>
              <a:t>d</a:t>
            </a:r>
            <a:r>
              <a:rPr dirty="0" sz="2350" spc="-5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58544" y="5948426"/>
            <a:ext cx="17526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35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1255" y="5762497"/>
            <a:ext cx="718820" cy="55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278" sz="3525" spc="-1597">
                <a:latin typeface="Times New Roman"/>
                <a:cs typeface="Times New Roman"/>
              </a:rPr>
              <a:t></a:t>
            </a:r>
            <a:r>
              <a:rPr dirty="0" baseline="-34278" sz="3525" spc="450">
                <a:latin typeface="Times New Roman"/>
                <a:cs typeface="Times New Roman"/>
              </a:rPr>
              <a:t> </a:t>
            </a:r>
            <a:r>
              <a:rPr dirty="0" sz="2350" spc="-90">
                <a:latin typeface="Times New Roman"/>
                <a:cs typeface="Times New Roman"/>
              </a:rPr>
              <a:t>d</a:t>
            </a:r>
            <a:r>
              <a:rPr dirty="0" sz="2350" spc="-90">
                <a:latin typeface="Times New Roman"/>
                <a:cs typeface="Times New Roman"/>
              </a:rPr>
              <a:t>V</a:t>
            </a:r>
            <a:r>
              <a:rPr dirty="0" baseline="-28985" sz="1725" spc="-135">
                <a:latin typeface="Times New Roman"/>
                <a:cs typeface="Times New Roman"/>
              </a:rPr>
              <a:t>o</a:t>
            </a:r>
            <a:endParaRPr baseline="-28985" sz="17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19727" y="5513832"/>
            <a:ext cx="5175503" cy="1635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37888" y="5231892"/>
            <a:ext cx="2479547" cy="1840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79919" y="5245607"/>
            <a:ext cx="2459735" cy="183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7" y="3275076"/>
            <a:ext cx="3800856" cy="357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96" rIns="0" bIns="0" rtlCol="0" vert="horz">
            <a:spAutoFit/>
          </a:bodyPr>
          <a:lstStyle/>
          <a:p>
            <a:pPr marL="20955">
              <a:lnSpc>
                <a:spcPct val="100000"/>
              </a:lnSpc>
              <a:tabLst>
                <a:tab pos="560705" algn="l"/>
              </a:tabLst>
            </a:pPr>
            <a:r>
              <a:rPr dirty="0" sz="2800" spc="-5">
                <a:solidFill>
                  <a:srgbClr val="000000"/>
                </a:solidFill>
              </a:rPr>
              <a:t>3	</a:t>
            </a:r>
            <a:r>
              <a:rPr dirty="0" sz="2800" spc="5">
                <a:solidFill>
                  <a:srgbClr val="000000"/>
                </a:solidFill>
              </a:rPr>
              <a:t>运放内部电路模块化分析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85316" y="1368552"/>
            <a:ext cx="2520695" cy="1834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9571" y="582168"/>
            <a:ext cx="361315" cy="403860"/>
          </a:xfrm>
          <a:custGeom>
            <a:avLst/>
            <a:gdLst/>
            <a:ahLst/>
            <a:cxnLst/>
            <a:rect l="l" t="t" r="r" b="b"/>
            <a:pathLst>
              <a:path w="361314" h="403859">
                <a:moveTo>
                  <a:pt x="222504" y="153924"/>
                </a:moveTo>
                <a:lnTo>
                  <a:pt x="138684" y="153924"/>
                </a:lnTo>
                <a:lnTo>
                  <a:pt x="181356" y="0"/>
                </a:lnTo>
                <a:lnTo>
                  <a:pt x="222504" y="153924"/>
                </a:lnTo>
                <a:close/>
              </a:path>
              <a:path w="361314" h="403859">
                <a:moveTo>
                  <a:pt x="68580" y="403860"/>
                </a:moveTo>
                <a:lnTo>
                  <a:pt x="111252" y="249936"/>
                </a:lnTo>
                <a:lnTo>
                  <a:pt x="0" y="153924"/>
                </a:lnTo>
                <a:lnTo>
                  <a:pt x="361187" y="153924"/>
                </a:lnTo>
                <a:lnTo>
                  <a:pt x="249936" y="249936"/>
                </a:lnTo>
                <a:lnTo>
                  <a:pt x="265990" y="307848"/>
                </a:lnTo>
                <a:lnTo>
                  <a:pt x="181356" y="307848"/>
                </a:lnTo>
                <a:lnTo>
                  <a:pt x="68580" y="403860"/>
                </a:lnTo>
                <a:close/>
              </a:path>
              <a:path w="361314" h="403859">
                <a:moveTo>
                  <a:pt x="292607" y="403860"/>
                </a:moveTo>
                <a:lnTo>
                  <a:pt x="181356" y="307848"/>
                </a:lnTo>
                <a:lnTo>
                  <a:pt x="265990" y="307848"/>
                </a:lnTo>
                <a:lnTo>
                  <a:pt x="292607" y="4038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86044" y="533400"/>
            <a:ext cx="428625" cy="489584"/>
          </a:xfrm>
          <a:custGeom>
            <a:avLst/>
            <a:gdLst/>
            <a:ahLst/>
            <a:cxnLst/>
            <a:rect l="l" t="t" r="r" b="b"/>
            <a:pathLst>
              <a:path w="428625" h="489584">
                <a:moveTo>
                  <a:pt x="160019" y="199644"/>
                </a:moveTo>
                <a:lnTo>
                  <a:pt x="214883" y="0"/>
                </a:lnTo>
                <a:lnTo>
                  <a:pt x="228727" y="51816"/>
                </a:lnTo>
                <a:lnTo>
                  <a:pt x="201168" y="51816"/>
                </a:lnTo>
                <a:lnTo>
                  <a:pt x="214122" y="98018"/>
                </a:lnTo>
                <a:lnTo>
                  <a:pt x="188192" y="190500"/>
                </a:lnTo>
                <a:lnTo>
                  <a:pt x="172211" y="190500"/>
                </a:lnTo>
                <a:lnTo>
                  <a:pt x="160019" y="199644"/>
                </a:lnTo>
                <a:close/>
              </a:path>
              <a:path w="428625" h="489584">
                <a:moveTo>
                  <a:pt x="214122" y="98018"/>
                </a:moveTo>
                <a:lnTo>
                  <a:pt x="201168" y="51816"/>
                </a:lnTo>
                <a:lnTo>
                  <a:pt x="227076" y="51816"/>
                </a:lnTo>
                <a:lnTo>
                  <a:pt x="214122" y="98018"/>
                </a:lnTo>
                <a:close/>
              </a:path>
              <a:path w="428625" h="489584">
                <a:moveTo>
                  <a:pt x="360679" y="214883"/>
                </a:moveTo>
                <a:lnTo>
                  <a:pt x="246888" y="214884"/>
                </a:lnTo>
                <a:lnTo>
                  <a:pt x="214122" y="98018"/>
                </a:lnTo>
                <a:lnTo>
                  <a:pt x="227076" y="51816"/>
                </a:lnTo>
                <a:lnTo>
                  <a:pt x="228727" y="51816"/>
                </a:lnTo>
                <a:lnTo>
                  <a:pt x="265780" y="190500"/>
                </a:lnTo>
                <a:lnTo>
                  <a:pt x="256031" y="190500"/>
                </a:lnTo>
                <a:lnTo>
                  <a:pt x="268224" y="199644"/>
                </a:lnTo>
                <a:lnTo>
                  <a:pt x="378459" y="199644"/>
                </a:lnTo>
                <a:lnTo>
                  <a:pt x="360679" y="214883"/>
                </a:lnTo>
                <a:close/>
              </a:path>
              <a:path w="428625" h="489584">
                <a:moveTo>
                  <a:pt x="130415" y="302077"/>
                </a:moveTo>
                <a:lnTo>
                  <a:pt x="0" y="190500"/>
                </a:lnTo>
                <a:lnTo>
                  <a:pt x="162532" y="190500"/>
                </a:lnTo>
                <a:lnTo>
                  <a:pt x="161695" y="193548"/>
                </a:lnTo>
                <a:lnTo>
                  <a:pt x="42672" y="193548"/>
                </a:lnTo>
                <a:lnTo>
                  <a:pt x="33528" y="214884"/>
                </a:lnTo>
                <a:lnTo>
                  <a:pt x="67563" y="214883"/>
                </a:lnTo>
                <a:lnTo>
                  <a:pt x="160019" y="294132"/>
                </a:lnTo>
                <a:lnTo>
                  <a:pt x="132588" y="294132"/>
                </a:lnTo>
                <a:lnTo>
                  <a:pt x="130415" y="302077"/>
                </a:lnTo>
                <a:close/>
              </a:path>
              <a:path w="428625" h="489584">
                <a:moveTo>
                  <a:pt x="185628" y="199644"/>
                </a:moveTo>
                <a:lnTo>
                  <a:pt x="160019" y="199644"/>
                </a:lnTo>
                <a:lnTo>
                  <a:pt x="172211" y="190500"/>
                </a:lnTo>
                <a:lnTo>
                  <a:pt x="188192" y="190500"/>
                </a:lnTo>
                <a:lnTo>
                  <a:pt x="185628" y="199644"/>
                </a:lnTo>
                <a:close/>
              </a:path>
              <a:path w="428625" h="489584">
                <a:moveTo>
                  <a:pt x="268224" y="199644"/>
                </a:moveTo>
                <a:lnTo>
                  <a:pt x="256031" y="190500"/>
                </a:lnTo>
                <a:lnTo>
                  <a:pt x="265780" y="190500"/>
                </a:lnTo>
                <a:lnTo>
                  <a:pt x="268224" y="199644"/>
                </a:lnTo>
                <a:close/>
              </a:path>
              <a:path w="428625" h="489584">
                <a:moveTo>
                  <a:pt x="378459" y="199644"/>
                </a:moveTo>
                <a:lnTo>
                  <a:pt x="268224" y="199644"/>
                </a:lnTo>
                <a:lnTo>
                  <a:pt x="265780" y="190500"/>
                </a:lnTo>
                <a:lnTo>
                  <a:pt x="428243" y="190500"/>
                </a:lnTo>
                <a:lnTo>
                  <a:pt x="424681" y="193548"/>
                </a:lnTo>
                <a:lnTo>
                  <a:pt x="385572" y="193548"/>
                </a:lnTo>
                <a:lnTo>
                  <a:pt x="378459" y="199644"/>
                </a:lnTo>
                <a:close/>
              </a:path>
              <a:path w="428625" h="489584">
                <a:moveTo>
                  <a:pt x="67563" y="214883"/>
                </a:moveTo>
                <a:lnTo>
                  <a:pt x="33528" y="214884"/>
                </a:lnTo>
                <a:lnTo>
                  <a:pt x="42672" y="193548"/>
                </a:lnTo>
                <a:lnTo>
                  <a:pt x="67563" y="214883"/>
                </a:lnTo>
                <a:close/>
              </a:path>
              <a:path w="428625" h="489584">
                <a:moveTo>
                  <a:pt x="181356" y="214884"/>
                </a:moveTo>
                <a:lnTo>
                  <a:pt x="67563" y="214883"/>
                </a:lnTo>
                <a:lnTo>
                  <a:pt x="42672" y="193548"/>
                </a:lnTo>
                <a:lnTo>
                  <a:pt x="161695" y="193548"/>
                </a:lnTo>
                <a:lnTo>
                  <a:pt x="160019" y="199644"/>
                </a:lnTo>
                <a:lnTo>
                  <a:pt x="185628" y="199644"/>
                </a:lnTo>
                <a:lnTo>
                  <a:pt x="181356" y="214884"/>
                </a:lnTo>
                <a:close/>
              </a:path>
              <a:path w="428625" h="489584">
                <a:moveTo>
                  <a:pt x="339828" y="455675"/>
                </a:moveTo>
                <a:lnTo>
                  <a:pt x="313943" y="455675"/>
                </a:lnTo>
                <a:lnTo>
                  <a:pt x="333756" y="443483"/>
                </a:lnTo>
                <a:lnTo>
                  <a:pt x="302873" y="416560"/>
                </a:lnTo>
                <a:lnTo>
                  <a:pt x="268224" y="294132"/>
                </a:lnTo>
                <a:lnTo>
                  <a:pt x="385572" y="193548"/>
                </a:lnTo>
                <a:lnTo>
                  <a:pt x="394715" y="214884"/>
                </a:lnTo>
                <a:lnTo>
                  <a:pt x="399743" y="214883"/>
                </a:lnTo>
                <a:lnTo>
                  <a:pt x="307115" y="294132"/>
                </a:lnTo>
                <a:lnTo>
                  <a:pt x="295656" y="294132"/>
                </a:lnTo>
                <a:lnTo>
                  <a:pt x="291083" y="307848"/>
                </a:lnTo>
                <a:lnTo>
                  <a:pt x="299406" y="307848"/>
                </a:lnTo>
                <a:lnTo>
                  <a:pt x="339828" y="455675"/>
                </a:lnTo>
                <a:close/>
              </a:path>
              <a:path w="428625" h="489584">
                <a:moveTo>
                  <a:pt x="399743" y="214883"/>
                </a:moveTo>
                <a:lnTo>
                  <a:pt x="394715" y="214884"/>
                </a:lnTo>
                <a:lnTo>
                  <a:pt x="385572" y="193548"/>
                </a:lnTo>
                <a:lnTo>
                  <a:pt x="424681" y="193548"/>
                </a:lnTo>
                <a:lnTo>
                  <a:pt x="399743" y="214883"/>
                </a:lnTo>
                <a:close/>
              </a:path>
              <a:path w="428625" h="489584">
                <a:moveTo>
                  <a:pt x="137160" y="307848"/>
                </a:moveTo>
                <a:lnTo>
                  <a:pt x="130415" y="302077"/>
                </a:lnTo>
                <a:lnTo>
                  <a:pt x="132588" y="294132"/>
                </a:lnTo>
                <a:lnTo>
                  <a:pt x="137160" y="307848"/>
                </a:lnTo>
                <a:close/>
              </a:path>
              <a:path w="428625" h="489584">
                <a:moveTo>
                  <a:pt x="156138" y="307848"/>
                </a:moveTo>
                <a:lnTo>
                  <a:pt x="137160" y="307848"/>
                </a:lnTo>
                <a:lnTo>
                  <a:pt x="132588" y="294132"/>
                </a:lnTo>
                <a:lnTo>
                  <a:pt x="160019" y="294132"/>
                </a:lnTo>
                <a:lnTo>
                  <a:pt x="156138" y="307848"/>
                </a:lnTo>
                <a:close/>
              </a:path>
              <a:path w="428625" h="489584">
                <a:moveTo>
                  <a:pt x="291083" y="307848"/>
                </a:moveTo>
                <a:lnTo>
                  <a:pt x="295656" y="294132"/>
                </a:lnTo>
                <a:lnTo>
                  <a:pt x="297828" y="302077"/>
                </a:lnTo>
                <a:lnTo>
                  <a:pt x="291083" y="307848"/>
                </a:lnTo>
                <a:close/>
              </a:path>
              <a:path w="428625" h="489584">
                <a:moveTo>
                  <a:pt x="297828" y="302077"/>
                </a:moveTo>
                <a:lnTo>
                  <a:pt x="295656" y="294132"/>
                </a:lnTo>
                <a:lnTo>
                  <a:pt x="307115" y="294132"/>
                </a:lnTo>
                <a:lnTo>
                  <a:pt x="297828" y="302077"/>
                </a:lnTo>
                <a:close/>
              </a:path>
              <a:path w="428625" h="489584">
                <a:moveTo>
                  <a:pt x="299406" y="307848"/>
                </a:moveTo>
                <a:lnTo>
                  <a:pt x="291083" y="307848"/>
                </a:lnTo>
                <a:lnTo>
                  <a:pt x="297828" y="302077"/>
                </a:lnTo>
                <a:lnTo>
                  <a:pt x="299406" y="307848"/>
                </a:lnTo>
                <a:close/>
              </a:path>
              <a:path w="428625" h="489584">
                <a:moveTo>
                  <a:pt x="79248" y="489204"/>
                </a:moveTo>
                <a:lnTo>
                  <a:pt x="130415" y="302077"/>
                </a:lnTo>
                <a:lnTo>
                  <a:pt x="137160" y="307848"/>
                </a:lnTo>
                <a:lnTo>
                  <a:pt x="156138" y="307848"/>
                </a:lnTo>
                <a:lnTo>
                  <a:pt x="125242" y="417011"/>
                </a:lnTo>
                <a:lnTo>
                  <a:pt x="94488" y="443483"/>
                </a:lnTo>
                <a:lnTo>
                  <a:pt x="114300" y="455675"/>
                </a:lnTo>
                <a:lnTo>
                  <a:pt x="118643" y="455675"/>
                </a:lnTo>
                <a:lnTo>
                  <a:pt x="79248" y="489204"/>
                </a:lnTo>
                <a:close/>
              </a:path>
              <a:path w="428625" h="489584">
                <a:moveTo>
                  <a:pt x="118643" y="455675"/>
                </a:moveTo>
                <a:lnTo>
                  <a:pt x="114300" y="455675"/>
                </a:lnTo>
                <a:lnTo>
                  <a:pt x="125242" y="417011"/>
                </a:lnTo>
                <a:lnTo>
                  <a:pt x="214883" y="339852"/>
                </a:lnTo>
                <a:lnTo>
                  <a:pt x="246350" y="367283"/>
                </a:lnTo>
                <a:lnTo>
                  <a:pt x="205740" y="367283"/>
                </a:lnTo>
                <a:lnTo>
                  <a:pt x="214122" y="374417"/>
                </a:lnTo>
                <a:lnTo>
                  <a:pt x="118643" y="455675"/>
                </a:lnTo>
                <a:close/>
              </a:path>
              <a:path w="428625" h="489584">
                <a:moveTo>
                  <a:pt x="214122" y="374417"/>
                </a:moveTo>
                <a:lnTo>
                  <a:pt x="205740" y="367283"/>
                </a:lnTo>
                <a:lnTo>
                  <a:pt x="222504" y="367283"/>
                </a:lnTo>
                <a:lnTo>
                  <a:pt x="214122" y="374417"/>
                </a:lnTo>
                <a:close/>
              </a:path>
              <a:path w="428625" h="489584">
                <a:moveTo>
                  <a:pt x="348995" y="489204"/>
                </a:moveTo>
                <a:lnTo>
                  <a:pt x="214122" y="374417"/>
                </a:lnTo>
                <a:lnTo>
                  <a:pt x="222504" y="367283"/>
                </a:lnTo>
                <a:lnTo>
                  <a:pt x="246350" y="367283"/>
                </a:lnTo>
                <a:lnTo>
                  <a:pt x="302873" y="416560"/>
                </a:lnTo>
                <a:lnTo>
                  <a:pt x="313943" y="455675"/>
                </a:lnTo>
                <a:lnTo>
                  <a:pt x="339828" y="455675"/>
                </a:lnTo>
                <a:lnTo>
                  <a:pt x="348995" y="489204"/>
                </a:lnTo>
                <a:close/>
              </a:path>
              <a:path w="428625" h="489584">
                <a:moveTo>
                  <a:pt x="313943" y="455675"/>
                </a:moveTo>
                <a:lnTo>
                  <a:pt x="302873" y="416560"/>
                </a:lnTo>
                <a:lnTo>
                  <a:pt x="333756" y="443483"/>
                </a:lnTo>
                <a:lnTo>
                  <a:pt x="313943" y="455675"/>
                </a:lnTo>
                <a:close/>
              </a:path>
              <a:path w="428625" h="489584">
                <a:moveTo>
                  <a:pt x="114300" y="455675"/>
                </a:moveTo>
                <a:lnTo>
                  <a:pt x="94488" y="443483"/>
                </a:lnTo>
                <a:lnTo>
                  <a:pt x="125242" y="417011"/>
                </a:lnTo>
                <a:lnTo>
                  <a:pt x="114300" y="455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57938" y="1497110"/>
            <a:ext cx="5714365" cy="431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1520" indent="-719455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741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op-amp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CC3300"/>
                </a:solidFill>
                <a:latin typeface="Times New Roman"/>
                <a:cs typeface="Times New Roman"/>
              </a:rPr>
              <a:t>(general-purpose</a:t>
            </a:r>
            <a:r>
              <a:rPr dirty="0" sz="2000" spc="-5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CC3300"/>
                </a:solidFill>
                <a:latin typeface="Times New Roman"/>
                <a:cs typeface="Times New Roman"/>
              </a:rPr>
              <a:t>op-amp)</a:t>
            </a:r>
            <a:r>
              <a:rPr dirty="0" sz="2000" spc="-45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P282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Microsoft JhengHei"/>
                <a:cs typeface="Microsoft JhengHei"/>
              </a:rPr>
              <a:t>图</a:t>
            </a:r>
            <a:r>
              <a:rPr dirty="0" sz="2000" spc="5">
                <a:latin typeface="Times New Roman"/>
                <a:cs typeface="Times New Roman"/>
              </a:rPr>
              <a:t>6.4.2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50">
              <a:latin typeface="Times New Roman"/>
              <a:cs typeface="Times New Roman"/>
            </a:endParaRPr>
          </a:p>
          <a:p>
            <a:pPr marL="780415" marR="42545" indent="-48895">
              <a:lnSpc>
                <a:spcPct val="136200"/>
              </a:lnSpc>
            </a:pPr>
            <a:r>
              <a:rPr dirty="0" sz="2400" spc="13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sz="2400" spc="12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区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别于分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立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元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件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路的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部分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特点：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1).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高集成度，元件一致性好。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2). </a:t>
            </a:r>
            <a:r>
              <a:rPr dirty="0" sz="2400" spc="5">
                <a:latin typeface="宋体"/>
                <a:cs typeface="宋体"/>
              </a:rPr>
              <a:t>内部电阻元件阻值通常</a:t>
            </a:r>
            <a:r>
              <a:rPr dirty="0" sz="2400" spc="-595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kΩ,</a:t>
            </a:r>
            <a:endParaRPr sz="2400">
              <a:latin typeface="Times New Roman"/>
              <a:cs typeface="Times New Roman"/>
            </a:endParaRPr>
          </a:p>
          <a:p>
            <a:pPr marL="1161415">
              <a:lnSpc>
                <a:spcPct val="100000"/>
              </a:lnSpc>
              <a:spcBef>
                <a:spcPts val="1435"/>
              </a:spcBef>
            </a:pPr>
            <a:r>
              <a:rPr dirty="0" sz="2400" spc="30">
                <a:latin typeface="宋体"/>
                <a:cs typeface="宋体"/>
              </a:rPr>
              <a:t>高阻用</a:t>
            </a:r>
            <a:r>
              <a:rPr dirty="0" sz="2400" spc="30">
                <a:latin typeface="Times New Roman"/>
                <a:cs typeface="Times New Roman"/>
              </a:rPr>
              <a:t>BJT</a:t>
            </a:r>
            <a:r>
              <a:rPr dirty="0" sz="2400" spc="30">
                <a:latin typeface="宋体"/>
                <a:cs typeface="宋体"/>
              </a:rPr>
              <a:t>有源元件代替或外接。</a:t>
            </a:r>
            <a:endParaRPr sz="2400">
              <a:latin typeface="宋体"/>
              <a:cs typeface="宋体"/>
            </a:endParaRPr>
          </a:p>
          <a:p>
            <a:pPr marL="1176020" marR="923925" indent="-381635">
              <a:lnSpc>
                <a:spcPct val="150100"/>
              </a:lnSpc>
              <a:spcBef>
                <a:spcPts val="1570"/>
              </a:spcBef>
            </a:pPr>
            <a:r>
              <a:rPr dirty="0" sz="2400" spc="5">
                <a:latin typeface="Times New Roman"/>
                <a:cs typeface="Times New Roman"/>
              </a:rPr>
              <a:t>3).</a:t>
            </a:r>
            <a:r>
              <a:rPr dirty="0" sz="2400" spc="5">
                <a:latin typeface="宋体"/>
                <a:cs typeface="宋体"/>
              </a:rPr>
              <a:t>内部电容元件通常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&lt;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50pf</a:t>
            </a:r>
            <a:r>
              <a:rPr dirty="0" sz="2400" spc="20">
                <a:latin typeface="宋体"/>
                <a:cs typeface="宋体"/>
              </a:rPr>
              <a:t>，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大电容要外接。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155" y="6811063"/>
            <a:ext cx="5683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08:22:05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ç¬¬16è®²</dc:title>
  <dcterms:created xsi:type="dcterms:W3CDTF">2018-11-26T09:01:13Z</dcterms:created>
  <dcterms:modified xsi:type="dcterms:W3CDTF">2018-11-26T09:01:13Z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LastSaved">
    <vt:filetime>2018-11-26T00:00:00Z</vt:filetime>
  </property>
</Properties>
</file>