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475357" y="1865852"/>
            <a:ext cx="506730" cy="0"/>
          </a:xfrm>
          <a:custGeom>
            <a:avLst/>
            <a:gdLst/>
            <a:ahLst/>
            <a:cxnLst/>
            <a:rect l="l" t="t" r="r" b="b"/>
            <a:pathLst>
              <a:path w="506730" h="0">
                <a:moveTo>
                  <a:pt x="0" y="0"/>
                </a:moveTo>
                <a:lnTo>
                  <a:pt x="506349" y="0"/>
                </a:lnTo>
              </a:path>
            </a:pathLst>
          </a:custGeom>
          <a:ln w="16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428303" y="1466088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799528"/>
                </a:lnTo>
              </a:path>
            </a:pathLst>
          </a:custGeom>
          <a:ln w="16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023425" y="1466088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799528"/>
                </a:lnTo>
              </a:path>
            </a:pathLst>
          </a:custGeom>
          <a:ln w="16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510" y="597322"/>
            <a:ext cx="8488378" cy="433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1429" y="1444314"/>
            <a:ext cx="6330540" cy="451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444" y="584296"/>
            <a:ext cx="5374640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06320" algn="l"/>
              </a:tabLst>
            </a:pPr>
            <a:r>
              <a:rPr dirty="0" sz="4000" spc="-5">
                <a:latin typeface="宋体"/>
                <a:cs typeface="宋体"/>
              </a:rPr>
              <a:t>第</a:t>
            </a:r>
            <a:r>
              <a:rPr dirty="0" sz="4000" spc="30">
                <a:latin typeface="宋体"/>
                <a:cs typeface="宋体"/>
              </a:rPr>
              <a:t>六</a:t>
            </a:r>
            <a:r>
              <a:rPr dirty="0" sz="4000" spc="-5">
                <a:latin typeface="宋体"/>
                <a:cs typeface="宋体"/>
              </a:rPr>
              <a:t>章</a:t>
            </a:r>
            <a:r>
              <a:rPr dirty="0" sz="4000">
                <a:latin typeface="宋体"/>
                <a:cs typeface="宋体"/>
              </a:rPr>
              <a:t>	</a:t>
            </a:r>
            <a:r>
              <a:rPr dirty="0" sz="4000" spc="-5">
                <a:latin typeface="宋体"/>
                <a:cs typeface="宋体"/>
              </a:rPr>
              <a:t>模</a:t>
            </a:r>
            <a:r>
              <a:rPr dirty="0" sz="4000" spc="30">
                <a:latin typeface="宋体"/>
                <a:cs typeface="宋体"/>
              </a:rPr>
              <a:t>拟集</a:t>
            </a:r>
            <a:r>
              <a:rPr dirty="0" sz="4000" spc="-5">
                <a:latin typeface="宋体"/>
                <a:cs typeface="宋体"/>
              </a:rPr>
              <a:t>成电路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5436" y="2479547"/>
            <a:ext cx="5309616" cy="296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45436" y="2479547"/>
            <a:ext cx="5309870" cy="2962910"/>
          </a:xfrm>
          <a:custGeom>
            <a:avLst/>
            <a:gdLst/>
            <a:ahLst/>
            <a:cxnLst/>
            <a:rect l="l" t="t" r="r" b="b"/>
            <a:pathLst>
              <a:path w="5309870" h="2962910">
                <a:moveTo>
                  <a:pt x="5308092" y="2962655"/>
                </a:moveTo>
                <a:lnTo>
                  <a:pt x="1524" y="2962655"/>
                </a:lnTo>
                <a:lnTo>
                  <a:pt x="0" y="2961131"/>
                </a:lnTo>
                <a:lnTo>
                  <a:pt x="0" y="3048"/>
                </a:lnTo>
                <a:lnTo>
                  <a:pt x="1524" y="0"/>
                </a:lnTo>
                <a:lnTo>
                  <a:pt x="5308092" y="0"/>
                </a:lnTo>
                <a:lnTo>
                  <a:pt x="5309616" y="3048"/>
                </a:lnTo>
                <a:lnTo>
                  <a:pt x="5309616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953512"/>
                </a:lnTo>
                <a:lnTo>
                  <a:pt x="4572" y="2953512"/>
                </a:lnTo>
                <a:lnTo>
                  <a:pt x="9144" y="2958083"/>
                </a:lnTo>
                <a:lnTo>
                  <a:pt x="5309616" y="2958083"/>
                </a:lnTo>
                <a:lnTo>
                  <a:pt x="5309616" y="2961131"/>
                </a:lnTo>
                <a:lnTo>
                  <a:pt x="5308092" y="2962655"/>
                </a:lnTo>
                <a:close/>
              </a:path>
              <a:path w="5309870" h="2962910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5309870" h="2962910">
                <a:moveTo>
                  <a:pt x="5300471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5300471" y="4572"/>
                </a:lnTo>
                <a:lnTo>
                  <a:pt x="5300471" y="10668"/>
                </a:lnTo>
                <a:close/>
              </a:path>
              <a:path w="5309870" h="2962910">
                <a:moveTo>
                  <a:pt x="5300471" y="2958083"/>
                </a:moveTo>
                <a:lnTo>
                  <a:pt x="5300471" y="4572"/>
                </a:lnTo>
                <a:lnTo>
                  <a:pt x="5305044" y="10668"/>
                </a:lnTo>
                <a:lnTo>
                  <a:pt x="5309616" y="10668"/>
                </a:lnTo>
                <a:lnTo>
                  <a:pt x="5309616" y="2953512"/>
                </a:lnTo>
                <a:lnTo>
                  <a:pt x="5305044" y="2953512"/>
                </a:lnTo>
                <a:lnTo>
                  <a:pt x="5300471" y="2958083"/>
                </a:lnTo>
                <a:close/>
              </a:path>
              <a:path w="5309870" h="2962910">
                <a:moveTo>
                  <a:pt x="5309616" y="10668"/>
                </a:moveTo>
                <a:lnTo>
                  <a:pt x="5305044" y="10668"/>
                </a:lnTo>
                <a:lnTo>
                  <a:pt x="5300471" y="4572"/>
                </a:lnTo>
                <a:lnTo>
                  <a:pt x="5309616" y="4572"/>
                </a:lnTo>
                <a:lnTo>
                  <a:pt x="5309616" y="10668"/>
                </a:lnTo>
                <a:close/>
              </a:path>
              <a:path w="5309870" h="2962910">
                <a:moveTo>
                  <a:pt x="9144" y="2958083"/>
                </a:moveTo>
                <a:lnTo>
                  <a:pt x="4572" y="2953512"/>
                </a:lnTo>
                <a:lnTo>
                  <a:pt x="9144" y="2953512"/>
                </a:lnTo>
                <a:lnTo>
                  <a:pt x="9144" y="2958083"/>
                </a:lnTo>
                <a:close/>
              </a:path>
              <a:path w="5309870" h="2962910">
                <a:moveTo>
                  <a:pt x="5300471" y="2958083"/>
                </a:moveTo>
                <a:lnTo>
                  <a:pt x="9144" y="2958083"/>
                </a:lnTo>
                <a:lnTo>
                  <a:pt x="9144" y="2953512"/>
                </a:lnTo>
                <a:lnTo>
                  <a:pt x="5300471" y="2953512"/>
                </a:lnTo>
                <a:lnTo>
                  <a:pt x="5300471" y="2958083"/>
                </a:lnTo>
                <a:close/>
              </a:path>
              <a:path w="5309870" h="2962910">
                <a:moveTo>
                  <a:pt x="5309616" y="2958083"/>
                </a:moveTo>
                <a:lnTo>
                  <a:pt x="5300471" y="2958083"/>
                </a:lnTo>
                <a:lnTo>
                  <a:pt x="5305044" y="2953512"/>
                </a:lnTo>
                <a:lnTo>
                  <a:pt x="5309616" y="2953512"/>
                </a:lnTo>
                <a:lnTo>
                  <a:pt x="5309616" y="2958083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20807" y="1862337"/>
            <a:ext cx="5809615" cy="4401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3333FF"/>
                </a:solidFill>
                <a:latin typeface="Palatino Linotype"/>
                <a:cs typeface="Palatino Linotype"/>
              </a:rPr>
              <a:t>6.1 </a:t>
            </a:r>
            <a:r>
              <a:rPr dirty="0" sz="2800" spc="10">
                <a:solidFill>
                  <a:srgbClr val="3333FF"/>
                </a:solidFill>
                <a:latin typeface="宋体"/>
                <a:cs typeface="宋体"/>
              </a:rPr>
              <a:t>差分放大电路</a:t>
            </a:r>
            <a:r>
              <a:rPr dirty="0" sz="2800" spc="-735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dirty="0" sz="2800" spc="15">
                <a:solidFill>
                  <a:srgbClr val="3333FF"/>
                </a:solidFill>
                <a:latin typeface="宋体"/>
                <a:cs typeface="宋体"/>
              </a:rPr>
              <a:t>（书中</a:t>
            </a:r>
            <a:r>
              <a:rPr dirty="0" sz="2800" spc="15">
                <a:solidFill>
                  <a:srgbClr val="3333FF"/>
                </a:solidFill>
                <a:latin typeface="Palatino Linotype"/>
                <a:cs typeface="Palatino Linotype"/>
              </a:rPr>
              <a:t>6.1&amp;6.2</a:t>
            </a:r>
            <a:r>
              <a:rPr dirty="0" sz="2800" spc="15">
                <a:solidFill>
                  <a:srgbClr val="3333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1122045">
              <a:lnSpc>
                <a:spcPct val="100000"/>
              </a:lnSpc>
              <a:spcBef>
                <a:spcPts val="1845"/>
              </a:spcBef>
              <a:tabLst>
                <a:tab pos="1578610" algn="l"/>
              </a:tabLst>
            </a:pPr>
            <a:r>
              <a:rPr dirty="0" sz="2200" spc="-5">
                <a:solidFill>
                  <a:srgbClr val="3333FF"/>
                </a:solidFill>
                <a:latin typeface="Palatino Linotype"/>
                <a:cs typeface="Palatino Linotype"/>
              </a:rPr>
              <a:t>1	</a:t>
            </a:r>
            <a:r>
              <a:rPr dirty="0" sz="2200" spc="10">
                <a:solidFill>
                  <a:srgbClr val="3333FF"/>
                </a:solidFill>
                <a:latin typeface="宋体"/>
                <a:cs typeface="宋体"/>
              </a:rPr>
              <a:t>概念的引入</a:t>
            </a:r>
            <a:r>
              <a:rPr dirty="0" sz="2200" spc="-6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dirty="0" sz="2200" spc="-5">
                <a:solidFill>
                  <a:srgbClr val="3333FF"/>
                </a:solidFill>
                <a:latin typeface="Palatino Linotype"/>
                <a:cs typeface="Palatino Linotype"/>
              </a:rPr>
              <a:t>(6.2.1)</a:t>
            </a:r>
            <a:endParaRPr sz="2200">
              <a:latin typeface="Palatino Linotype"/>
              <a:cs typeface="Palatino Linotype"/>
            </a:endParaRPr>
          </a:p>
          <a:p>
            <a:pPr marL="1122045">
              <a:lnSpc>
                <a:spcPct val="100000"/>
              </a:lnSpc>
              <a:spcBef>
                <a:spcPts val="1195"/>
              </a:spcBef>
              <a:tabLst>
                <a:tab pos="1578610" algn="l"/>
              </a:tabLst>
            </a:pPr>
            <a:r>
              <a:rPr dirty="0" sz="2200" spc="-5">
                <a:latin typeface="Palatino Linotype"/>
                <a:cs typeface="Palatino Linotype"/>
              </a:rPr>
              <a:t>2	</a:t>
            </a:r>
            <a:r>
              <a:rPr dirty="0" sz="2200" spc="10">
                <a:latin typeface="宋体"/>
                <a:cs typeface="宋体"/>
              </a:rPr>
              <a:t>长尾式差放</a:t>
            </a:r>
            <a:endParaRPr sz="2200">
              <a:latin typeface="宋体"/>
              <a:cs typeface="宋体"/>
            </a:endParaRPr>
          </a:p>
          <a:p>
            <a:pPr marL="1122045">
              <a:lnSpc>
                <a:spcPct val="100000"/>
              </a:lnSpc>
              <a:spcBef>
                <a:spcPts val="1200"/>
              </a:spcBef>
            </a:pPr>
            <a:r>
              <a:rPr dirty="0" sz="2200" spc="-5">
                <a:latin typeface="Palatino Linotype"/>
                <a:cs typeface="Palatino Linotype"/>
              </a:rPr>
              <a:t>3     </a:t>
            </a:r>
            <a:r>
              <a:rPr dirty="0" sz="2200" spc="10">
                <a:latin typeface="宋体"/>
                <a:cs typeface="宋体"/>
              </a:rPr>
              <a:t>带电流源的差动放大器</a:t>
            </a:r>
            <a:r>
              <a:rPr dirty="0" sz="2200" spc="-590">
                <a:latin typeface="宋体"/>
                <a:cs typeface="宋体"/>
              </a:rPr>
              <a:t> </a:t>
            </a:r>
            <a:r>
              <a:rPr dirty="0" sz="2200" spc="-5">
                <a:latin typeface="Palatino Linotype"/>
                <a:cs typeface="Palatino Linotype"/>
              </a:rPr>
              <a:t>(6.2.2)</a:t>
            </a:r>
            <a:endParaRPr sz="2200">
              <a:latin typeface="Palatino Linotype"/>
              <a:cs typeface="Palatino Linotype"/>
            </a:endParaRPr>
          </a:p>
          <a:p>
            <a:pPr marL="1122045">
              <a:lnSpc>
                <a:spcPct val="100000"/>
              </a:lnSpc>
              <a:spcBef>
                <a:spcPts val="1200"/>
              </a:spcBef>
              <a:tabLst>
                <a:tab pos="1578610" algn="l"/>
              </a:tabLst>
            </a:pPr>
            <a:r>
              <a:rPr dirty="0" sz="2200" spc="-5">
                <a:latin typeface="Palatino Linotype"/>
                <a:cs typeface="Palatino Linotype"/>
              </a:rPr>
              <a:t>4	</a:t>
            </a:r>
            <a:r>
              <a:rPr dirty="0" sz="2200" spc="5">
                <a:latin typeface="宋体"/>
                <a:cs typeface="宋体"/>
              </a:rPr>
              <a:t>电流源</a:t>
            </a:r>
            <a:r>
              <a:rPr dirty="0" sz="2200" spc="5">
                <a:latin typeface="Palatino Linotype"/>
                <a:cs typeface="Palatino Linotype"/>
              </a:rPr>
              <a:t>(6.1.1)</a:t>
            </a:r>
            <a:endParaRPr sz="2200">
              <a:latin typeface="Palatino Linotype"/>
              <a:cs typeface="Palatino Linotype"/>
            </a:endParaRPr>
          </a:p>
          <a:p>
            <a:pPr marL="1122045">
              <a:lnSpc>
                <a:spcPct val="100000"/>
              </a:lnSpc>
              <a:spcBef>
                <a:spcPts val="1195"/>
              </a:spcBef>
              <a:tabLst>
                <a:tab pos="1578610" algn="l"/>
              </a:tabLst>
            </a:pPr>
            <a:r>
              <a:rPr dirty="0" sz="2200" spc="-5">
                <a:latin typeface="Palatino Linotype"/>
                <a:cs typeface="Palatino Linotype"/>
              </a:rPr>
              <a:t>5	</a:t>
            </a:r>
            <a:r>
              <a:rPr dirty="0" sz="2200" spc="10">
                <a:latin typeface="宋体"/>
                <a:cs typeface="宋体"/>
              </a:rPr>
              <a:t>电流源负载的双入单出差放</a:t>
            </a:r>
            <a:r>
              <a:rPr dirty="0" sz="2200" spc="-635">
                <a:latin typeface="宋体"/>
                <a:cs typeface="宋体"/>
              </a:rPr>
              <a:t> </a:t>
            </a:r>
            <a:r>
              <a:rPr dirty="0" sz="2200">
                <a:latin typeface="Palatino Linotype"/>
                <a:cs typeface="Palatino Linotype"/>
              </a:rPr>
              <a:t>(P271)</a:t>
            </a:r>
            <a:endParaRPr sz="2200">
              <a:latin typeface="Palatino Linotype"/>
              <a:cs typeface="Palatino Linotype"/>
            </a:endParaRPr>
          </a:p>
          <a:p>
            <a:pPr marL="1122045">
              <a:lnSpc>
                <a:spcPct val="100000"/>
              </a:lnSpc>
              <a:spcBef>
                <a:spcPts val="1200"/>
              </a:spcBef>
              <a:tabLst>
                <a:tab pos="1579245" algn="l"/>
              </a:tabLst>
            </a:pPr>
            <a:r>
              <a:rPr dirty="0" sz="2200" spc="-5">
                <a:latin typeface="Palatino Linotype"/>
                <a:cs typeface="Palatino Linotype"/>
              </a:rPr>
              <a:t>6	</a:t>
            </a:r>
            <a:r>
              <a:rPr dirty="0" sz="2200" spc="30">
                <a:latin typeface="Palatino Linotype"/>
                <a:cs typeface="Palatino Linotype"/>
              </a:rPr>
              <a:t>FET</a:t>
            </a:r>
            <a:r>
              <a:rPr dirty="0" sz="2200" spc="30">
                <a:latin typeface="宋体"/>
                <a:cs typeface="宋体"/>
              </a:rPr>
              <a:t>差放</a:t>
            </a:r>
            <a:r>
              <a:rPr dirty="0" sz="2200" spc="30">
                <a:latin typeface="Palatino Linotype"/>
                <a:cs typeface="Palatino Linotype"/>
              </a:rPr>
              <a:t>(6.2.3)</a:t>
            </a:r>
            <a:endParaRPr sz="2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800" spc="-5">
                <a:latin typeface="Palatino Linotype"/>
                <a:cs typeface="Palatino Linotype"/>
              </a:rPr>
              <a:t>6.2</a:t>
            </a:r>
            <a:r>
              <a:rPr dirty="0" sz="2800" spc="-30">
                <a:latin typeface="Palatino Linotype"/>
                <a:cs typeface="Palatino Linotype"/>
              </a:rPr>
              <a:t> </a:t>
            </a:r>
            <a:r>
              <a:rPr dirty="0" sz="2800" spc="5">
                <a:latin typeface="宋体"/>
                <a:cs typeface="宋体"/>
              </a:rPr>
              <a:t>集成运算放大器（书中</a:t>
            </a:r>
            <a:r>
              <a:rPr dirty="0" sz="2800" spc="5">
                <a:latin typeface="Palatino Linotype"/>
                <a:cs typeface="Palatino Linotype"/>
              </a:rPr>
              <a:t>6.4</a:t>
            </a:r>
            <a:r>
              <a:rPr dirty="0" sz="2800" spc="5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1388" y="2555748"/>
            <a:ext cx="396240" cy="361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56816" y="2545079"/>
            <a:ext cx="406908" cy="382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56816" y="2545079"/>
            <a:ext cx="407034" cy="382905"/>
          </a:xfrm>
          <a:custGeom>
            <a:avLst/>
            <a:gdLst/>
            <a:ahLst/>
            <a:cxnLst/>
            <a:rect l="l" t="t" r="r" b="b"/>
            <a:pathLst>
              <a:path w="407035" h="382905">
                <a:moveTo>
                  <a:pt x="216407" y="100584"/>
                </a:moveTo>
                <a:lnTo>
                  <a:pt x="216407" y="0"/>
                </a:lnTo>
                <a:lnTo>
                  <a:pt x="226991" y="10668"/>
                </a:lnTo>
                <a:lnTo>
                  <a:pt x="225551" y="10668"/>
                </a:lnTo>
                <a:lnTo>
                  <a:pt x="217931" y="15240"/>
                </a:lnTo>
                <a:lnTo>
                  <a:pt x="225551" y="22860"/>
                </a:lnTo>
                <a:lnTo>
                  <a:pt x="225551" y="96012"/>
                </a:lnTo>
                <a:lnTo>
                  <a:pt x="220980" y="96012"/>
                </a:lnTo>
                <a:lnTo>
                  <a:pt x="216407" y="100584"/>
                </a:lnTo>
                <a:close/>
              </a:path>
              <a:path w="407035" h="382905">
                <a:moveTo>
                  <a:pt x="225551" y="22860"/>
                </a:moveTo>
                <a:lnTo>
                  <a:pt x="217931" y="15240"/>
                </a:lnTo>
                <a:lnTo>
                  <a:pt x="225551" y="10668"/>
                </a:lnTo>
                <a:lnTo>
                  <a:pt x="225551" y="22860"/>
                </a:lnTo>
                <a:close/>
              </a:path>
              <a:path w="407035" h="382905">
                <a:moveTo>
                  <a:pt x="393970" y="191278"/>
                </a:moveTo>
                <a:lnTo>
                  <a:pt x="225551" y="22860"/>
                </a:lnTo>
                <a:lnTo>
                  <a:pt x="225551" y="10668"/>
                </a:lnTo>
                <a:lnTo>
                  <a:pt x="226991" y="10668"/>
                </a:lnTo>
                <a:lnTo>
                  <a:pt x="402372" y="187452"/>
                </a:lnTo>
                <a:lnTo>
                  <a:pt x="397763" y="187452"/>
                </a:lnTo>
                <a:lnTo>
                  <a:pt x="393970" y="191278"/>
                </a:lnTo>
                <a:close/>
              </a:path>
              <a:path w="407035" h="382905">
                <a:moveTo>
                  <a:pt x="216407" y="286512"/>
                </a:moveTo>
                <a:lnTo>
                  <a:pt x="0" y="286512"/>
                </a:lnTo>
                <a:lnTo>
                  <a:pt x="0" y="96012"/>
                </a:lnTo>
                <a:lnTo>
                  <a:pt x="216407" y="96012"/>
                </a:lnTo>
                <a:lnTo>
                  <a:pt x="216407" y="100584"/>
                </a:lnTo>
                <a:lnTo>
                  <a:pt x="9144" y="100584"/>
                </a:lnTo>
                <a:lnTo>
                  <a:pt x="4572" y="106680"/>
                </a:lnTo>
                <a:lnTo>
                  <a:pt x="9144" y="106680"/>
                </a:lnTo>
                <a:lnTo>
                  <a:pt x="9144" y="277368"/>
                </a:lnTo>
                <a:lnTo>
                  <a:pt x="4572" y="277368"/>
                </a:lnTo>
                <a:lnTo>
                  <a:pt x="9144" y="281940"/>
                </a:lnTo>
                <a:lnTo>
                  <a:pt x="216407" y="281940"/>
                </a:lnTo>
                <a:lnTo>
                  <a:pt x="216407" y="286512"/>
                </a:lnTo>
                <a:close/>
              </a:path>
              <a:path w="407035" h="382905">
                <a:moveTo>
                  <a:pt x="225551" y="106680"/>
                </a:moveTo>
                <a:lnTo>
                  <a:pt x="9144" y="106680"/>
                </a:lnTo>
                <a:lnTo>
                  <a:pt x="9144" y="100584"/>
                </a:lnTo>
                <a:lnTo>
                  <a:pt x="216407" y="100584"/>
                </a:lnTo>
                <a:lnTo>
                  <a:pt x="220980" y="96012"/>
                </a:lnTo>
                <a:lnTo>
                  <a:pt x="225551" y="96012"/>
                </a:lnTo>
                <a:lnTo>
                  <a:pt x="225551" y="106680"/>
                </a:lnTo>
                <a:close/>
              </a:path>
              <a:path w="407035" h="382905">
                <a:moveTo>
                  <a:pt x="9144" y="106680"/>
                </a:moveTo>
                <a:lnTo>
                  <a:pt x="4572" y="106680"/>
                </a:lnTo>
                <a:lnTo>
                  <a:pt x="9144" y="100584"/>
                </a:lnTo>
                <a:lnTo>
                  <a:pt x="9144" y="106680"/>
                </a:lnTo>
                <a:close/>
              </a:path>
              <a:path w="407035" h="382905">
                <a:moveTo>
                  <a:pt x="397763" y="195072"/>
                </a:moveTo>
                <a:lnTo>
                  <a:pt x="393970" y="191278"/>
                </a:lnTo>
                <a:lnTo>
                  <a:pt x="397763" y="187452"/>
                </a:lnTo>
                <a:lnTo>
                  <a:pt x="397763" y="195072"/>
                </a:lnTo>
                <a:close/>
              </a:path>
              <a:path w="407035" h="382905">
                <a:moveTo>
                  <a:pt x="403860" y="195072"/>
                </a:moveTo>
                <a:lnTo>
                  <a:pt x="397763" y="195072"/>
                </a:lnTo>
                <a:lnTo>
                  <a:pt x="397763" y="187452"/>
                </a:lnTo>
                <a:lnTo>
                  <a:pt x="402372" y="187452"/>
                </a:lnTo>
                <a:lnTo>
                  <a:pt x="406908" y="192024"/>
                </a:lnTo>
                <a:lnTo>
                  <a:pt x="403860" y="195072"/>
                </a:lnTo>
                <a:close/>
              </a:path>
              <a:path w="407035" h="382905">
                <a:moveTo>
                  <a:pt x="227076" y="371855"/>
                </a:moveTo>
                <a:lnTo>
                  <a:pt x="225551" y="371855"/>
                </a:lnTo>
                <a:lnTo>
                  <a:pt x="225551" y="361123"/>
                </a:lnTo>
                <a:lnTo>
                  <a:pt x="393970" y="191278"/>
                </a:lnTo>
                <a:lnTo>
                  <a:pt x="397763" y="195072"/>
                </a:lnTo>
                <a:lnTo>
                  <a:pt x="403860" y="195072"/>
                </a:lnTo>
                <a:lnTo>
                  <a:pt x="227076" y="371855"/>
                </a:lnTo>
                <a:close/>
              </a:path>
              <a:path w="407035" h="382905">
                <a:moveTo>
                  <a:pt x="9144" y="281940"/>
                </a:moveTo>
                <a:lnTo>
                  <a:pt x="4572" y="277368"/>
                </a:lnTo>
                <a:lnTo>
                  <a:pt x="9144" y="277368"/>
                </a:lnTo>
                <a:lnTo>
                  <a:pt x="9144" y="281940"/>
                </a:lnTo>
                <a:close/>
              </a:path>
              <a:path w="407035" h="382905">
                <a:moveTo>
                  <a:pt x="225551" y="286512"/>
                </a:moveTo>
                <a:lnTo>
                  <a:pt x="220980" y="286512"/>
                </a:lnTo>
                <a:lnTo>
                  <a:pt x="216407" y="281940"/>
                </a:lnTo>
                <a:lnTo>
                  <a:pt x="9144" y="281940"/>
                </a:lnTo>
                <a:lnTo>
                  <a:pt x="9144" y="277368"/>
                </a:lnTo>
                <a:lnTo>
                  <a:pt x="225551" y="277368"/>
                </a:lnTo>
                <a:lnTo>
                  <a:pt x="225551" y="286512"/>
                </a:lnTo>
                <a:close/>
              </a:path>
              <a:path w="407035" h="382905">
                <a:moveTo>
                  <a:pt x="216407" y="382524"/>
                </a:moveTo>
                <a:lnTo>
                  <a:pt x="216407" y="281940"/>
                </a:lnTo>
                <a:lnTo>
                  <a:pt x="220980" y="286512"/>
                </a:lnTo>
                <a:lnTo>
                  <a:pt x="225551" y="286512"/>
                </a:lnTo>
                <a:lnTo>
                  <a:pt x="225551" y="361123"/>
                </a:lnTo>
                <a:lnTo>
                  <a:pt x="217931" y="368807"/>
                </a:lnTo>
                <a:lnTo>
                  <a:pt x="225551" y="371855"/>
                </a:lnTo>
                <a:lnTo>
                  <a:pt x="227076" y="371855"/>
                </a:lnTo>
                <a:lnTo>
                  <a:pt x="216407" y="382524"/>
                </a:lnTo>
                <a:close/>
              </a:path>
              <a:path w="407035" h="382905">
                <a:moveTo>
                  <a:pt x="225551" y="371855"/>
                </a:moveTo>
                <a:lnTo>
                  <a:pt x="217931" y="368807"/>
                </a:lnTo>
                <a:lnTo>
                  <a:pt x="225551" y="361123"/>
                </a:lnTo>
                <a:lnTo>
                  <a:pt x="225551" y="371855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0652" y="3641597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60335" y="2215895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4035"/>
                </a:lnTo>
                <a:lnTo>
                  <a:pt x="11049" y="1035939"/>
                </a:lnTo>
                <a:lnTo>
                  <a:pt x="2952" y="1023842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842"/>
                </a:lnTo>
                <a:lnTo>
                  <a:pt x="65151" y="1035939"/>
                </a:lnTo>
                <a:lnTo>
                  <a:pt x="53054" y="1044035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98435" y="323087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92340" y="3235451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97267" y="3502152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7619" y="102108"/>
                </a:moveTo>
                <a:lnTo>
                  <a:pt x="0" y="85344"/>
                </a:lnTo>
                <a:lnTo>
                  <a:pt x="185928" y="0"/>
                </a:lnTo>
                <a:lnTo>
                  <a:pt x="193548" y="16764"/>
                </a:lnTo>
                <a:lnTo>
                  <a:pt x="7619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01840" y="3457955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97268" y="3659123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144" y="87189"/>
                </a:moveTo>
                <a:lnTo>
                  <a:pt x="0" y="16764"/>
                </a:lnTo>
                <a:lnTo>
                  <a:pt x="9144" y="0"/>
                </a:lnTo>
                <a:lnTo>
                  <a:pt x="145138" y="69835"/>
                </a:lnTo>
                <a:lnTo>
                  <a:pt x="155506" y="86223"/>
                </a:lnTo>
                <a:lnTo>
                  <a:pt x="137144" y="87189"/>
                </a:lnTo>
                <a:close/>
              </a:path>
              <a:path w="190500" h="109854">
                <a:moveTo>
                  <a:pt x="190500" y="103632"/>
                </a:moveTo>
                <a:lnTo>
                  <a:pt x="169164" y="103632"/>
                </a:lnTo>
                <a:lnTo>
                  <a:pt x="178308" y="86868"/>
                </a:lnTo>
                <a:lnTo>
                  <a:pt x="145138" y="69835"/>
                </a:lnTo>
                <a:lnTo>
                  <a:pt x="117348" y="25908"/>
                </a:lnTo>
                <a:lnTo>
                  <a:pt x="114300" y="21336"/>
                </a:lnTo>
                <a:lnTo>
                  <a:pt x="115824" y="15240"/>
                </a:lnTo>
                <a:lnTo>
                  <a:pt x="124968" y="9144"/>
                </a:lnTo>
                <a:lnTo>
                  <a:pt x="131064" y="10668"/>
                </a:lnTo>
                <a:lnTo>
                  <a:pt x="134112" y="15240"/>
                </a:lnTo>
                <a:lnTo>
                  <a:pt x="190500" y="103632"/>
                </a:lnTo>
                <a:close/>
              </a:path>
              <a:path w="190500" h="109854">
                <a:moveTo>
                  <a:pt x="155506" y="86223"/>
                </a:moveTo>
                <a:lnTo>
                  <a:pt x="145138" y="69835"/>
                </a:lnTo>
                <a:lnTo>
                  <a:pt x="175340" y="85344"/>
                </a:lnTo>
                <a:lnTo>
                  <a:pt x="172212" y="85344"/>
                </a:lnTo>
                <a:lnTo>
                  <a:pt x="155506" y="86223"/>
                </a:lnTo>
                <a:close/>
              </a:path>
              <a:path w="190500" h="109854">
                <a:moveTo>
                  <a:pt x="164592" y="100584"/>
                </a:moveTo>
                <a:lnTo>
                  <a:pt x="155506" y="86223"/>
                </a:lnTo>
                <a:lnTo>
                  <a:pt x="172212" y="85344"/>
                </a:lnTo>
                <a:lnTo>
                  <a:pt x="164592" y="100584"/>
                </a:lnTo>
                <a:close/>
              </a:path>
              <a:path w="190500" h="109854">
                <a:moveTo>
                  <a:pt x="170826" y="100584"/>
                </a:moveTo>
                <a:lnTo>
                  <a:pt x="164592" y="100584"/>
                </a:lnTo>
                <a:lnTo>
                  <a:pt x="172212" y="85344"/>
                </a:lnTo>
                <a:lnTo>
                  <a:pt x="175340" y="85344"/>
                </a:lnTo>
                <a:lnTo>
                  <a:pt x="178308" y="86868"/>
                </a:lnTo>
                <a:lnTo>
                  <a:pt x="170826" y="100584"/>
                </a:lnTo>
                <a:close/>
              </a:path>
              <a:path w="190500" h="109854">
                <a:moveTo>
                  <a:pt x="169164" y="103632"/>
                </a:moveTo>
                <a:lnTo>
                  <a:pt x="137144" y="87189"/>
                </a:lnTo>
                <a:lnTo>
                  <a:pt x="155506" y="86223"/>
                </a:lnTo>
                <a:lnTo>
                  <a:pt x="164592" y="100584"/>
                </a:lnTo>
                <a:lnTo>
                  <a:pt x="170826" y="100584"/>
                </a:lnTo>
                <a:lnTo>
                  <a:pt x="169164" y="103632"/>
                </a:lnTo>
                <a:close/>
              </a:path>
              <a:path w="190500" h="109854">
                <a:moveTo>
                  <a:pt x="85344" y="109728"/>
                </a:moveTo>
                <a:lnTo>
                  <a:pt x="80772" y="109728"/>
                </a:lnTo>
                <a:lnTo>
                  <a:pt x="76200" y="105156"/>
                </a:lnTo>
                <a:lnTo>
                  <a:pt x="76200" y="100584"/>
                </a:lnTo>
                <a:lnTo>
                  <a:pt x="74676" y="94488"/>
                </a:lnTo>
                <a:lnTo>
                  <a:pt x="79248" y="89916"/>
                </a:lnTo>
                <a:lnTo>
                  <a:pt x="85344" y="89916"/>
                </a:lnTo>
                <a:lnTo>
                  <a:pt x="137144" y="87189"/>
                </a:lnTo>
                <a:lnTo>
                  <a:pt x="169164" y="103632"/>
                </a:lnTo>
                <a:lnTo>
                  <a:pt x="190500" y="103632"/>
                </a:lnTo>
                <a:lnTo>
                  <a:pt x="85344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7006" y="3752088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93472" y="3263920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75448" y="2036063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7432" y="143991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41732"/>
                </a:lnTo>
                <a:lnTo>
                  <a:pt x="38100" y="141732"/>
                </a:lnTo>
                <a:lnTo>
                  <a:pt x="27432" y="143991"/>
                </a:lnTo>
                <a:close/>
              </a:path>
              <a:path w="76200" h="218439">
                <a:moveTo>
                  <a:pt x="47244" y="179831"/>
                </a:moveTo>
                <a:lnTo>
                  <a:pt x="27432" y="179831"/>
                </a:lnTo>
                <a:lnTo>
                  <a:pt x="27432" y="143991"/>
                </a:lnTo>
                <a:lnTo>
                  <a:pt x="38100" y="141732"/>
                </a:lnTo>
                <a:lnTo>
                  <a:pt x="47244" y="143755"/>
                </a:lnTo>
                <a:lnTo>
                  <a:pt x="47244" y="179831"/>
                </a:lnTo>
                <a:close/>
              </a:path>
              <a:path w="76200" h="218439">
                <a:moveTo>
                  <a:pt x="47244" y="143755"/>
                </a:moveTo>
                <a:lnTo>
                  <a:pt x="38100" y="141732"/>
                </a:lnTo>
                <a:lnTo>
                  <a:pt x="47244" y="141732"/>
                </a:lnTo>
                <a:lnTo>
                  <a:pt x="47244" y="143755"/>
                </a:lnTo>
                <a:close/>
              </a:path>
              <a:path w="76200" h="218439">
                <a:moveTo>
                  <a:pt x="76200" y="179831"/>
                </a:moveTo>
                <a:lnTo>
                  <a:pt x="47244" y="179831"/>
                </a:lnTo>
                <a:lnTo>
                  <a:pt x="47244" y="143755"/>
                </a:lnTo>
                <a:lnTo>
                  <a:pt x="52411" y="144899"/>
                </a:lnTo>
                <a:lnTo>
                  <a:pt x="64579" y="153352"/>
                </a:lnTo>
                <a:lnTo>
                  <a:pt x="73032" y="165520"/>
                </a:lnTo>
                <a:lnTo>
                  <a:pt x="76200" y="179831"/>
                </a:lnTo>
                <a:close/>
              </a:path>
              <a:path w="76200" h="218439">
                <a:moveTo>
                  <a:pt x="38100" y="217931"/>
                </a:moveTo>
                <a:lnTo>
                  <a:pt x="23145" y="214979"/>
                </a:lnTo>
                <a:lnTo>
                  <a:pt x="11049" y="206882"/>
                </a:lnTo>
                <a:lnTo>
                  <a:pt x="2952" y="194786"/>
                </a:lnTo>
                <a:lnTo>
                  <a:pt x="0" y="179831"/>
                </a:lnTo>
                <a:lnTo>
                  <a:pt x="2952" y="165520"/>
                </a:lnTo>
                <a:lnTo>
                  <a:pt x="11049" y="153352"/>
                </a:lnTo>
                <a:lnTo>
                  <a:pt x="23145" y="144899"/>
                </a:lnTo>
                <a:lnTo>
                  <a:pt x="27432" y="143991"/>
                </a:lnTo>
                <a:lnTo>
                  <a:pt x="27432" y="179831"/>
                </a:lnTo>
                <a:lnTo>
                  <a:pt x="76200" y="179831"/>
                </a:lnTo>
                <a:lnTo>
                  <a:pt x="73032" y="194786"/>
                </a:lnTo>
                <a:lnTo>
                  <a:pt x="64579" y="206882"/>
                </a:lnTo>
                <a:lnTo>
                  <a:pt x="52411" y="214979"/>
                </a:lnTo>
                <a:lnTo>
                  <a:pt x="38100" y="217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38871" y="2035301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03007" y="221665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31707" y="2215895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4035"/>
                </a:lnTo>
                <a:lnTo>
                  <a:pt x="11049" y="1035939"/>
                </a:lnTo>
                <a:lnTo>
                  <a:pt x="2952" y="1023842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842"/>
                </a:lnTo>
                <a:lnTo>
                  <a:pt x="65151" y="1035939"/>
                </a:lnTo>
                <a:lnTo>
                  <a:pt x="53054" y="1044035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901424" y="1889739"/>
            <a:ext cx="39814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10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42047" y="2577083"/>
            <a:ext cx="106680" cy="287020"/>
          </a:xfrm>
          <a:custGeom>
            <a:avLst/>
            <a:gdLst/>
            <a:ahLst/>
            <a:cxnLst/>
            <a:rect l="l" t="t" r="r" b="b"/>
            <a:pathLst>
              <a:path w="106679" h="287019">
                <a:moveTo>
                  <a:pt x="0" y="0"/>
                </a:moveTo>
                <a:lnTo>
                  <a:pt x="106680" y="0"/>
                </a:lnTo>
                <a:lnTo>
                  <a:pt x="106680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28332" y="2563367"/>
            <a:ext cx="134620" cy="314325"/>
          </a:xfrm>
          <a:custGeom>
            <a:avLst/>
            <a:gdLst/>
            <a:ahLst/>
            <a:cxnLst/>
            <a:rect l="l" t="t" r="r" b="b"/>
            <a:pathLst>
              <a:path w="134620" h="314325">
                <a:moveTo>
                  <a:pt x="128016" y="313943"/>
                </a:moveTo>
                <a:lnTo>
                  <a:pt x="6096" y="313943"/>
                </a:lnTo>
                <a:lnTo>
                  <a:pt x="0" y="307847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3716" y="288035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7847"/>
                </a:lnTo>
                <a:lnTo>
                  <a:pt x="128016" y="313943"/>
                </a:lnTo>
                <a:close/>
              </a:path>
              <a:path w="134620" h="314325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34620" h="314325">
                <a:moveTo>
                  <a:pt x="108204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08204" y="13715"/>
                </a:lnTo>
                <a:lnTo>
                  <a:pt x="108204" y="2590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108204" y="13715"/>
                </a:lnTo>
                <a:lnTo>
                  <a:pt x="120396" y="25907"/>
                </a:lnTo>
                <a:lnTo>
                  <a:pt x="134112" y="25907"/>
                </a:lnTo>
                <a:lnTo>
                  <a:pt x="134112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25907"/>
                </a:moveTo>
                <a:lnTo>
                  <a:pt x="120396" y="25907"/>
                </a:lnTo>
                <a:lnTo>
                  <a:pt x="108204" y="13715"/>
                </a:lnTo>
                <a:lnTo>
                  <a:pt x="134112" y="13715"/>
                </a:lnTo>
                <a:lnTo>
                  <a:pt x="134112" y="25907"/>
                </a:lnTo>
                <a:close/>
              </a:path>
              <a:path w="134620" h="314325">
                <a:moveTo>
                  <a:pt x="25908" y="300227"/>
                </a:moveTo>
                <a:lnTo>
                  <a:pt x="13716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4112" y="288035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16467" y="2587751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02752" y="2575559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19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8016" y="0"/>
                </a:lnTo>
                <a:lnTo>
                  <a:pt x="134112" y="4571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19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4620" h="312419">
                <a:moveTo>
                  <a:pt x="108204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108204" y="12191"/>
                </a:lnTo>
                <a:lnTo>
                  <a:pt x="121920" y="24383"/>
                </a:lnTo>
                <a:lnTo>
                  <a:pt x="134112" y="24383"/>
                </a:lnTo>
                <a:lnTo>
                  <a:pt x="134112" y="286511"/>
                </a:lnTo>
                <a:lnTo>
                  <a:pt x="121920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24383"/>
                </a:moveTo>
                <a:lnTo>
                  <a:pt x="121920" y="24383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4383"/>
                </a:lnTo>
                <a:close/>
              </a:path>
              <a:path w="134620" h="312419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300227"/>
                </a:moveTo>
                <a:lnTo>
                  <a:pt x="108204" y="300227"/>
                </a:lnTo>
                <a:lnTo>
                  <a:pt x="121920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52688" y="364693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39683" y="323545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62188" y="3240024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62188" y="3506723"/>
            <a:ext cx="195580" cy="102235"/>
          </a:xfrm>
          <a:custGeom>
            <a:avLst/>
            <a:gdLst/>
            <a:ahLst/>
            <a:cxnLst/>
            <a:rect l="l" t="t" r="r" b="b"/>
            <a:pathLst>
              <a:path w="195579" h="102235">
                <a:moveTo>
                  <a:pt x="185928" y="102108"/>
                </a:moveTo>
                <a:lnTo>
                  <a:pt x="0" y="16764"/>
                </a:lnTo>
                <a:lnTo>
                  <a:pt x="9144" y="0"/>
                </a:lnTo>
                <a:lnTo>
                  <a:pt x="195072" y="85343"/>
                </a:lnTo>
                <a:lnTo>
                  <a:pt x="185928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52688" y="346252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66759" y="3663695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272" y="87232"/>
                </a:moveTo>
                <a:lnTo>
                  <a:pt x="33762" y="86223"/>
                </a:lnTo>
                <a:lnTo>
                  <a:pt x="44012" y="70527"/>
                </a:lnTo>
                <a:lnTo>
                  <a:pt x="181355" y="0"/>
                </a:lnTo>
                <a:lnTo>
                  <a:pt x="190499" y="16764"/>
                </a:lnTo>
                <a:lnTo>
                  <a:pt x="53272" y="87232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5155" y="109728"/>
                </a:lnTo>
                <a:lnTo>
                  <a:pt x="0" y="103632"/>
                </a:lnTo>
                <a:lnTo>
                  <a:pt x="56387" y="15240"/>
                </a:lnTo>
                <a:lnTo>
                  <a:pt x="59435" y="10668"/>
                </a:lnTo>
                <a:lnTo>
                  <a:pt x="65531" y="9144"/>
                </a:lnTo>
                <a:lnTo>
                  <a:pt x="74675" y="15240"/>
                </a:lnTo>
                <a:lnTo>
                  <a:pt x="74675" y="21336"/>
                </a:lnTo>
                <a:lnTo>
                  <a:pt x="73151" y="25908"/>
                </a:lnTo>
                <a:lnTo>
                  <a:pt x="44012" y="70527"/>
                </a:lnTo>
                <a:lnTo>
                  <a:pt x="12191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5156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2191" y="86868"/>
                </a:lnTo>
                <a:lnTo>
                  <a:pt x="44012" y="70527"/>
                </a:lnTo>
                <a:lnTo>
                  <a:pt x="34336" y="85344"/>
                </a:lnTo>
                <a:lnTo>
                  <a:pt x="16763" y="85344"/>
                </a:lnTo>
                <a:lnTo>
                  <a:pt x="24383" y="100584"/>
                </a:lnTo>
                <a:lnTo>
                  <a:pt x="27271" y="100584"/>
                </a:lnTo>
                <a:lnTo>
                  <a:pt x="21335" y="103632"/>
                </a:lnTo>
                <a:close/>
              </a:path>
              <a:path w="190500" h="109854">
                <a:moveTo>
                  <a:pt x="24383" y="100584"/>
                </a:moveTo>
                <a:lnTo>
                  <a:pt x="16763" y="85344"/>
                </a:lnTo>
                <a:lnTo>
                  <a:pt x="33762" y="86223"/>
                </a:lnTo>
                <a:lnTo>
                  <a:pt x="24383" y="100584"/>
                </a:lnTo>
                <a:close/>
              </a:path>
              <a:path w="190500" h="109854">
                <a:moveTo>
                  <a:pt x="33762" y="86223"/>
                </a:moveTo>
                <a:lnTo>
                  <a:pt x="16763" y="85344"/>
                </a:lnTo>
                <a:lnTo>
                  <a:pt x="34336" y="85344"/>
                </a:lnTo>
                <a:lnTo>
                  <a:pt x="33762" y="86223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4383" y="100584"/>
                </a:lnTo>
                <a:lnTo>
                  <a:pt x="33762" y="86223"/>
                </a:lnTo>
                <a:lnTo>
                  <a:pt x="53272" y="87232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3272" y="87232"/>
                </a:lnTo>
                <a:lnTo>
                  <a:pt x="105155" y="89916"/>
                </a:lnTo>
                <a:lnTo>
                  <a:pt x="111251" y="89916"/>
                </a:lnTo>
                <a:lnTo>
                  <a:pt x="114299" y="94488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66759" y="3755135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549078" y="3202954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20948" y="2537438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77527" y="2598382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70149" y="2840749"/>
            <a:ext cx="68072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+  </a:t>
            </a:r>
            <a:r>
              <a:rPr dirty="0" sz="1800" spc="-60">
                <a:latin typeface="Times New Roman"/>
                <a:cs typeface="Times New Roman"/>
              </a:rPr>
              <a:t>v</a:t>
            </a:r>
            <a:r>
              <a:rPr dirty="0" baseline="-20833" sz="1800" spc="-89">
                <a:latin typeface="Palatino Linotype"/>
                <a:cs typeface="Palatino Linotype"/>
              </a:rPr>
              <a:t>O  </a:t>
            </a:r>
            <a:r>
              <a:rPr dirty="0" baseline="-20833" sz="1800" spc="30">
                <a:latin typeface="Palatino Linotype"/>
                <a:cs typeface="Palatino Linotype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17892" y="317449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939"/>
                </a:lnTo>
                <a:lnTo>
                  <a:pt x="12954" y="78295"/>
                </a:lnTo>
                <a:lnTo>
                  <a:pt x="3476" y="63793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793"/>
                </a:lnTo>
                <a:lnTo>
                  <a:pt x="75438" y="78295"/>
                </a:lnTo>
                <a:lnTo>
                  <a:pt x="61388" y="87939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08747" y="3165347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2484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4864" y="0"/>
                </a:lnTo>
                <a:lnTo>
                  <a:pt x="62484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9144" y="24383"/>
                </a:lnTo>
                <a:lnTo>
                  <a:pt x="13716" y="1676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3878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3528" y="25907"/>
                </a:lnTo>
                <a:close/>
              </a:path>
              <a:path w="106679" h="109854">
                <a:moveTo>
                  <a:pt x="67056" y="22859"/>
                </a:moveTo>
                <a:lnTo>
                  <a:pt x="59436" y="19811"/>
                </a:lnTo>
                <a:lnTo>
                  <a:pt x="93878" y="19811"/>
                </a:lnTo>
                <a:lnTo>
                  <a:pt x="95097" y="21335"/>
                </a:lnTo>
                <a:lnTo>
                  <a:pt x="65532" y="21335"/>
                </a:lnTo>
                <a:lnTo>
                  <a:pt x="67056" y="22859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5532" y="21335"/>
                </a:lnTo>
                <a:lnTo>
                  <a:pt x="95097" y="21335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7620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8041" y="30479"/>
                </a:lnTo>
                <a:lnTo>
                  <a:pt x="25298" y="35051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78075" y="29542"/>
                </a:moveTo>
                <a:lnTo>
                  <a:pt x="71628" y="24383"/>
                </a:lnTo>
                <a:lnTo>
                  <a:pt x="97536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075" y="29542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604" y="29542"/>
                </a:lnTo>
                <a:lnTo>
                  <a:pt x="27432" y="30479"/>
                </a:lnTo>
                <a:close/>
              </a:path>
              <a:path w="106679" h="109854">
                <a:moveTo>
                  <a:pt x="28604" y="29542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604" y="29542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075" y="29542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8041" y="30479"/>
                </a:moveTo>
                <a:lnTo>
                  <a:pt x="27432" y="30479"/>
                </a:lnTo>
                <a:lnTo>
                  <a:pt x="28604" y="29542"/>
                </a:lnTo>
                <a:lnTo>
                  <a:pt x="28041" y="30479"/>
                </a:lnTo>
                <a:close/>
              </a:path>
              <a:path w="106679" h="109854">
                <a:moveTo>
                  <a:pt x="82296" y="36575"/>
                </a:moveTo>
                <a:lnTo>
                  <a:pt x="78075" y="29542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82296" y="35051"/>
                </a:lnTo>
                <a:lnTo>
                  <a:pt x="82296" y="36575"/>
                </a:lnTo>
                <a:close/>
              </a:path>
              <a:path w="106679" h="109854">
                <a:moveTo>
                  <a:pt x="24384" y="36575"/>
                </a:moveTo>
                <a:lnTo>
                  <a:pt x="24384" y="35051"/>
                </a:lnTo>
                <a:lnTo>
                  <a:pt x="25298" y="35051"/>
                </a:lnTo>
                <a:lnTo>
                  <a:pt x="24384" y="36575"/>
                </a:lnTo>
                <a:close/>
              </a:path>
              <a:path w="106679" h="109854">
                <a:moveTo>
                  <a:pt x="85344" y="42671"/>
                </a:moveTo>
                <a:lnTo>
                  <a:pt x="82296" y="35051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2671"/>
                </a:lnTo>
                <a:close/>
              </a:path>
              <a:path w="106679" h="109854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6679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13716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8100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2964" y="91439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6679" h="109854">
                <a:moveTo>
                  <a:pt x="92964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7056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92964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6679"/>
                </a:ln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lnTo>
                  <a:pt x="73152" y="106679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2672" y="108203"/>
                </a:lnTo>
                <a:lnTo>
                  <a:pt x="62484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51292" y="317449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939"/>
                </a:lnTo>
                <a:lnTo>
                  <a:pt x="12954" y="78295"/>
                </a:lnTo>
                <a:lnTo>
                  <a:pt x="3476" y="63793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793"/>
                </a:lnTo>
                <a:lnTo>
                  <a:pt x="75438" y="78295"/>
                </a:lnTo>
                <a:lnTo>
                  <a:pt x="61388" y="87939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42147" y="3165347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2484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4864" y="0"/>
                </a:lnTo>
                <a:lnTo>
                  <a:pt x="62484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9144" y="24383"/>
                </a:lnTo>
                <a:lnTo>
                  <a:pt x="13716" y="1676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3878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3528" y="25907"/>
                </a:lnTo>
                <a:close/>
              </a:path>
              <a:path w="106679" h="109854">
                <a:moveTo>
                  <a:pt x="67056" y="22859"/>
                </a:moveTo>
                <a:lnTo>
                  <a:pt x="59436" y="19811"/>
                </a:lnTo>
                <a:lnTo>
                  <a:pt x="93878" y="19811"/>
                </a:lnTo>
                <a:lnTo>
                  <a:pt x="95097" y="21335"/>
                </a:lnTo>
                <a:lnTo>
                  <a:pt x="65532" y="21335"/>
                </a:lnTo>
                <a:lnTo>
                  <a:pt x="67056" y="22859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5532" y="21335"/>
                </a:lnTo>
                <a:lnTo>
                  <a:pt x="95097" y="21335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7620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8041" y="30479"/>
                </a:lnTo>
                <a:lnTo>
                  <a:pt x="25298" y="35051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78075" y="29542"/>
                </a:moveTo>
                <a:lnTo>
                  <a:pt x="71628" y="24383"/>
                </a:lnTo>
                <a:lnTo>
                  <a:pt x="97536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075" y="29542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604" y="29542"/>
                </a:lnTo>
                <a:lnTo>
                  <a:pt x="27432" y="30479"/>
                </a:lnTo>
                <a:close/>
              </a:path>
              <a:path w="106679" h="109854">
                <a:moveTo>
                  <a:pt x="28604" y="29542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604" y="29542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075" y="29542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8041" y="30479"/>
                </a:moveTo>
                <a:lnTo>
                  <a:pt x="27432" y="30479"/>
                </a:lnTo>
                <a:lnTo>
                  <a:pt x="28604" y="29542"/>
                </a:lnTo>
                <a:lnTo>
                  <a:pt x="28041" y="30479"/>
                </a:lnTo>
                <a:close/>
              </a:path>
              <a:path w="106679" h="109854">
                <a:moveTo>
                  <a:pt x="82296" y="36575"/>
                </a:moveTo>
                <a:lnTo>
                  <a:pt x="78075" y="29542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82296" y="35051"/>
                </a:lnTo>
                <a:lnTo>
                  <a:pt x="82296" y="36575"/>
                </a:lnTo>
                <a:close/>
              </a:path>
              <a:path w="106679" h="109854">
                <a:moveTo>
                  <a:pt x="24384" y="36575"/>
                </a:moveTo>
                <a:lnTo>
                  <a:pt x="24384" y="35051"/>
                </a:lnTo>
                <a:lnTo>
                  <a:pt x="25298" y="35051"/>
                </a:lnTo>
                <a:lnTo>
                  <a:pt x="24384" y="36575"/>
                </a:lnTo>
                <a:close/>
              </a:path>
              <a:path w="106679" h="109854">
                <a:moveTo>
                  <a:pt x="85344" y="42671"/>
                </a:moveTo>
                <a:lnTo>
                  <a:pt x="82296" y="35051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2671"/>
                </a:lnTo>
                <a:close/>
              </a:path>
              <a:path w="106679" h="109854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6679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13716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8100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2964" y="91439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6679" h="109854">
                <a:moveTo>
                  <a:pt x="92964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7056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92964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6679"/>
                </a:ln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lnTo>
                  <a:pt x="73152" y="106679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2672" y="108203"/>
                </a:lnTo>
                <a:lnTo>
                  <a:pt x="62484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436297" y="1865406"/>
            <a:ext cx="58674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">
                <a:latin typeface="Palatino Linotype"/>
                <a:cs typeface="Palatino Linotype"/>
              </a:rPr>
              <a:t>(</a:t>
            </a:r>
            <a:r>
              <a:rPr dirty="0" sz="1800" spc="120">
                <a:latin typeface="Palatino Linotype"/>
                <a:cs typeface="Palatino Linotype"/>
              </a:rPr>
              <a:t>+</a:t>
            </a:r>
            <a:r>
              <a:rPr dirty="0" sz="1800">
                <a:latin typeface="Palatino Linotype"/>
                <a:cs typeface="Palatino Linotype"/>
              </a:rPr>
              <a:t>6</a:t>
            </a:r>
            <a:r>
              <a:rPr dirty="0" sz="1800" spc="-10">
                <a:latin typeface="Palatino Linotype"/>
                <a:cs typeface="Palatino Linotype"/>
              </a:rPr>
              <a:t>V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20406" y="4637532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49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67828" y="4421123"/>
            <a:ext cx="108585" cy="216535"/>
          </a:xfrm>
          <a:custGeom>
            <a:avLst/>
            <a:gdLst/>
            <a:ahLst/>
            <a:cxnLst/>
            <a:rect l="l" t="t" r="r" b="b"/>
            <a:pathLst>
              <a:path w="108584" h="216535">
                <a:moveTo>
                  <a:pt x="0" y="0"/>
                </a:moveTo>
                <a:lnTo>
                  <a:pt x="108203" y="0"/>
                </a:lnTo>
                <a:lnTo>
                  <a:pt x="108203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55635" y="4408932"/>
            <a:ext cx="134620" cy="241300"/>
          </a:xfrm>
          <a:custGeom>
            <a:avLst/>
            <a:gdLst/>
            <a:ahLst/>
            <a:cxnLst/>
            <a:rect l="l" t="t" r="r" b="b"/>
            <a:pathLst>
              <a:path w="134620" h="241300">
                <a:moveTo>
                  <a:pt x="128016" y="240792"/>
                </a:moveTo>
                <a:lnTo>
                  <a:pt x="6096" y="240792"/>
                </a:lnTo>
                <a:lnTo>
                  <a:pt x="0" y="234696"/>
                </a:lnTo>
                <a:lnTo>
                  <a:pt x="0" y="6096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6"/>
                </a:lnTo>
                <a:lnTo>
                  <a:pt x="134112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216408"/>
                </a:lnTo>
                <a:lnTo>
                  <a:pt x="12192" y="216408"/>
                </a:lnTo>
                <a:lnTo>
                  <a:pt x="25908" y="228599"/>
                </a:lnTo>
                <a:lnTo>
                  <a:pt x="134112" y="228599"/>
                </a:lnTo>
                <a:lnTo>
                  <a:pt x="134112" y="234696"/>
                </a:lnTo>
                <a:lnTo>
                  <a:pt x="128016" y="240792"/>
                </a:lnTo>
                <a:close/>
              </a:path>
              <a:path w="134620" h="24130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134620" h="241300">
                <a:moveTo>
                  <a:pt x="108204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108204" y="12192"/>
                </a:lnTo>
                <a:lnTo>
                  <a:pt x="108204" y="25908"/>
                </a:lnTo>
                <a:close/>
              </a:path>
              <a:path w="134620" h="241300">
                <a:moveTo>
                  <a:pt x="108204" y="228599"/>
                </a:moveTo>
                <a:lnTo>
                  <a:pt x="108204" y="12192"/>
                </a:lnTo>
                <a:lnTo>
                  <a:pt x="120396" y="25908"/>
                </a:lnTo>
                <a:lnTo>
                  <a:pt x="134112" y="25908"/>
                </a:lnTo>
                <a:lnTo>
                  <a:pt x="134112" y="216408"/>
                </a:lnTo>
                <a:lnTo>
                  <a:pt x="120396" y="216408"/>
                </a:lnTo>
                <a:lnTo>
                  <a:pt x="108204" y="228599"/>
                </a:lnTo>
                <a:close/>
              </a:path>
              <a:path w="134620" h="241300">
                <a:moveTo>
                  <a:pt x="134112" y="25908"/>
                </a:moveTo>
                <a:lnTo>
                  <a:pt x="120396" y="25908"/>
                </a:lnTo>
                <a:lnTo>
                  <a:pt x="108204" y="12192"/>
                </a:lnTo>
                <a:lnTo>
                  <a:pt x="134112" y="12192"/>
                </a:lnTo>
                <a:lnTo>
                  <a:pt x="134112" y="25908"/>
                </a:lnTo>
                <a:close/>
              </a:path>
              <a:path w="134620" h="241300">
                <a:moveTo>
                  <a:pt x="25908" y="228599"/>
                </a:moveTo>
                <a:lnTo>
                  <a:pt x="12192" y="216408"/>
                </a:lnTo>
                <a:lnTo>
                  <a:pt x="25908" y="216408"/>
                </a:lnTo>
                <a:lnTo>
                  <a:pt x="25908" y="228599"/>
                </a:lnTo>
                <a:close/>
              </a:path>
              <a:path w="134620" h="241300">
                <a:moveTo>
                  <a:pt x="108204" y="228599"/>
                </a:moveTo>
                <a:lnTo>
                  <a:pt x="25908" y="228599"/>
                </a:lnTo>
                <a:lnTo>
                  <a:pt x="25908" y="216408"/>
                </a:lnTo>
                <a:lnTo>
                  <a:pt x="108204" y="216408"/>
                </a:lnTo>
                <a:lnTo>
                  <a:pt x="108204" y="228599"/>
                </a:lnTo>
                <a:close/>
              </a:path>
              <a:path w="134620" h="241300">
                <a:moveTo>
                  <a:pt x="134112" y="228599"/>
                </a:moveTo>
                <a:lnTo>
                  <a:pt x="108204" y="228599"/>
                </a:lnTo>
                <a:lnTo>
                  <a:pt x="120396" y="216408"/>
                </a:lnTo>
                <a:lnTo>
                  <a:pt x="134112" y="216408"/>
                </a:lnTo>
                <a:lnTo>
                  <a:pt x="134112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372551" y="3273502"/>
            <a:ext cx="899160" cy="1352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ct val="100000"/>
              </a:lnSpc>
              <a:tabLst>
                <a:tab pos="672465" algn="l"/>
              </a:tabLst>
            </a:pPr>
            <a:r>
              <a:rPr dirty="0" sz="1800" spc="5">
                <a:latin typeface="Times New Roman"/>
                <a:cs typeface="Times New Roman"/>
              </a:rPr>
              <a:t>+	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spcBef>
                <a:spcPts val="445"/>
              </a:spcBef>
              <a:tabLst>
                <a:tab pos="575945" algn="l"/>
              </a:tabLst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	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  <a:p>
            <a:pPr marL="121920">
              <a:lnSpc>
                <a:spcPts val="1939"/>
              </a:lnSpc>
              <a:tabLst>
                <a:tab pos="697865" algn="l"/>
              </a:tabLst>
            </a:pPr>
            <a:r>
              <a:rPr dirty="0" sz="1800">
                <a:latin typeface="Times New Roman"/>
                <a:cs typeface="Times New Roman"/>
              </a:rPr>
              <a:t>-	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baseline="-20833" sz="1800" spc="-37"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84719" y="4113276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84592" y="4085844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32766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32766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327660">
                <a:moveTo>
                  <a:pt x="47244" y="327660"/>
                </a:moveTo>
                <a:lnTo>
                  <a:pt x="28956" y="327660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327660"/>
                </a:lnTo>
                <a:close/>
              </a:path>
              <a:path w="76200" h="32766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781544" y="4794503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39"/>
                </a:lnTo>
                <a:lnTo>
                  <a:pt x="12954" y="76962"/>
                </a:lnTo>
                <a:lnTo>
                  <a:pt x="3476" y="62912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1388" y="3500"/>
                </a:lnTo>
                <a:lnTo>
                  <a:pt x="75438" y="13144"/>
                </a:lnTo>
                <a:lnTo>
                  <a:pt x="84915" y="27646"/>
                </a:lnTo>
                <a:lnTo>
                  <a:pt x="88391" y="45720"/>
                </a:lnTo>
                <a:lnTo>
                  <a:pt x="84915" y="62912"/>
                </a:lnTo>
                <a:lnTo>
                  <a:pt x="75438" y="76962"/>
                </a:lnTo>
                <a:lnTo>
                  <a:pt x="61388" y="86439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770876" y="4785360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5532" y="1523"/>
                </a:moveTo>
                <a:lnTo>
                  <a:pt x="44195" y="1523"/>
                </a:lnTo>
                <a:lnTo>
                  <a:pt x="44195" y="0"/>
                </a:lnTo>
                <a:lnTo>
                  <a:pt x="65532" y="0"/>
                </a:lnTo>
                <a:lnTo>
                  <a:pt x="65532" y="1523"/>
                </a:lnTo>
                <a:close/>
              </a:path>
              <a:path w="108584" h="109854">
                <a:moveTo>
                  <a:pt x="83820" y="9143"/>
                </a:moveTo>
                <a:lnTo>
                  <a:pt x="25908" y="9143"/>
                </a:lnTo>
                <a:lnTo>
                  <a:pt x="32004" y="4571"/>
                </a:lnTo>
                <a:lnTo>
                  <a:pt x="33528" y="4571"/>
                </a:lnTo>
                <a:lnTo>
                  <a:pt x="33528" y="3047"/>
                </a:lnTo>
                <a:lnTo>
                  <a:pt x="35052" y="3047"/>
                </a:lnTo>
                <a:lnTo>
                  <a:pt x="42672" y="1523"/>
                </a:lnTo>
                <a:lnTo>
                  <a:pt x="67056" y="1523"/>
                </a:lnTo>
                <a:lnTo>
                  <a:pt x="74676" y="3047"/>
                </a:lnTo>
                <a:lnTo>
                  <a:pt x="76200" y="4571"/>
                </a:lnTo>
                <a:lnTo>
                  <a:pt x="83820" y="9143"/>
                </a:lnTo>
                <a:close/>
              </a:path>
              <a:path w="108584" h="109854">
                <a:moveTo>
                  <a:pt x="35052" y="25907"/>
                </a:moveTo>
                <a:lnTo>
                  <a:pt x="36576" y="24383"/>
                </a:lnTo>
                <a:lnTo>
                  <a:pt x="10668" y="24383"/>
                </a:lnTo>
                <a:lnTo>
                  <a:pt x="10668" y="22859"/>
                </a:lnTo>
                <a:lnTo>
                  <a:pt x="15240" y="16763"/>
                </a:lnTo>
                <a:lnTo>
                  <a:pt x="16764" y="15239"/>
                </a:lnTo>
                <a:lnTo>
                  <a:pt x="24384" y="9143"/>
                </a:lnTo>
                <a:lnTo>
                  <a:pt x="85344" y="9143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53339" y="18287"/>
                </a:lnTo>
                <a:lnTo>
                  <a:pt x="54864" y="18541"/>
                </a:lnTo>
                <a:lnTo>
                  <a:pt x="47244" y="19811"/>
                </a:lnTo>
                <a:lnTo>
                  <a:pt x="48768" y="19811"/>
                </a:lnTo>
                <a:lnTo>
                  <a:pt x="39624" y="21335"/>
                </a:lnTo>
                <a:lnTo>
                  <a:pt x="42672" y="21335"/>
                </a:lnTo>
                <a:lnTo>
                  <a:pt x="35052" y="25907"/>
                </a:lnTo>
                <a:close/>
              </a:path>
              <a:path w="108584" h="109854">
                <a:moveTo>
                  <a:pt x="54864" y="18541"/>
                </a:moveTo>
                <a:lnTo>
                  <a:pt x="53339" y="18287"/>
                </a:lnTo>
                <a:lnTo>
                  <a:pt x="56387" y="18287"/>
                </a:lnTo>
                <a:lnTo>
                  <a:pt x="54864" y="18541"/>
                </a:lnTo>
                <a:close/>
              </a:path>
              <a:path w="108584" h="109854">
                <a:moveTo>
                  <a:pt x="74676" y="25907"/>
                </a:moveTo>
                <a:lnTo>
                  <a:pt x="67056" y="21335"/>
                </a:lnTo>
                <a:lnTo>
                  <a:pt x="68580" y="21335"/>
                </a:lnTo>
                <a:lnTo>
                  <a:pt x="60960" y="19811"/>
                </a:lnTo>
                <a:lnTo>
                  <a:pt x="62484" y="19811"/>
                </a:lnTo>
                <a:lnTo>
                  <a:pt x="54864" y="18541"/>
                </a:lnTo>
                <a:lnTo>
                  <a:pt x="56387" y="18287"/>
                </a:lnTo>
                <a:lnTo>
                  <a:pt x="94488" y="18287"/>
                </a:lnTo>
                <a:lnTo>
                  <a:pt x="99060" y="22859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8584" h="109854">
                <a:moveTo>
                  <a:pt x="36576" y="85343"/>
                </a:move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36576" y="24383"/>
                </a:lnTo>
                <a:lnTo>
                  <a:pt x="28956" y="28955"/>
                </a:lnTo>
                <a:lnTo>
                  <a:pt x="30480" y="28955"/>
                </a:lnTo>
                <a:lnTo>
                  <a:pt x="27051" y="33527"/>
                </a:lnTo>
                <a:lnTo>
                  <a:pt x="25908" y="33527"/>
                </a:lnTo>
                <a:lnTo>
                  <a:pt x="21336" y="41147"/>
                </a:lnTo>
                <a:lnTo>
                  <a:pt x="22352" y="41147"/>
                </a:lnTo>
                <a:lnTo>
                  <a:pt x="20828" y="45719"/>
                </a:lnTo>
                <a:lnTo>
                  <a:pt x="19812" y="45719"/>
                </a:lnTo>
                <a:lnTo>
                  <a:pt x="19812" y="62483"/>
                </a:lnTo>
                <a:lnTo>
                  <a:pt x="20421" y="62483"/>
                </a:lnTo>
                <a:lnTo>
                  <a:pt x="22859" y="68579"/>
                </a:lnTo>
                <a:lnTo>
                  <a:pt x="23469" y="68579"/>
                </a:lnTo>
                <a:lnTo>
                  <a:pt x="25908" y="74675"/>
                </a:lnTo>
                <a:lnTo>
                  <a:pt x="26822" y="74675"/>
                </a:lnTo>
                <a:lnTo>
                  <a:pt x="29565" y="79247"/>
                </a:lnTo>
                <a:lnTo>
                  <a:pt x="28956" y="79247"/>
                </a:lnTo>
                <a:lnTo>
                  <a:pt x="30480" y="80771"/>
                </a:lnTo>
                <a:lnTo>
                  <a:pt x="30860" y="80771"/>
                </a:lnTo>
                <a:lnTo>
                  <a:pt x="36576" y="85343"/>
                </a:lnTo>
                <a:close/>
              </a:path>
              <a:path w="108584" h="109854">
                <a:moveTo>
                  <a:pt x="83820" y="35051"/>
                </a:moveTo>
                <a:lnTo>
                  <a:pt x="79248" y="28955"/>
                </a:lnTo>
                <a:lnTo>
                  <a:pt x="73152" y="24383"/>
                </a:lnTo>
                <a:lnTo>
                  <a:pt x="100584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83820" y="33527"/>
                </a:lnTo>
                <a:lnTo>
                  <a:pt x="83820" y="35051"/>
                </a:lnTo>
                <a:close/>
              </a:path>
              <a:path w="108584" h="109854">
                <a:moveTo>
                  <a:pt x="25908" y="35051"/>
                </a:moveTo>
                <a:lnTo>
                  <a:pt x="25908" y="33527"/>
                </a:lnTo>
                <a:lnTo>
                  <a:pt x="27051" y="33527"/>
                </a:lnTo>
                <a:lnTo>
                  <a:pt x="25908" y="35051"/>
                </a:lnTo>
                <a:close/>
              </a:path>
              <a:path w="108584" h="109854">
                <a:moveTo>
                  <a:pt x="86868" y="41147"/>
                </a:moveTo>
                <a:lnTo>
                  <a:pt x="83820" y="33527"/>
                </a:lnTo>
                <a:lnTo>
                  <a:pt x="105155" y="33527"/>
                </a:lnTo>
                <a:lnTo>
                  <a:pt x="106172" y="39623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108584" h="109854">
                <a:moveTo>
                  <a:pt x="22352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352" y="41147"/>
                </a:lnTo>
                <a:close/>
              </a:path>
              <a:path w="108584" h="109854">
                <a:moveTo>
                  <a:pt x="108204" y="48767"/>
                </a:moveTo>
                <a:lnTo>
                  <a:pt x="89916" y="48767"/>
                </a:lnTo>
                <a:lnTo>
                  <a:pt x="86868" y="39623"/>
                </a:lnTo>
                <a:lnTo>
                  <a:pt x="106172" y="39623"/>
                </a:lnTo>
                <a:lnTo>
                  <a:pt x="106679" y="42671"/>
                </a:lnTo>
                <a:lnTo>
                  <a:pt x="108204" y="42671"/>
                </a:lnTo>
                <a:lnTo>
                  <a:pt x="108204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5719"/>
                </a:lnTo>
                <a:lnTo>
                  <a:pt x="20828" y="45719"/>
                </a:lnTo>
                <a:lnTo>
                  <a:pt x="19812" y="48767"/>
                </a:lnTo>
                <a:close/>
              </a:path>
              <a:path w="108584" h="109854">
                <a:moveTo>
                  <a:pt x="89788" y="54101"/>
                </a:moveTo>
                <a:lnTo>
                  <a:pt x="88391" y="45719"/>
                </a:lnTo>
                <a:lnTo>
                  <a:pt x="89916" y="48767"/>
                </a:lnTo>
                <a:lnTo>
                  <a:pt x="108204" y="48767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4" h="109854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4" h="109854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4" h="109854">
                <a:moveTo>
                  <a:pt x="88391" y="62483"/>
                </a:move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60959"/>
                </a:lnTo>
                <a:lnTo>
                  <a:pt x="89916" y="60959"/>
                </a:lnTo>
                <a:lnTo>
                  <a:pt x="88391" y="62483"/>
                </a:lnTo>
                <a:close/>
              </a:path>
              <a:path w="108584" h="109854">
                <a:moveTo>
                  <a:pt x="20421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421" y="62483"/>
                </a:lnTo>
                <a:close/>
              </a:path>
              <a:path w="108584" h="109854">
                <a:moveTo>
                  <a:pt x="106375" y="68579"/>
                </a:moveTo>
                <a:lnTo>
                  <a:pt x="86868" y="68579"/>
                </a:lnTo>
                <a:lnTo>
                  <a:pt x="89916" y="60959"/>
                </a:lnTo>
                <a:lnTo>
                  <a:pt x="108204" y="60959"/>
                </a:lnTo>
                <a:lnTo>
                  <a:pt x="108204" y="65531"/>
                </a:lnTo>
                <a:lnTo>
                  <a:pt x="106679" y="67055"/>
                </a:lnTo>
                <a:lnTo>
                  <a:pt x="106375" y="68579"/>
                </a:lnTo>
                <a:close/>
              </a:path>
              <a:path w="108584" h="109854">
                <a:moveTo>
                  <a:pt x="23469" y="68579"/>
                </a:moveTo>
                <a:lnTo>
                  <a:pt x="22859" y="68579"/>
                </a:lnTo>
                <a:lnTo>
                  <a:pt x="22859" y="67055"/>
                </a:lnTo>
                <a:lnTo>
                  <a:pt x="23469" y="68579"/>
                </a:lnTo>
                <a:close/>
              </a:path>
              <a:path w="108584" h="109854">
                <a:moveTo>
                  <a:pt x="105155" y="74675"/>
                </a:moveTo>
                <a:lnTo>
                  <a:pt x="83820" y="74675"/>
                </a:lnTo>
                <a:lnTo>
                  <a:pt x="86868" y="67055"/>
                </a:lnTo>
                <a:lnTo>
                  <a:pt x="86868" y="68579"/>
                </a:lnTo>
                <a:lnTo>
                  <a:pt x="106375" y="68579"/>
                </a:lnTo>
                <a:lnTo>
                  <a:pt x="105155" y="74675"/>
                </a:lnTo>
                <a:close/>
              </a:path>
              <a:path w="108584" h="109854">
                <a:moveTo>
                  <a:pt x="26822" y="74675"/>
                </a:moveTo>
                <a:lnTo>
                  <a:pt x="25908" y="74675"/>
                </a:lnTo>
                <a:lnTo>
                  <a:pt x="25908" y="73151"/>
                </a:lnTo>
                <a:lnTo>
                  <a:pt x="26822" y="74675"/>
                </a:lnTo>
                <a:close/>
              </a:path>
              <a:path w="108584" h="109854">
                <a:moveTo>
                  <a:pt x="101803" y="80771"/>
                </a:moveTo>
                <a:lnTo>
                  <a:pt x="79248" y="80771"/>
                </a:lnTo>
                <a:lnTo>
                  <a:pt x="83820" y="73151"/>
                </a:lnTo>
                <a:lnTo>
                  <a:pt x="83820" y="74675"/>
                </a:lnTo>
                <a:lnTo>
                  <a:pt x="105155" y="74675"/>
                </a:lnTo>
                <a:lnTo>
                  <a:pt x="103632" y="76199"/>
                </a:lnTo>
                <a:lnTo>
                  <a:pt x="101803" y="80771"/>
                </a:lnTo>
                <a:close/>
              </a:path>
              <a:path w="108584" h="109854">
                <a:moveTo>
                  <a:pt x="30480" y="80771"/>
                </a:moveTo>
                <a:lnTo>
                  <a:pt x="28956" y="79247"/>
                </a:lnTo>
                <a:lnTo>
                  <a:pt x="30128" y="80185"/>
                </a:lnTo>
                <a:lnTo>
                  <a:pt x="30480" y="80771"/>
                </a:lnTo>
                <a:close/>
              </a:path>
              <a:path w="108584" h="109854">
                <a:moveTo>
                  <a:pt x="30128" y="80185"/>
                </a:moveTo>
                <a:lnTo>
                  <a:pt x="28956" y="79247"/>
                </a:lnTo>
                <a:lnTo>
                  <a:pt x="29565" y="79247"/>
                </a:lnTo>
                <a:lnTo>
                  <a:pt x="30128" y="80185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79248" y="79247"/>
                </a:lnTo>
                <a:lnTo>
                  <a:pt x="79248" y="80771"/>
                </a:lnTo>
                <a:lnTo>
                  <a:pt x="101803" y="80771"/>
                </a:lnTo>
                <a:lnTo>
                  <a:pt x="100584" y="83819"/>
                </a:lnTo>
                <a:lnTo>
                  <a:pt x="99060" y="85343"/>
                </a:lnTo>
                <a:close/>
              </a:path>
              <a:path w="108584" h="109854">
                <a:moveTo>
                  <a:pt x="30860" y="80771"/>
                </a:moveTo>
                <a:lnTo>
                  <a:pt x="30480" y="80771"/>
                </a:lnTo>
                <a:lnTo>
                  <a:pt x="30128" y="80185"/>
                </a:lnTo>
                <a:lnTo>
                  <a:pt x="30860" y="80771"/>
                </a:lnTo>
                <a:close/>
              </a:path>
              <a:path w="108584" h="109854">
                <a:moveTo>
                  <a:pt x="85344" y="100583"/>
                </a:moveTo>
                <a:lnTo>
                  <a:pt x="24384" y="100583"/>
                </a:lnTo>
                <a:lnTo>
                  <a:pt x="24384" y="99059"/>
                </a:lnTo>
                <a:lnTo>
                  <a:pt x="16764" y="92963"/>
                </a:lnTo>
                <a:lnTo>
                  <a:pt x="15240" y="92963"/>
                </a:lnTo>
                <a:lnTo>
                  <a:pt x="10668" y="85343"/>
                </a:lnTo>
                <a:lnTo>
                  <a:pt x="36576" y="85343"/>
                </a:lnTo>
                <a:lnTo>
                  <a:pt x="35052" y="83819"/>
                </a:lnTo>
                <a:lnTo>
                  <a:pt x="40132" y="86867"/>
                </a:lnTo>
                <a:lnTo>
                  <a:pt x="39624" y="86867"/>
                </a:lnTo>
                <a:lnTo>
                  <a:pt x="42672" y="88391"/>
                </a:lnTo>
                <a:lnTo>
                  <a:pt x="44196" y="88391"/>
                </a:lnTo>
                <a:lnTo>
                  <a:pt x="48768" y="89915"/>
                </a:lnTo>
                <a:lnTo>
                  <a:pt x="95402" y="89915"/>
                </a:lnTo>
                <a:lnTo>
                  <a:pt x="92964" y="92963"/>
                </a:lnTo>
                <a:lnTo>
                  <a:pt x="85344" y="99059"/>
                </a:lnTo>
                <a:lnTo>
                  <a:pt x="85344" y="100583"/>
                </a:lnTo>
                <a:close/>
              </a:path>
              <a:path w="108584" h="109854">
                <a:moveTo>
                  <a:pt x="96621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6621" y="88391"/>
                </a:lnTo>
                <a:close/>
              </a:path>
              <a:path w="108584" h="109854">
                <a:moveTo>
                  <a:pt x="42672" y="88391"/>
                </a:moveTo>
                <a:lnTo>
                  <a:pt x="39624" y="86867"/>
                </a:lnTo>
                <a:lnTo>
                  <a:pt x="40767" y="87248"/>
                </a:lnTo>
                <a:lnTo>
                  <a:pt x="42672" y="88391"/>
                </a:lnTo>
                <a:close/>
              </a:path>
              <a:path w="108584" h="109854">
                <a:moveTo>
                  <a:pt x="40767" y="87248"/>
                </a:moveTo>
                <a:lnTo>
                  <a:pt x="39624" y="86867"/>
                </a:lnTo>
                <a:lnTo>
                  <a:pt x="40132" y="86867"/>
                </a:lnTo>
                <a:lnTo>
                  <a:pt x="40767" y="87248"/>
                </a:lnTo>
                <a:close/>
              </a:path>
              <a:path w="108584" h="109854">
                <a:moveTo>
                  <a:pt x="95402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6621" y="88391"/>
                </a:lnTo>
                <a:lnTo>
                  <a:pt x="95402" y="89915"/>
                </a:lnTo>
                <a:close/>
              </a:path>
              <a:path w="108584" h="109854">
                <a:moveTo>
                  <a:pt x="44196" y="88391"/>
                </a:moveTo>
                <a:lnTo>
                  <a:pt x="42672" y="88391"/>
                </a:lnTo>
                <a:lnTo>
                  <a:pt x="40767" y="87248"/>
                </a:lnTo>
                <a:lnTo>
                  <a:pt x="44196" y="88391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5908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67056" y="108203"/>
                </a:moveTo>
                <a:lnTo>
                  <a:pt x="42672" y="108203"/>
                </a:lnTo>
                <a:lnTo>
                  <a:pt x="35052" y="105155"/>
                </a:lnTo>
                <a:lnTo>
                  <a:pt x="74676" y="105155"/>
                </a:lnTo>
                <a:lnTo>
                  <a:pt x="67056" y="108203"/>
                </a:lnTo>
                <a:close/>
              </a:path>
              <a:path w="108584" h="109854">
                <a:moveTo>
                  <a:pt x="56387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924306" y="4730502"/>
            <a:ext cx="534035" cy="57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8100">
              <a:lnSpc>
                <a:spcPct val="105000"/>
              </a:lnSpc>
            </a:pPr>
            <a:r>
              <a:rPr dirty="0" sz="1800" spc="5">
                <a:latin typeface="Palatino Linotype"/>
                <a:cs typeface="Palatino Linotype"/>
              </a:rPr>
              <a:t>-</a:t>
            </a:r>
            <a:r>
              <a:rPr dirty="0" sz="1800" spc="5">
                <a:latin typeface="Times New Roman"/>
                <a:cs typeface="Times New Roman"/>
              </a:rPr>
              <a:t>V</a:t>
            </a:r>
            <a:r>
              <a:rPr dirty="0" baseline="-20833" sz="1800" spc="7">
                <a:latin typeface="Palatino Linotype"/>
                <a:cs typeface="Palatino Linotype"/>
              </a:rPr>
              <a:t>EE </a:t>
            </a:r>
            <a:r>
              <a:rPr dirty="0" baseline="-20833" sz="1800" spc="37">
                <a:latin typeface="Palatino Linotype"/>
                <a:cs typeface="Palatino Linotype"/>
              </a:rPr>
              <a:t> </a:t>
            </a:r>
            <a:r>
              <a:rPr dirty="0" sz="1800" spc="-10">
                <a:latin typeface="Palatino Linotype"/>
                <a:cs typeface="Palatino Linotype"/>
              </a:rPr>
              <a:t>(</a:t>
            </a:r>
            <a:r>
              <a:rPr dirty="0" sz="1800" spc="10">
                <a:latin typeface="Palatino Linotype"/>
                <a:cs typeface="Palatino Linotype"/>
              </a:rPr>
              <a:t>-</a:t>
            </a:r>
            <a:r>
              <a:rPr dirty="0" sz="1800">
                <a:latin typeface="Palatino Linotype"/>
                <a:cs typeface="Palatino Linotype"/>
              </a:rPr>
              <a:t>6</a:t>
            </a:r>
            <a:r>
              <a:rPr dirty="0" sz="1800" spc="-10">
                <a:latin typeface="Palatino Linotype"/>
                <a:cs typeface="Palatino Linotype"/>
              </a:rPr>
              <a:t>V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49795" y="3646932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49795" y="4104132"/>
            <a:ext cx="0" cy="731520"/>
          </a:xfrm>
          <a:custGeom>
            <a:avLst/>
            <a:gdLst/>
            <a:ahLst/>
            <a:cxnLst/>
            <a:rect l="l" t="t" r="r" b="b"/>
            <a:pathLst>
              <a:path w="0"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91883" y="3816096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79692" y="3803904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6323"/>
                </a:lnTo>
                <a:lnTo>
                  <a:pt x="128016" y="312419"/>
                </a:lnTo>
                <a:close/>
              </a:path>
              <a:path w="132715" h="31242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5" h="312420">
                <a:moveTo>
                  <a:pt x="108204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312420">
                <a:moveTo>
                  <a:pt x="24384" y="300227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24384" y="300227"/>
                </a:lnTo>
                <a:lnTo>
                  <a:pt x="24384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588252" y="432663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53924" y="306324"/>
                </a:moveTo>
                <a:lnTo>
                  <a:pt x="108204" y="298704"/>
                </a:lnTo>
                <a:lnTo>
                  <a:pt x="68580" y="280416"/>
                </a:lnTo>
                <a:lnTo>
                  <a:pt x="36576" y="249936"/>
                </a:lnTo>
                <a:lnTo>
                  <a:pt x="27432" y="239268"/>
                </a:lnTo>
                <a:lnTo>
                  <a:pt x="19812" y="225552"/>
                </a:lnTo>
                <a:lnTo>
                  <a:pt x="12192" y="213360"/>
                </a:lnTo>
                <a:lnTo>
                  <a:pt x="7620" y="198120"/>
                </a:lnTo>
                <a:lnTo>
                  <a:pt x="4572" y="184404"/>
                </a:lnTo>
                <a:lnTo>
                  <a:pt x="1524" y="169164"/>
                </a:lnTo>
                <a:lnTo>
                  <a:pt x="0" y="153924"/>
                </a:lnTo>
                <a:lnTo>
                  <a:pt x="1524" y="137160"/>
                </a:lnTo>
                <a:lnTo>
                  <a:pt x="3048" y="121920"/>
                </a:lnTo>
                <a:lnTo>
                  <a:pt x="7620" y="108204"/>
                </a:lnTo>
                <a:lnTo>
                  <a:pt x="12192" y="92964"/>
                </a:lnTo>
                <a:lnTo>
                  <a:pt x="35052" y="56388"/>
                </a:lnTo>
                <a:lnTo>
                  <a:pt x="67056" y="25908"/>
                </a:lnTo>
                <a:lnTo>
                  <a:pt x="108204" y="6096"/>
                </a:lnTo>
                <a:lnTo>
                  <a:pt x="137160" y="0"/>
                </a:lnTo>
                <a:lnTo>
                  <a:pt x="169164" y="0"/>
                </a:lnTo>
                <a:lnTo>
                  <a:pt x="199643" y="6096"/>
                </a:lnTo>
                <a:lnTo>
                  <a:pt x="227076" y="18288"/>
                </a:lnTo>
                <a:lnTo>
                  <a:pt x="153924" y="18288"/>
                </a:lnTo>
                <a:lnTo>
                  <a:pt x="140208" y="19812"/>
                </a:lnTo>
                <a:lnTo>
                  <a:pt x="102108" y="28956"/>
                </a:lnTo>
                <a:lnTo>
                  <a:pt x="68580" y="48768"/>
                </a:lnTo>
                <a:lnTo>
                  <a:pt x="42672" y="77724"/>
                </a:lnTo>
                <a:lnTo>
                  <a:pt x="25908" y="112776"/>
                </a:lnTo>
                <a:lnTo>
                  <a:pt x="19812" y="138684"/>
                </a:lnTo>
                <a:lnTo>
                  <a:pt x="19812" y="166116"/>
                </a:lnTo>
                <a:lnTo>
                  <a:pt x="35052" y="216408"/>
                </a:lnTo>
                <a:lnTo>
                  <a:pt x="68580" y="256032"/>
                </a:lnTo>
                <a:lnTo>
                  <a:pt x="112775" y="280416"/>
                </a:lnTo>
                <a:lnTo>
                  <a:pt x="140208" y="286512"/>
                </a:lnTo>
                <a:lnTo>
                  <a:pt x="227076" y="286512"/>
                </a:lnTo>
                <a:lnTo>
                  <a:pt x="213359" y="294132"/>
                </a:lnTo>
                <a:lnTo>
                  <a:pt x="185928" y="303276"/>
                </a:lnTo>
                <a:lnTo>
                  <a:pt x="153924" y="306324"/>
                </a:lnTo>
                <a:close/>
              </a:path>
              <a:path w="306704" h="306704">
                <a:moveTo>
                  <a:pt x="227076" y="286512"/>
                </a:moveTo>
                <a:lnTo>
                  <a:pt x="167640" y="286512"/>
                </a:lnTo>
                <a:lnTo>
                  <a:pt x="179831" y="284988"/>
                </a:lnTo>
                <a:lnTo>
                  <a:pt x="193548" y="280416"/>
                </a:lnTo>
                <a:lnTo>
                  <a:pt x="239268" y="256032"/>
                </a:lnTo>
                <a:lnTo>
                  <a:pt x="271272" y="216408"/>
                </a:lnTo>
                <a:lnTo>
                  <a:pt x="277368" y="205740"/>
                </a:lnTo>
                <a:lnTo>
                  <a:pt x="281940" y="193548"/>
                </a:lnTo>
                <a:lnTo>
                  <a:pt x="284988" y="179832"/>
                </a:lnTo>
                <a:lnTo>
                  <a:pt x="286512" y="167640"/>
                </a:lnTo>
                <a:lnTo>
                  <a:pt x="288036" y="153924"/>
                </a:lnTo>
                <a:lnTo>
                  <a:pt x="288036" y="140208"/>
                </a:lnTo>
                <a:lnTo>
                  <a:pt x="281940" y="112776"/>
                </a:lnTo>
                <a:lnTo>
                  <a:pt x="277368" y="100584"/>
                </a:lnTo>
                <a:lnTo>
                  <a:pt x="271272" y="89916"/>
                </a:lnTo>
                <a:lnTo>
                  <a:pt x="265176" y="77724"/>
                </a:lnTo>
                <a:lnTo>
                  <a:pt x="257556" y="67056"/>
                </a:lnTo>
                <a:lnTo>
                  <a:pt x="248411" y="57912"/>
                </a:lnTo>
                <a:lnTo>
                  <a:pt x="239268" y="50292"/>
                </a:lnTo>
                <a:lnTo>
                  <a:pt x="228600" y="41148"/>
                </a:lnTo>
                <a:lnTo>
                  <a:pt x="207264" y="28956"/>
                </a:lnTo>
                <a:lnTo>
                  <a:pt x="193548" y="24384"/>
                </a:lnTo>
                <a:lnTo>
                  <a:pt x="181356" y="21336"/>
                </a:lnTo>
                <a:lnTo>
                  <a:pt x="153924" y="18288"/>
                </a:lnTo>
                <a:lnTo>
                  <a:pt x="227076" y="18288"/>
                </a:lnTo>
                <a:lnTo>
                  <a:pt x="262128" y="44196"/>
                </a:lnTo>
                <a:lnTo>
                  <a:pt x="288036" y="79248"/>
                </a:lnTo>
                <a:lnTo>
                  <a:pt x="306323" y="137160"/>
                </a:lnTo>
                <a:lnTo>
                  <a:pt x="306323" y="167640"/>
                </a:lnTo>
                <a:lnTo>
                  <a:pt x="295656" y="211836"/>
                </a:lnTo>
                <a:lnTo>
                  <a:pt x="272795" y="249936"/>
                </a:lnTo>
                <a:lnTo>
                  <a:pt x="251459" y="271272"/>
                </a:lnTo>
                <a:lnTo>
                  <a:pt x="227076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276797" y="3843550"/>
            <a:ext cx="359410" cy="1076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208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ctr" marR="61594">
              <a:lnSpc>
                <a:spcPts val="2080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ctr" marR="62230">
              <a:lnSpc>
                <a:spcPts val="1939"/>
              </a:lnSpc>
              <a:spcBef>
                <a:spcPts val="440"/>
              </a:spcBef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35">
                <a:latin typeface="Palatino Linotype"/>
                <a:cs typeface="Palatino Linotype"/>
              </a:rPr>
              <a:t>S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ctr" marR="60325">
              <a:lnSpc>
                <a:spcPts val="193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78167" y="4839461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906256" y="3636264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906256" y="4093464"/>
            <a:ext cx="0" cy="728980"/>
          </a:xfrm>
          <a:custGeom>
            <a:avLst/>
            <a:gdLst/>
            <a:ahLst/>
            <a:cxnLst/>
            <a:rect l="l" t="t" r="r" b="b"/>
            <a:pathLst>
              <a:path w="0" h="728979">
                <a:moveTo>
                  <a:pt x="0" y="0"/>
                </a:moveTo>
                <a:lnTo>
                  <a:pt x="0" y="72847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865107" y="3805427"/>
            <a:ext cx="106680" cy="288290"/>
          </a:xfrm>
          <a:custGeom>
            <a:avLst/>
            <a:gdLst/>
            <a:ahLst/>
            <a:cxnLst/>
            <a:rect l="l" t="t" r="r" b="b"/>
            <a:pathLst>
              <a:path w="106679" h="288289">
                <a:moveTo>
                  <a:pt x="0" y="0"/>
                </a:moveTo>
                <a:lnTo>
                  <a:pt x="106680" y="0"/>
                </a:lnTo>
                <a:lnTo>
                  <a:pt x="106680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852916" y="3793235"/>
            <a:ext cx="131445" cy="312420"/>
          </a:xfrm>
          <a:custGeom>
            <a:avLst/>
            <a:gdLst/>
            <a:ahLst/>
            <a:cxnLst/>
            <a:rect l="l" t="t" r="r" b="b"/>
            <a:pathLst>
              <a:path w="131445" h="312420">
                <a:moveTo>
                  <a:pt x="126491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6491" y="0"/>
                </a:lnTo>
                <a:lnTo>
                  <a:pt x="131064" y="4571"/>
                </a:lnTo>
                <a:lnTo>
                  <a:pt x="131064" y="12191"/>
                </a:lnTo>
                <a:lnTo>
                  <a:pt x="24384" y="12191"/>
                </a:lnTo>
                <a:lnTo>
                  <a:pt x="12192" y="24383"/>
                </a:lnTo>
                <a:lnTo>
                  <a:pt x="24384" y="24383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300227"/>
                </a:lnTo>
                <a:lnTo>
                  <a:pt x="131064" y="300227"/>
                </a:lnTo>
                <a:lnTo>
                  <a:pt x="131064" y="306323"/>
                </a:lnTo>
                <a:lnTo>
                  <a:pt x="126491" y="312419"/>
                </a:lnTo>
                <a:close/>
              </a:path>
              <a:path w="131445" h="312420">
                <a:moveTo>
                  <a:pt x="24384" y="24383"/>
                </a:moveTo>
                <a:lnTo>
                  <a:pt x="12192" y="24383"/>
                </a:lnTo>
                <a:lnTo>
                  <a:pt x="24384" y="12191"/>
                </a:lnTo>
                <a:lnTo>
                  <a:pt x="24384" y="24383"/>
                </a:lnTo>
                <a:close/>
              </a:path>
              <a:path w="131445" h="312420">
                <a:moveTo>
                  <a:pt x="106679" y="24383"/>
                </a:moveTo>
                <a:lnTo>
                  <a:pt x="24384" y="24383"/>
                </a:lnTo>
                <a:lnTo>
                  <a:pt x="24384" y="12191"/>
                </a:lnTo>
                <a:lnTo>
                  <a:pt x="106679" y="12191"/>
                </a:lnTo>
                <a:lnTo>
                  <a:pt x="106679" y="24383"/>
                </a:lnTo>
                <a:close/>
              </a:path>
              <a:path w="131445" h="312420">
                <a:moveTo>
                  <a:pt x="106679" y="300227"/>
                </a:moveTo>
                <a:lnTo>
                  <a:pt x="106679" y="12191"/>
                </a:lnTo>
                <a:lnTo>
                  <a:pt x="118872" y="24383"/>
                </a:lnTo>
                <a:lnTo>
                  <a:pt x="131064" y="24383"/>
                </a:lnTo>
                <a:lnTo>
                  <a:pt x="131064" y="286511"/>
                </a:lnTo>
                <a:lnTo>
                  <a:pt x="118872" y="286511"/>
                </a:lnTo>
                <a:lnTo>
                  <a:pt x="106679" y="300227"/>
                </a:lnTo>
                <a:close/>
              </a:path>
              <a:path w="131445" h="312420">
                <a:moveTo>
                  <a:pt x="131064" y="24383"/>
                </a:moveTo>
                <a:lnTo>
                  <a:pt x="118872" y="24383"/>
                </a:lnTo>
                <a:lnTo>
                  <a:pt x="106679" y="12191"/>
                </a:lnTo>
                <a:lnTo>
                  <a:pt x="131064" y="12191"/>
                </a:lnTo>
                <a:lnTo>
                  <a:pt x="131064" y="24383"/>
                </a:lnTo>
                <a:close/>
              </a:path>
              <a:path w="131445" h="312420">
                <a:moveTo>
                  <a:pt x="24384" y="300227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300227"/>
                </a:lnTo>
                <a:close/>
              </a:path>
              <a:path w="131445" h="312420">
                <a:moveTo>
                  <a:pt x="106679" y="300227"/>
                </a:moveTo>
                <a:lnTo>
                  <a:pt x="24384" y="300227"/>
                </a:lnTo>
                <a:lnTo>
                  <a:pt x="24384" y="286511"/>
                </a:lnTo>
                <a:lnTo>
                  <a:pt x="106679" y="286511"/>
                </a:lnTo>
                <a:lnTo>
                  <a:pt x="106679" y="300227"/>
                </a:lnTo>
                <a:close/>
              </a:path>
              <a:path w="131445" h="312420">
                <a:moveTo>
                  <a:pt x="131064" y="300227"/>
                </a:moveTo>
                <a:lnTo>
                  <a:pt x="106679" y="300227"/>
                </a:lnTo>
                <a:lnTo>
                  <a:pt x="118872" y="286511"/>
                </a:lnTo>
                <a:lnTo>
                  <a:pt x="131064" y="286511"/>
                </a:lnTo>
                <a:lnTo>
                  <a:pt x="131064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759952" y="4312920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0688" y="306324"/>
                </a:moveTo>
                <a:lnTo>
                  <a:pt x="138684" y="306324"/>
                </a:lnTo>
                <a:lnTo>
                  <a:pt x="108204" y="300228"/>
                </a:lnTo>
                <a:lnTo>
                  <a:pt x="56387" y="272796"/>
                </a:lnTo>
                <a:lnTo>
                  <a:pt x="27432" y="239268"/>
                </a:lnTo>
                <a:lnTo>
                  <a:pt x="7620" y="199644"/>
                </a:lnTo>
                <a:lnTo>
                  <a:pt x="4572" y="184404"/>
                </a:lnTo>
                <a:lnTo>
                  <a:pt x="1524" y="170688"/>
                </a:lnTo>
                <a:lnTo>
                  <a:pt x="3048" y="123444"/>
                </a:lnTo>
                <a:lnTo>
                  <a:pt x="18288" y="80772"/>
                </a:lnTo>
                <a:lnTo>
                  <a:pt x="45719" y="45720"/>
                </a:lnTo>
                <a:lnTo>
                  <a:pt x="94488" y="12192"/>
                </a:lnTo>
                <a:lnTo>
                  <a:pt x="137160" y="1524"/>
                </a:lnTo>
                <a:lnTo>
                  <a:pt x="153924" y="0"/>
                </a:lnTo>
                <a:lnTo>
                  <a:pt x="184404" y="3048"/>
                </a:lnTo>
                <a:lnTo>
                  <a:pt x="199643" y="7620"/>
                </a:lnTo>
                <a:lnTo>
                  <a:pt x="213359" y="12192"/>
                </a:lnTo>
                <a:lnTo>
                  <a:pt x="227076" y="18288"/>
                </a:lnTo>
                <a:lnTo>
                  <a:pt x="229514" y="19812"/>
                </a:lnTo>
                <a:lnTo>
                  <a:pt x="140208" y="19812"/>
                </a:lnTo>
                <a:lnTo>
                  <a:pt x="126491" y="22860"/>
                </a:lnTo>
                <a:lnTo>
                  <a:pt x="89916" y="35052"/>
                </a:lnTo>
                <a:lnTo>
                  <a:pt x="50292" y="68580"/>
                </a:lnTo>
                <a:lnTo>
                  <a:pt x="36576" y="89916"/>
                </a:lnTo>
                <a:lnTo>
                  <a:pt x="30480" y="100584"/>
                </a:lnTo>
                <a:lnTo>
                  <a:pt x="25908" y="112776"/>
                </a:lnTo>
                <a:lnTo>
                  <a:pt x="19812" y="140208"/>
                </a:lnTo>
                <a:lnTo>
                  <a:pt x="19812" y="167640"/>
                </a:lnTo>
                <a:lnTo>
                  <a:pt x="22859" y="179832"/>
                </a:lnTo>
                <a:lnTo>
                  <a:pt x="25908" y="193548"/>
                </a:lnTo>
                <a:lnTo>
                  <a:pt x="50292" y="239268"/>
                </a:lnTo>
                <a:lnTo>
                  <a:pt x="89916" y="271272"/>
                </a:lnTo>
                <a:lnTo>
                  <a:pt x="100584" y="277368"/>
                </a:lnTo>
                <a:lnTo>
                  <a:pt x="112775" y="281940"/>
                </a:lnTo>
                <a:lnTo>
                  <a:pt x="126491" y="284988"/>
                </a:lnTo>
                <a:lnTo>
                  <a:pt x="153924" y="288036"/>
                </a:lnTo>
                <a:lnTo>
                  <a:pt x="227076" y="288036"/>
                </a:lnTo>
                <a:lnTo>
                  <a:pt x="199643" y="300228"/>
                </a:lnTo>
                <a:lnTo>
                  <a:pt x="185928" y="303276"/>
                </a:lnTo>
                <a:lnTo>
                  <a:pt x="170688" y="306324"/>
                </a:lnTo>
                <a:close/>
              </a:path>
              <a:path w="306704" h="306704">
                <a:moveTo>
                  <a:pt x="227076" y="288036"/>
                </a:moveTo>
                <a:lnTo>
                  <a:pt x="167640" y="288036"/>
                </a:lnTo>
                <a:lnTo>
                  <a:pt x="179831" y="284988"/>
                </a:lnTo>
                <a:lnTo>
                  <a:pt x="193548" y="281940"/>
                </a:lnTo>
                <a:lnTo>
                  <a:pt x="205740" y="277368"/>
                </a:lnTo>
                <a:lnTo>
                  <a:pt x="239268" y="257556"/>
                </a:lnTo>
                <a:lnTo>
                  <a:pt x="265176" y="228600"/>
                </a:lnTo>
                <a:lnTo>
                  <a:pt x="281940" y="193548"/>
                </a:lnTo>
                <a:lnTo>
                  <a:pt x="288036" y="153924"/>
                </a:lnTo>
                <a:lnTo>
                  <a:pt x="288036" y="140208"/>
                </a:lnTo>
                <a:lnTo>
                  <a:pt x="277368" y="102108"/>
                </a:lnTo>
                <a:lnTo>
                  <a:pt x="257556" y="68580"/>
                </a:lnTo>
                <a:lnTo>
                  <a:pt x="228600" y="42672"/>
                </a:lnTo>
                <a:lnTo>
                  <a:pt x="193548" y="25908"/>
                </a:lnTo>
                <a:lnTo>
                  <a:pt x="167640" y="19812"/>
                </a:lnTo>
                <a:lnTo>
                  <a:pt x="229514" y="19812"/>
                </a:lnTo>
                <a:lnTo>
                  <a:pt x="262128" y="45720"/>
                </a:lnTo>
                <a:lnTo>
                  <a:pt x="288036" y="80772"/>
                </a:lnTo>
                <a:lnTo>
                  <a:pt x="303276" y="121920"/>
                </a:lnTo>
                <a:lnTo>
                  <a:pt x="306323" y="137160"/>
                </a:lnTo>
                <a:lnTo>
                  <a:pt x="306323" y="169164"/>
                </a:lnTo>
                <a:lnTo>
                  <a:pt x="295656" y="213360"/>
                </a:lnTo>
                <a:lnTo>
                  <a:pt x="272795" y="251460"/>
                </a:lnTo>
                <a:lnTo>
                  <a:pt x="239268" y="280416"/>
                </a:lnTo>
                <a:lnTo>
                  <a:pt x="22707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9049025" y="3832834"/>
            <a:ext cx="339725" cy="1075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7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  <a:p>
            <a:pPr algn="ctr">
              <a:lnSpc>
                <a:spcPts val="2075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spcBef>
                <a:spcPts val="440"/>
              </a:spcBef>
            </a:pPr>
            <a:r>
              <a:rPr dirty="0" baseline="13888" sz="2700" spc="-30">
                <a:latin typeface="Times New Roman"/>
                <a:cs typeface="Times New Roman"/>
              </a:rPr>
              <a:t>v</a:t>
            </a:r>
            <a:r>
              <a:rPr dirty="0" sz="1200" spc="-20">
                <a:latin typeface="Palatino Linotype"/>
                <a:cs typeface="Palatino Linotype"/>
              </a:rPr>
              <a:t>S2</a:t>
            </a:r>
            <a:endParaRPr sz="1200">
              <a:latin typeface="Palatino Linotype"/>
              <a:cs typeface="Palatino Linotype"/>
            </a:endParaRPr>
          </a:p>
          <a:p>
            <a:pPr algn="ctr">
              <a:lnSpc>
                <a:spcPts val="193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834628" y="4826508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174353" y="2760009"/>
            <a:ext cx="45046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忽略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Palatino Linotype"/>
                <a:cs typeface="Palatino Linotype"/>
              </a:rPr>
              <a:t>b</a:t>
            </a:r>
            <a:r>
              <a:rPr dirty="0" sz="2400">
                <a:latin typeface="宋体"/>
                <a:cs typeface="宋体"/>
              </a:rPr>
              <a:t>上的压降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Palatino Linotype"/>
                <a:cs typeface="Palatino Linotype"/>
              </a:rPr>
              <a:t>b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Palatino Linotype"/>
                <a:cs typeface="Palatino Linotype"/>
              </a:rPr>
              <a:t>b</a:t>
            </a:r>
            <a:r>
              <a:rPr dirty="0" sz="2400">
                <a:latin typeface="宋体"/>
                <a:cs typeface="宋体"/>
              </a:rPr>
              <a:t>都很小</a:t>
            </a:r>
            <a:r>
              <a:rPr dirty="0" sz="2400">
                <a:latin typeface="Palatino Linotype"/>
                <a:cs typeface="Palatino Linotype"/>
              </a:rPr>
              <a:t>)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84097" y="3303975"/>
            <a:ext cx="1600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  <a:tabLst>
                <a:tab pos="452755" algn="l"/>
                <a:tab pos="1141730" algn="l"/>
              </a:tabLst>
            </a:pPr>
            <a:r>
              <a:rPr dirty="0" sz="2400" spc="-135">
                <a:solidFill>
                  <a:srgbClr val="FF3300"/>
                </a:solidFill>
                <a:latin typeface="Times New Roman"/>
                <a:cs typeface="Times New Roman"/>
              </a:rPr>
              <a:t>V	</a:t>
            </a:r>
            <a:r>
              <a:rPr dirty="0" sz="2400" spc="-65">
                <a:solidFill>
                  <a:srgbClr val="FF3300"/>
                </a:solidFill>
                <a:latin typeface="Times New Roman"/>
                <a:cs typeface="Times New Roman"/>
              </a:rPr>
              <a:t>=V	</a:t>
            </a:r>
            <a:r>
              <a:rPr dirty="0" sz="2400" spc="114">
                <a:solidFill>
                  <a:srgbClr val="FF3300"/>
                </a:solidFill>
                <a:latin typeface="Palatino Linotype"/>
                <a:cs typeface="Palatino Linotype"/>
              </a:rPr>
              <a:t>≈</a:t>
            </a:r>
            <a:r>
              <a:rPr dirty="0" sz="2400" spc="-114">
                <a:solidFill>
                  <a:srgbClr val="FF33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135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86792" y="3480268"/>
            <a:ext cx="151003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6745" algn="l"/>
                <a:tab pos="1383665" algn="l"/>
              </a:tabLst>
            </a:pPr>
            <a:r>
              <a:rPr dirty="0" sz="1600" spc="90">
                <a:solidFill>
                  <a:srgbClr val="FF3300"/>
                </a:solidFill>
                <a:latin typeface="Palatino Linotype"/>
                <a:cs typeface="Palatino Linotype"/>
              </a:rPr>
              <a:t>B</a:t>
            </a:r>
            <a:r>
              <a:rPr dirty="0" sz="1600" spc="-5">
                <a:solidFill>
                  <a:srgbClr val="FF3300"/>
                </a:solidFill>
                <a:latin typeface="Palatino Linotype"/>
                <a:cs typeface="Palatino Linotype"/>
              </a:rPr>
              <a:t>1</a:t>
            </a:r>
            <a:r>
              <a:rPr dirty="0" sz="1600">
                <a:solidFill>
                  <a:srgbClr val="FF3300"/>
                </a:solidFill>
                <a:latin typeface="Palatino Linotype"/>
                <a:cs typeface="Palatino Linotype"/>
              </a:rPr>
              <a:t>	</a:t>
            </a:r>
            <a:r>
              <a:rPr dirty="0" sz="1600" spc="90">
                <a:solidFill>
                  <a:srgbClr val="FF3300"/>
                </a:solidFill>
                <a:latin typeface="Palatino Linotype"/>
                <a:cs typeface="Palatino Linotype"/>
              </a:rPr>
              <a:t>B</a:t>
            </a:r>
            <a:r>
              <a:rPr dirty="0" sz="1600" spc="-5">
                <a:solidFill>
                  <a:srgbClr val="FF3300"/>
                </a:solidFill>
                <a:latin typeface="Palatino Linotype"/>
                <a:cs typeface="Palatino Linotype"/>
              </a:rPr>
              <a:t>2</a:t>
            </a:r>
            <a:r>
              <a:rPr dirty="0" sz="1600">
                <a:solidFill>
                  <a:srgbClr val="FF3300"/>
                </a:solidFill>
                <a:latin typeface="Palatino Linotype"/>
                <a:cs typeface="Palatino Linotype"/>
              </a:rPr>
              <a:t>	</a:t>
            </a:r>
            <a:r>
              <a:rPr dirty="0" sz="1600" spc="45">
                <a:solidFill>
                  <a:srgbClr val="FF3300"/>
                </a:solidFill>
                <a:latin typeface="Palatino Linotype"/>
                <a:cs typeface="Palatino Linotype"/>
              </a:rPr>
              <a:t>S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62022" y="4264247"/>
            <a:ext cx="2161540" cy="0"/>
          </a:xfrm>
          <a:custGeom>
            <a:avLst/>
            <a:gdLst/>
            <a:ahLst/>
            <a:cxnLst/>
            <a:rect l="l" t="t" r="r" b="b"/>
            <a:pathLst>
              <a:path w="2161540" h="0">
                <a:moveTo>
                  <a:pt x="0" y="0"/>
                </a:moveTo>
                <a:lnTo>
                  <a:pt x="2161317" y="0"/>
                </a:lnTo>
              </a:path>
            </a:pathLst>
          </a:custGeom>
          <a:ln w="144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628392" y="4038091"/>
            <a:ext cx="22669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20">
                <a:latin typeface="Palatino Linotype"/>
                <a:cs typeface="Palatino Linotype"/>
              </a:rPr>
              <a:t>B</a:t>
            </a:r>
            <a:r>
              <a:rPr dirty="0" sz="1300" spc="5">
                <a:latin typeface="Palatino Linotype"/>
                <a:cs typeface="Palatino Linotype"/>
              </a:rPr>
              <a:t>1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82501" y="4038091"/>
            <a:ext cx="248920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80">
                <a:latin typeface="Palatino Linotype"/>
                <a:cs typeface="Palatino Linotype"/>
              </a:rPr>
              <a:t>BE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42250" y="4038091"/>
            <a:ext cx="25082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5">
                <a:latin typeface="Palatino Linotype"/>
                <a:cs typeface="Palatino Linotype"/>
              </a:rPr>
              <a:t>E</a:t>
            </a:r>
            <a:r>
              <a:rPr dirty="0" sz="1300" spc="80">
                <a:latin typeface="Palatino Linotype"/>
                <a:cs typeface="Palatino Linotype"/>
              </a:rPr>
              <a:t>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08124" y="4224019"/>
            <a:ext cx="21399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25">
                <a:latin typeface="Times New Roman"/>
                <a:cs typeface="Times New Roman"/>
              </a:rPr>
              <a:t>R</a:t>
            </a:r>
            <a:r>
              <a:rPr dirty="0" sz="1300" spc="-40">
                <a:latin typeface="Palatino Linotype"/>
                <a:cs typeface="Palatino Linotype"/>
              </a:rPr>
              <a:t>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36367" y="3868673"/>
            <a:ext cx="218440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70"/>
              </a:lnSpc>
            </a:pPr>
            <a:r>
              <a:rPr dirty="0" sz="2250" spc="-110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66392" y="4056126"/>
            <a:ext cx="559435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70"/>
              </a:lnSpc>
              <a:tabLst>
                <a:tab pos="381000" algn="l"/>
              </a:tabLst>
            </a:pPr>
            <a:r>
              <a:rPr dirty="0" sz="2250" spc="135">
                <a:latin typeface="Times New Roman"/>
                <a:cs typeface="Times New Roman"/>
              </a:rPr>
              <a:t>I</a:t>
            </a:r>
            <a:r>
              <a:rPr dirty="0" sz="2250" spc="135">
                <a:latin typeface="Times New Roman"/>
                <a:cs typeface="Times New Roman"/>
              </a:rPr>
              <a:t>	</a:t>
            </a:r>
            <a:r>
              <a:rPr dirty="0" sz="2250" spc="170">
                <a:latin typeface="Palatino Linotype"/>
                <a:cs typeface="Palatino Linotype"/>
              </a:rPr>
              <a:t>=</a:t>
            </a:r>
            <a:endParaRPr sz="2250">
              <a:latin typeface="Palatino Linotype"/>
              <a:cs typeface="Palatino Linotyp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94964" y="4277106"/>
            <a:ext cx="28448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5">
                <a:latin typeface="Times New Roman"/>
                <a:cs typeface="Times New Roman"/>
              </a:rPr>
              <a:t>R</a:t>
            </a:r>
            <a:r>
              <a:rPr dirty="0" baseline="-17094" sz="1950" spc="-60">
                <a:latin typeface="Palatino Linotype"/>
                <a:cs typeface="Palatino Linotype"/>
              </a:rPr>
              <a:t>e</a:t>
            </a:r>
            <a:endParaRPr baseline="-17094" sz="1950">
              <a:latin typeface="Palatino Linotype"/>
              <a:cs typeface="Palatino Linotyp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02711" y="3868673"/>
            <a:ext cx="40322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20">
                <a:latin typeface="Times New Roman"/>
                <a:cs typeface="Times New Roman"/>
              </a:rPr>
              <a:t></a:t>
            </a:r>
            <a:r>
              <a:rPr dirty="0" sz="2250" spc="-110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85623" y="3868673"/>
            <a:ext cx="104140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31544" algn="l"/>
              </a:tabLst>
            </a:pPr>
            <a:r>
              <a:rPr dirty="0" sz="2250" spc="-185">
                <a:latin typeface="Times New Roman"/>
                <a:cs typeface="Times New Roman"/>
              </a:rPr>
              <a:t></a:t>
            </a:r>
            <a:r>
              <a:rPr dirty="0" sz="2250" spc="-160">
                <a:latin typeface="Times New Roman"/>
                <a:cs typeface="Times New Roman"/>
              </a:rPr>
              <a:t> </a:t>
            </a:r>
            <a:r>
              <a:rPr dirty="0" sz="2250" spc="95">
                <a:latin typeface="Palatino Linotype"/>
                <a:cs typeface="Palatino Linotype"/>
              </a:rPr>
              <a:t>(</a:t>
            </a:r>
            <a:r>
              <a:rPr dirty="0" sz="2250" spc="-280">
                <a:latin typeface="Times New Roman"/>
                <a:cs typeface="Times New Roman"/>
              </a:rPr>
              <a:t></a:t>
            </a:r>
            <a:r>
              <a:rPr dirty="0" sz="2250" spc="-110">
                <a:latin typeface="Times New Roman"/>
                <a:cs typeface="Times New Roman"/>
              </a:rPr>
              <a:t>V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5">
                <a:latin typeface="Palatino Linotype"/>
                <a:cs typeface="Palatino Linotype"/>
              </a:rPr>
              <a:t>)</a:t>
            </a:r>
            <a:endParaRPr sz="2250">
              <a:latin typeface="Palatino Linotype"/>
              <a:cs typeface="Palatino Linotyp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034569" y="5090350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 h="0">
                <a:moveTo>
                  <a:pt x="0" y="0"/>
                </a:moveTo>
                <a:lnTo>
                  <a:pt x="410813" y="0"/>
                </a:lnTo>
              </a:path>
            </a:pathLst>
          </a:custGeom>
          <a:ln w="14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053588" y="4749800"/>
            <a:ext cx="36195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80"/>
              </a:lnSpc>
            </a:pPr>
            <a:r>
              <a:rPr dirty="0" baseline="8838" sz="3300" spc="187">
                <a:latin typeface="Times New Roman"/>
                <a:cs typeface="Times New Roman"/>
              </a:rPr>
              <a:t>I</a:t>
            </a:r>
            <a:r>
              <a:rPr dirty="0" sz="1300" spc="125">
                <a:latin typeface="Times New Roman"/>
                <a:cs typeface="Times New Roman"/>
              </a:rPr>
              <a:t>R</a:t>
            </a:r>
            <a:r>
              <a:rPr dirty="0" sz="1300" spc="125">
                <a:latin typeface="Palatino Linotype"/>
                <a:cs typeface="Palatino Linotype"/>
              </a:rPr>
              <a:t>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49627" y="4934203"/>
            <a:ext cx="87312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80"/>
              </a:lnSpc>
            </a:pPr>
            <a:r>
              <a:rPr dirty="0" baseline="8838" sz="3300" spc="112">
                <a:latin typeface="Times New Roman"/>
                <a:cs typeface="Times New Roman"/>
              </a:rPr>
              <a:t>I</a:t>
            </a:r>
            <a:r>
              <a:rPr dirty="0" sz="1300" spc="75">
                <a:latin typeface="Palatino Linotype"/>
                <a:cs typeface="Palatino Linotype"/>
              </a:rPr>
              <a:t>C1</a:t>
            </a:r>
            <a:r>
              <a:rPr dirty="0" sz="1300" spc="-120">
                <a:latin typeface="Palatino Linotype"/>
                <a:cs typeface="Palatino Linotype"/>
              </a:rPr>
              <a:t> </a:t>
            </a:r>
            <a:r>
              <a:rPr dirty="0" baseline="8838" sz="3300" spc="157">
                <a:latin typeface="Palatino Linotype"/>
                <a:cs typeface="Palatino Linotype"/>
              </a:rPr>
              <a:t>=</a:t>
            </a:r>
            <a:r>
              <a:rPr dirty="0" baseline="8838" sz="3300" spc="157">
                <a:latin typeface="Times New Roman"/>
                <a:cs typeface="Times New Roman"/>
              </a:rPr>
              <a:t>I</a:t>
            </a:r>
            <a:r>
              <a:rPr dirty="0" sz="1300" spc="105">
                <a:latin typeface="Palatino Linotype"/>
                <a:cs typeface="Palatino Linotype"/>
              </a:rPr>
              <a:t>C2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89935" y="4886960"/>
            <a:ext cx="18161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975">
                <a:latin typeface="Times New Roman"/>
                <a:cs typeface="Times New Roman"/>
              </a:rPr>
              <a:t>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983992" y="5830347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713" y="0"/>
                </a:lnTo>
              </a:path>
            </a:pathLst>
          </a:custGeom>
          <a:ln w="13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3000248" y="5103367"/>
            <a:ext cx="337820" cy="704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ct val="100000"/>
              </a:lnSpc>
            </a:pPr>
            <a:r>
              <a:rPr dirty="0" sz="2200" spc="15">
                <a:latin typeface="Palatino Linotype"/>
                <a:cs typeface="Palatino Linotype"/>
              </a:rPr>
              <a:t>2</a:t>
            </a:r>
            <a:endParaRPr sz="2200">
              <a:latin typeface="Palatino Linotype"/>
              <a:cs typeface="Palatino Linotype"/>
            </a:endParaRPr>
          </a:p>
          <a:p>
            <a:pPr marL="12700">
              <a:lnSpc>
                <a:spcPts val="2375"/>
              </a:lnSpc>
              <a:spcBef>
                <a:spcPts val="530"/>
              </a:spcBef>
            </a:pPr>
            <a:r>
              <a:rPr dirty="0" baseline="9259" sz="3150" spc="382">
                <a:latin typeface="Times New Roman"/>
                <a:cs typeface="Times New Roman"/>
              </a:rPr>
              <a:t>I</a:t>
            </a:r>
            <a:r>
              <a:rPr dirty="0" sz="1200" spc="25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78" name="object 78"/>
          <p:cNvSpPr txBox="1"/>
          <p:nvPr/>
        </p:nvSpPr>
        <p:spPr>
          <a:xfrm>
            <a:off x="1861820" y="5681471"/>
            <a:ext cx="821690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5"/>
              </a:lnSpc>
            </a:pPr>
            <a:r>
              <a:rPr dirty="0" baseline="9259" sz="3150" spc="172">
                <a:latin typeface="Times New Roman"/>
                <a:cs typeface="Times New Roman"/>
              </a:rPr>
              <a:t>I</a:t>
            </a:r>
            <a:r>
              <a:rPr dirty="0" sz="1200" spc="114">
                <a:latin typeface="Palatino Linotype"/>
                <a:cs typeface="Palatino Linotype"/>
              </a:rPr>
              <a:t>B1</a:t>
            </a:r>
            <a:r>
              <a:rPr dirty="0" sz="1200" spc="-105">
                <a:latin typeface="Palatino Linotype"/>
                <a:cs typeface="Palatino Linotype"/>
              </a:rPr>
              <a:t> </a:t>
            </a:r>
            <a:r>
              <a:rPr dirty="0" baseline="9259" sz="3150" spc="187">
                <a:latin typeface="Palatino Linotype"/>
                <a:cs typeface="Palatino Linotype"/>
              </a:rPr>
              <a:t>=</a:t>
            </a:r>
            <a:r>
              <a:rPr dirty="0" baseline="9259" sz="3150" spc="187">
                <a:latin typeface="Times New Roman"/>
                <a:cs typeface="Times New Roman"/>
              </a:rPr>
              <a:t>I</a:t>
            </a:r>
            <a:r>
              <a:rPr dirty="0" sz="1200" spc="125">
                <a:latin typeface="Palatino Linotype"/>
                <a:cs typeface="Palatino Linotype"/>
              </a:rPr>
              <a:t>B2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67303" y="5825489"/>
            <a:ext cx="17462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080" i="1">
                <a:latin typeface="Times New Roman"/>
                <a:cs typeface="Times New Roman"/>
              </a:rPr>
              <a:t>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47264" y="5635752"/>
            <a:ext cx="174625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160">
                <a:latin typeface="Times New Roman"/>
                <a:cs typeface="Times New Roman"/>
              </a:rPr>
              <a:t>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22195" y="6302247"/>
            <a:ext cx="4080510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15">
                <a:latin typeface="Times New Roman"/>
                <a:cs typeface="Times New Roman"/>
              </a:rPr>
              <a:t>V</a:t>
            </a:r>
            <a:r>
              <a:rPr dirty="0" baseline="-16460" sz="2025" spc="22">
                <a:latin typeface="Palatino Linotype"/>
                <a:cs typeface="Palatino Linotype"/>
              </a:rPr>
              <a:t>CE1</a:t>
            </a:r>
            <a:r>
              <a:rPr dirty="0" baseline="-16460" sz="2025" spc="-60">
                <a:latin typeface="Palatino Linotype"/>
                <a:cs typeface="Palatino Linotype"/>
              </a:rPr>
              <a:t> </a:t>
            </a:r>
            <a:r>
              <a:rPr dirty="0" sz="2300" spc="50">
                <a:latin typeface="Palatino Linotype"/>
                <a:cs typeface="Palatino Linotype"/>
              </a:rPr>
              <a:t>=</a:t>
            </a:r>
            <a:r>
              <a:rPr dirty="0" sz="2300" spc="50">
                <a:latin typeface="Times New Roman"/>
                <a:cs typeface="Times New Roman"/>
              </a:rPr>
              <a:t>V</a:t>
            </a:r>
            <a:r>
              <a:rPr dirty="0" baseline="-16460" sz="2025" spc="75">
                <a:latin typeface="Palatino Linotype"/>
                <a:cs typeface="Palatino Linotype"/>
              </a:rPr>
              <a:t>CC</a:t>
            </a:r>
            <a:r>
              <a:rPr dirty="0" baseline="-16460" sz="2025" spc="540">
                <a:latin typeface="Palatino Linotype"/>
                <a:cs typeface="Palatino Linotype"/>
              </a:rPr>
              <a:t> </a:t>
            </a:r>
            <a:r>
              <a:rPr dirty="0" sz="2300" spc="-195">
                <a:latin typeface="Times New Roman"/>
                <a:cs typeface="Times New Roman"/>
              </a:rPr>
              <a:t></a:t>
            </a:r>
            <a:r>
              <a:rPr dirty="0" sz="2300" spc="-245">
                <a:latin typeface="Times New Roman"/>
                <a:cs typeface="Times New Roman"/>
              </a:rPr>
              <a:t> </a:t>
            </a:r>
            <a:r>
              <a:rPr dirty="0" sz="2300" spc="45">
                <a:latin typeface="Times New Roman"/>
                <a:cs typeface="Times New Roman"/>
              </a:rPr>
              <a:t>V</a:t>
            </a:r>
            <a:r>
              <a:rPr dirty="0" baseline="-16460" sz="2025" spc="67">
                <a:latin typeface="Palatino Linotype"/>
                <a:cs typeface="Palatino Linotype"/>
              </a:rPr>
              <a:t>EE</a:t>
            </a:r>
            <a:r>
              <a:rPr dirty="0" baseline="-16460" sz="2025" spc="562">
                <a:latin typeface="Palatino Linotype"/>
                <a:cs typeface="Palatino Linotype"/>
              </a:rPr>
              <a:t> </a:t>
            </a:r>
            <a:r>
              <a:rPr dirty="0" sz="2300" spc="-195">
                <a:latin typeface="Times New Roman"/>
                <a:cs typeface="Times New Roman"/>
              </a:rPr>
              <a:t></a:t>
            </a:r>
            <a:r>
              <a:rPr dirty="0" sz="2300" spc="80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Times New Roman"/>
                <a:cs typeface="Times New Roman"/>
              </a:rPr>
              <a:t>I</a:t>
            </a:r>
            <a:r>
              <a:rPr dirty="0" baseline="-16460" sz="2025" spc="172">
                <a:latin typeface="Palatino Linotype"/>
                <a:cs typeface="Palatino Linotype"/>
              </a:rPr>
              <a:t>C1</a:t>
            </a:r>
            <a:r>
              <a:rPr dirty="0" baseline="-16460" sz="2025" spc="-195">
                <a:latin typeface="Palatino Linotype"/>
                <a:cs typeface="Palatino Linotype"/>
              </a:rPr>
              <a:t> </a:t>
            </a:r>
            <a:r>
              <a:rPr dirty="0" sz="2300" spc="5">
                <a:latin typeface="Palatino Linotype"/>
                <a:cs typeface="Palatino Linotype"/>
              </a:rPr>
              <a:t>(</a:t>
            </a:r>
            <a:r>
              <a:rPr dirty="0" sz="2300" spc="-315">
                <a:latin typeface="Palatino Linotype"/>
                <a:cs typeface="Palatino Linotype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R</a:t>
            </a:r>
            <a:r>
              <a:rPr dirty="0" baseline="-16460" sz="2025" spc="15">
                <a:latin typeface="Palatino Linotype"/>
                <a:cs typeface="Palatino Linotype"/>
              </a:rPr>
              <a:t>c1</a:t>
            </a:r>
            <a:r>
              <a:rPr dirty="0" baseline="-16460" sz="2025" spc="472">
                <a:latin typeface="Palatino Linotype"/>
                <a:cs typeface="Palatino Linotype"/>
              </a:rPr>
              <a:t> </a:t>
            </a:r>
            <a:r>
              <a:rPr dirty="0" sz="2300" spc="-195">
                <a:latin typeface="Times New Roman"/>
                <a:cs typeface="Times New Roman"/>
              </a:rPr>
              <a:t>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Palatino Linotype"/>
                <a:cs typeface="Palatino Linotype"/>
              </a:rPr>
              <a:t>2 </a:t>
            </a:r>
            <a:r>
              <a:rPr dirty="0" sz="2300" spc="-475">
                <a:latin typeface="Palatino Linotype"/>
                <a:cs typeface="Palatino Linotype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R</a:t>
            </a:r>
            <a:r>
              <a:rPr dirty="0" baseline="-16460" sz="2025" spc="-30">
                <a:latin typeface="Palatino Linotype"/>
                <a:cs typeface="Palatino Linotype"/>
              </a:rPr>
              <a:t>e</a:t>
            </a:r>
            <a:r>
              <a:rPr dirty="0" baseline="-16460" sz="2025" spc="-97">
                <a:latin typeface="Palatino Linotype"/>
                <a:cs typeface="Palatino Linotype"/>
              </a:rPr>
              <a:t> </a:t>
            </a:r>
            <a:r>
              <a:rPr dirty="0" sz="2300" spc="5">
                <a:latin typeface="Palatino Linotype"/>
                <a:cs typeface="Palatino Linotype"/>
              </a:rPr>
              <a:t>)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52470">
              <a:lnSpc>
                <a:spcPct val="100000"/>
              </a:lnSpc>
            </a:pPr>
            <a:r>
              <a:rPr dirty="0" spc="0">
                <a:solidFill>
                  <a:srgbClr val="0000CC"/>
                </a:solidFill>
              </a:rPr>
              <a:t>（</a:t>
            </a:r>
            <a:r>
              <a:rPr dirty="0">
                <a:solidFill>
                  <a:srgbClr val="0000CC"/>
                </a:solidFill>
                <a:latin typeface="Palatino Linotype"/>
                <a:cs typeface="Palatino Linotype"/>
              </a:rPr>
              <a:t>4</a:t>
            </a:r>
            <a:r>
              <a:rPr dirty="0" spc="-5">
                <a:solidFill>
                  <a:srgbClr val="0000CC"/>
                </a:solidFill>
              </a:rPr>
              <a:t>）</a:t>
            </a:r>
            <a:r>
              <a:rPr dirty="0" spc="20">
                <a:solidFill>
                  <a:srgbClr val="0000CC"/>
                </a:solidFill>
              </a:rPr>
              <a:t>静</a:t>
            </a:r>
            <a:r>
              <a:rPr dirty="0" spc="-5">
                <a:solidFill>
                  <a:srgbClr val="0000CC"/>
                </a:solidFill>
              </a:rPr>
              <a:t>态</a:t>
            </a:r>
            <a:r>
              <a:rPr dirty="0" spc="20">
                <a:solidFill>
                  <a:srgbClr val="0000CC"/>
                </a:solidFill>
              </a:rPr>
              <a:t>工</a:t>
            </a:r>
            <a:r>
              <a:rPr dirty="0" spc="-5">
                <a:solidFill>
                  <a:srgbClr val="0000CC"/>
                </a:solidFill>
              </a:rPr>
              <a:t>作点</a:t>
            </a:r>
            <a:r>
              <a:rPr dirty="0" spc="20">
                <a:solidFill>
                  <a:srgbClr val="0000CC"/>
                </a:solidFill>
              </a:rPr>
              <a:t>分</a:t>
            </a:r>
            <a:r>
              <a:rPr dirty="0" spc="-5">
                <a:solidFill>
                  <a:srgbClr val="0000CC"/>
                </a:solidFill>
              </a:rPr>
              <a:t>析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1102510" y="650031"/>
            <a:ext cx="23482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2.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长尾式差放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88640" y="1489593"/>
            <a:ext cx="4923790" cy="938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dirty="0" sz="2400">
                <a:latin typeface="宋体"/>
                <a:cs typeface="宋体"/>
              </a:rPr>
              <a:t>静</a:t>
            </a:r>
            <a:r>
              <a:rPr dirty="0" sz="2400" spc="20">
                <a:latin typeface="宋体"/>
                <a:cs typeface="宋体"/>
              </a:rPr>
              <a:t>态</a:t>
            </a:r>
            <a:r>
              <a:rPr dirty="0" sz="2400">
                <a:latin typeface="宋体"/>
                <a:cs typeface="宋体"/>
              </a:rPr>
              <a:t>平</a:t>
            </a:r>
            <a:r>
              <a:rPr dirty="0" sz="2400" spc="20">
                <a:latin typeface="宋体"/>
                <a:cs typeface="宋体"/>
              </a:rPr>
              <a:t>衡</a:t>
            </a:r>
            <a:r>
              <a:rPr dirty="0" sz="2400">
                <a:latin typeface="宋体"/>
                <a:cs typeface="宋体"/>
              </a:rPr>
              <a:t>条</a:t>
            </a:r>
            <a:r>
              <a:rPr dirty="0" sz="2400" spc="20">
                <a:latin typeface="宋体"/>
                <a:cs typeface="宋体"/>
              </a:rPr>
              <a:t>件：</a:t>
            </a:r>
            <a:r>
              <a:rPr dirty="0" sz="2400">
                <a:latin typeface="宋体"/>
                <a:cs typeface="宋体"/>
              </a:rPr>
              <a:t>左右</a:t>
            </a:r>
            <a:r>
              <a:rPr dirty="0" sz="2400" spc="20">
                <a:latin typeface="宋体"/>
                <a:cs typeface="宋体"/>
              </a:rPr>
              <a:t>支</a:t>
            </a:r>
            <a:r>
              <a:rPr dirty="0" sz="2400">
                <a:latin typeface="宋体"/>
                <a:cs typeface="宋体"/>
              </a:rPr>
              <a:t>路</a:t>
            </a:r>
            <a:r>
              <a:rPr dirty="0" sz="2400" spc="20">
                <a:latin typeface="宋体"/>
                <a:cs typeface="宋体"/>
              </a:rPr>
              <a:t>完</a:t>
            </a:r>
            <a:r>
              <a:rPr dirty="0" sz="2400">
                <a:latin typeface="宋体"/>
                <a:cs typeface="宋体"/>
              </a:rPr>
              <a:t>全</a:t>
            </a:r>
            <a:r>
              <a:rPr dirty="0" sz="2400" spc="20">
                <a:latin typeface="宋体"/>
                <a:cs typeface="宋体"/>
              </a:rPr>
              <a:t>对</a:t>
            </a:r>
            <a:r>
              <a:rPr dirty="0" sz="2400">
                <a:latin typeface="宋体"/>
                <a:cs typeface="宋体"/>
              </a:rPr>
              <a:t>称； </a:t>
            </a:r>
            <a:r>
              <a:rPr dirty="0" sz="2400">
                <a:latin typeface="宋体"/>
                <a:cs typeface="宋体"/>
              </a:rPr>
              <a:t> 若已知信号源直流分量为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Palatino Linotype"/>
                <a:cs typeface="Palatino Linotype"/>
              </a:rPr>
              <a:t>S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52431" y="6047184"/>
            <a:ext cx="2613660" cy="786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注：有负载时，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Palatino Linotype"/>
                <a:cs typeface="Palatino Linotype"/>
              </a:rPr>
              <a:t>c1 </a:t>
            </a:r>
            <a:r>
              <a:rPr dirty="0" baseline="-20833" sz="2400" spc="-7">
                <a:latin typeface="Palatino Linotype"/>
                <a:cs typeface="Palatino Linotype"/>
              </a:rPr>
              <a:t> </a:t>
            </a:r>
            <a:r>
              <a:rPr dirty="0" sz="2400">
                <a:latin typeface="宋体"/>
                <a:cs typeface="宋体"/>
              </a:rPr>
              <a:t>应以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Palatino Linotype"/>
                <a:cs typeface="Palatino Linotype"/>
              </a:rPr>
              <a:t>c1</a:t>
            </a:r>
            <a:r>
              <a:rPr dirty="0" baseline="-20833" sz="2400" spc="-82">
                <a:latin typeface="Palatino Linotype"/>
                <a:cs typeface="Palatino Linotype"/>
              </a:rPr>
              <a:t> </a:t>
            </a:r>
            <a:r>
              <a:rPr dirty="0" sz="2400" spc="-15">
                <a:latin typeface="Palatino Linotype"/>
                <a:cs typeface="Palatino Linotype"/>
              </a:rPr>
              <a:t>//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baseline="-20833" sz="2400" spc="-22">
                <a:latin typeface="Palatino Linotype"/>
                <a:cs typeface="Palatino Linotype"/>
              </a:rPr>
              <a:t>L1</a:t>
            </a:r>
            <a:r>
              <a:rPr dirty="0" sz="2400" spc="-15">
                <a:latin typeface="宋体"/>
                <a:cs typeface="宋体"/>
              </a:rPr>
              <a:t>代替。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259" y="3492986"/>
            <a:ext cx="3747770" cy="1900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608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Palatino Linotype"/>
                <a:cs typeface="Palatino Linotype"/>
              </a:rPr>
              <a:t>s1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50">
                <a:latin typeface="Times New Roman"/>
                <a:cs typeface="Times New Roman"/>
              </a:rPr>
              <a:t>-v</a:t>
            </a:r>
            <a:r>
              <a:rPr dirty="0" baseline="-20833" sz="2400" spc="-75">
                <a:latin typeface="Palatino Linotype"/>
                <a:cs typeface="Palatino Linotype"/>
              </a:rPr>
              <a:t>s2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80">
                <a:latin typeface="Times New Roman"/>
                <a:cs typeface="Times New Roman"/>
              </a:rPr>
              <a:t>v</a:t>
            </a:r>
            <a:r>
              <a:rPr dirty="0" baseline="-20833" sz="2400" spc="-120">
                <a:latin typeface="Palatino Linotype"/>
                <a:cs typeface="Palatino Linotype"/>
              </a:rPr>
              <a:t>sd</a:t>
            </a:r>
            <a:r>
              <a:rPr dirty="0" sz="2400" spc="-80">
                <a:latin typeface="Palatino Linotype"/>
                <a:cs typeface="Palatino Linotype"/>
              </a:rPr>
              <a:t>/2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dirty="0" sz="2400">
                <a:solidFill>
                  <a:srgbClr val="6600FF"/>
                </a:solidFill>
                <a:latin typeface="宋体"/>
                <a:cs typeface="宋体"/>
              </a:rPr>
              <a:t>②</a:t>
            </a:r>
            <a:r>
              <a:rPr dirty="0" sz="2400" spc="10">
                <a:solidFill>
                  <a:srgbClr val="6600FF"/>
                </a:solidFill>
                <a:latin typeface="宋体"/>
                <a:cs typeface="宋体"/>
              </a:rPr>
              <a:t> </a:t>
            </a:r>
            <a:r>
              <a:rPr dirty="0" sz="2400" spc="-40">
                <a:solidFill>
                  <a:srgbClr val="6600FF"/>
                </a:solidFill>
                <a:latin typeface="宋体"/>
                <a:cs typeface="宋体"/>
              </a:rPr>
              <a:t>共模参数</a:t>
            </a:r>
            <a:r>
              <a:rPr dirty="0" sz="2400" spc="-40">
                <a:solidFill>
                  <a:srgbClr val="FF3300"/>
                </a:solidFill>
                <a:latin typeface="宋体"/>
                <a:cs typeface="宋体"/>
              </a:rPr>
              <a:t>（</a:t>
            </a:r>
            <a:r>
              <a:rPr dirty="0" sz="2400" spc="-4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60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60">
                <a:solidFill>
                  <a:srgbClr val="FF3300"/>
                </a:solidFill>
                <a:latin typeface="Palatino Linotype"/>
                <a:cs typeface="Palatino Linotype"/>
              </a:rPr>
              <a:t>c</a:t>
            </a:r>
            <a:r>
              <a:rPr dirty="0" baseline="-20202" sz="2475" spc="-60" b="1">
                <a:solidFill>
                  <a:srgbClr val="FF3300"/>
                </a:solidFill>
                <a:latin typeface="Malgun Gothic"/>
                <a:cs typeface="Malgun Gothic"/>
              </a:rPr>
              <a:t>、</a:t>
            </a:r>
            <a:r>
              <a:rPr dirty="0" sz="2400" spc="-4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60">
                <a:solidFill>
                  <a:srgbClr val="FF3300"/>
                </a:solidFill>
                <a:latin typeface="Palatino Linotype"/>
                <a:cs typeface="Palatino Linotype"/>
              </a:rPr>
              <a:t>ic</a:t>
            </a:r>
            <a:r>
              <a:rPr dirty="0" baseline="-20202" sz="2475" spc="-60" b="1">
                <a:solidFill>
                  <a:srgbClr val="FF3300"/>
                </a:solidFill>
                <a:latin typeface="Malgun Gothic"/>
                <a:cs typeface="Malgun Gothic"/>
              </a:rPr>
              <a:t>、</a:t>
            </a:r>
            <a:r>
              <a:rPr dirty="0" sz="2400" spc="-4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60">
                <a:solidFill>
                  <a:srgbClr val="FF3300"/>
                </a:solidFill>
                <a:latin typeface="Palatino Linotype"/>
                <a:cs typeface="Palatino Linotype"/>
              </a:rPr>
              <a:t>o</a:t>
            </a:r>
            <a:r>
              <a:rPr dirty="0" sz="2400" spc="-40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157480">
              <a:lnSpc>
                <a:spcPts val="2865"/>
              </a:lnSpc>
              <a:spcBef>
                <a:spcPts val="844"/>
              </a:spcBef>
            </a:pPr>
            <a:r>
              <a:rPr dirty="0" sz="2400" spc="5">
                <a:latin typeface="宋体"/>
                <a:cs typeface="宋体"/>
              </a:rPr>
              <a:t>只考虑共模信号</a:t>
            </a:r>
            <a:endParaRPr sz="2400">
              <a:latin typeface="宋体"/>
              <a:cs typeface="宋体"/>
            </a:endParaRPr>
          </a:p>
          <a:p>
            <a:pPr marL="386080">
              <a:lnSpc>
                <a:spcPts val="2865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Palatino Linotype"/>
                <a:cs typeface="Palatino Linotype"/>
              </a:rPr>
              <a:t>s1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65">
                <a:latin typeface="Times New Roman"/>
                <a:cs typeface="Times New Roman"/>
              </a:rPr>
              <a:t>v</a:t>
            </a:r>
            <a:r>
              <a:rPr dirty="0" baseline="-20833" sz="2400" spc="-97">
                <a:latin typeface="Palatino Linotype"/>
                <a:cs typeface="Palatino Linotype"/>
              </a:rPr>
              <a:t>s2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75">
                <a:latin typeface="Times New Roman"/>
                <a:cs typeface="Times New Roman"/>
              </a:rPr>
              <a:t>v</a:t>
            </a:r>
            <a:r>
              <a:rPr dirty="0" baseline="-20833" sz="2400" spc="-112">
                <a:latin typeface="Palatino Linotype"/>
                <a:cs typeface="Palatino Linotype"/>
              </a:rPr>
              <a:t>sc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0652" y="3641597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90307" y="1898892"/>
            <a:ext cx="11804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67130" algn="l"/>
              </a:tabLst>
            </a:pPr>
            <a:r>
              <a:rPr dirty="0" sz="2400" u="heavy"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0335" y="2215895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4035"/>
                </a:lnTo>
                <a:lnTo>
                  <a:pt x="11049" y="1035939"/>
                </a:lnTo>
                <a:lnTo>
                  <a:pt x="2952" y="1023842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842"/>
                </a:lnTo>
                <a:lnTo>
                  <a:pt x="65151" y="1035939"/>
                </a:lnTo>
                <a:lnTo>
                  <a:pt x="53054" y="1044035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98435" y="323087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92340" y="3235451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97267" y="3502152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7619" y="102108"/>
                </a:moveTo>
                <a:lnTo>
                  <a:pt x="0" y="85344"/>
                </a:lnTo>
                <a:lnTo>
                  <a:pt x="185928" y="0"/>
                </a:lnTo>
                <a:lnTo>
                  <a:pt x="193548" y="16764"/>
                </a:lnTo>
                <a:lnTo>
                  <a:pt x="7619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01840" y="3457955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97268" y="3659123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144" y="87189"/>
                </a:moveTo>
                <a:lnTo>
                  <a:pt x="0" y="16764"/>
                </a:lnTo>
                <a:lnTo>
                  <a:pt x="9144" y="0"/>
                </a:lnTo>
                <a:lnTo>
                  <a:pt x="145138" y="69835"/>
                </a:lnTo>
                <a:lnTo>
                  <a:pt x="155506" y="86223"/>
                </a:lnTo>
                <a:lnTo>
                  <a:pt x="137144" y="87189"/>
                </a:lnTo>
                <a:close/>
              </a:path>
              <a:path w="190500" h="109854">
                <a:moveTo>
                  <a:pt x="190500" y="103632"/>
                </a:moveTo>
                <a:lnTo>
                  <a:pt x="169164" y="103632"/>
                </a:lnTo>
                <a:lnTo>
                  <a:pt x="178308" y="86868"/>
                </a:lnTo>
                <a:lnTo>
                  <a:pt x="145138" y="69835"/>
                </a:lnTo>
                <a:lnTo>
                  <a:pt x="117348" y="25908"/>
                </a:lnTo>
                <a:lnTo>
                  <a:pt x="114300" y="21336"/>
                </a:lnTo>
                <a:lnTo>
                  <a:pt x="115824" y="15240"/>
                </a:lnTo>
                <a:lnTo>
                  <a:pt x="124968" y="9144"/>
                </a:lnTo>
                <a:lnTo>
                  <a:pt x="131064" y="10668"/>
                </a:lnTo>
                <a:lnTo>
                  <a:pt x="134112" y="15240"/>
                </a:lnTo>
                <a:lnTo>
                  <a:pt x="190500" y="103632"/>
                </a:lnTo>
                <a:close/>
              </a:path>
              <a:path w="190500" h="109854">
                <a:moveTo>
                  <a:pt x="155506" y="86223"/>
                </a:moveTo>
                <a:lnTo>
                  <a:pt x="145138" y="69835"/>
                </a:lnTo>
                <a:lnTo>
                  <a:pt x="175340" y="85344"/>
                </a:lnTo>
                <a:lnTo>
                  <a:pt x="172212" y="85344"/>
                </a:lnTo>
                <a:lnTo>
                  <a:pt x="155506" y="86223"/>
                </a:lnTo>
                <a:close/>
              </a:path>
              <a:path w="190500" h="109854">
                <a:moveTo>
                  <a:pt x="164592" y="100584"/>
                </a:moveTo>
                <a:lnTo>
                  <a:pt x="155506" y="86223"/>
                </a:lnTo>
                <a:lnTo>
                  <a:pt x="172212" y="85344"/>
                </a:lnTo>
                <a:lnTo>
                  <a:pt x="164592" y="100584"/>
                </a:lnTo>
                <a:close/>
              </a:path>
              <a:path w="190500" h="109854">
                <a:moveTo>
                  <a:pt x="170826" y="100584"/>
                </a:moveTo>
                <a:lnTo>
                  <a:pt x="164592" y="100584"/>
                </a:lnTo>
                <a:lnTo>
                  <a:pt x="172212" y="85344"/>
                </a:lnTo>
                <a:lnTo>
                  <a:pt x="175340" y="85344"/>
                </a:lnTo>
                <a:lnTo>
                  <a:pt x="178308" y="86868"/>
                </a:lnTo>
                <a:lnTo>
                  <a:pt x="170826" y="100584"/>
                </a:lnTo>
                <a:close/>
              </a:path>
              <a:path w="190500" h="109854">
                <a:moveTo>
                  <a:pt x="169164" y="103632"/>
                </a:moveTo>
                <a:lnTo>
                  <a:pt x="137144" y="87189"/>
                </a:lnTo>
                <a:lnTo>
                  <a:pt x="155506" y="86223"/>
                </a:lnTo>
                <a:lnTo>
                  <a:pt x="164592" y="100584"/>
                </a:lnTo>
                <a:lnTo>
                  <a:pt x="170826" y="100584"/>
                </a:lnTo>
                <a:lnTo>
                  <a:pt x="169164" y="103632"/>
                </a:lnTo>
                <a:close/>
              </a:path>
              <a:path w="190500" h="109854">
                <a:moveTo>
                  <a:pt x="85344" y="109728"/>
                </a:moveTo>
                <a:lnTo>
                  <a:pt x="80772" y="109728"/>
                </a:lnTo>
                <a:lnTo>
                  <a:pt x="76200" y="105156"/>
                </a:lnTo>
                <a:lnTo>
                  <a:pt x="76200" y="100584"/>
                </a:lnTo>
                <a:lnTo>
                  <a:pt x="74676" y="94488"/>
                </a:lnTo>
                <a:lnTo>
                  <a:pt x="79248" y="89916"/>
                </a:lnTo>
                <a:lnTo>
                  <a:pt x="85344" y="89916"/>
                </a:lnTo>
                <a:lnTo>
                  <a:pt x="137144" y="87189"/>
                </a:lnTo>
                <a:lnTo>
                  <a:pt x="169164" y="103632"/>
                </a:lnTo>
                <a:lnTo>
                  <a:pt x="190500" y="103632"/>
                </a:lnTo>
                <a:lnTo>
                  <a:pt x="85344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7006" y="3752088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93472" y="3263920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5448" y="2036063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7432" y="143991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41732"/>
                </a:lnTo>
                <a:lnTo>
                  <a:pt x="38100" y="141732"/>
                </a:lnTo>
                <a:lnTo>
                  <a:pt x="27432" y="143991"/>
                </a:lnTo>
                <a:close/>
              </a:path>
              <a:path w="76200" h="218439">
                <a:moveTo>
                  <a:pt x="47244" y="179831"/>
                </a:moveTo>
                <a:lnTo>
                  <a:pt x="27432" y="179831"/>
                </a:lnTo>
                <a:lnTo>
                  <a:pt x="27432" y="143991"/>
                </a:lnTo>
                <a:lnTo>
                  <a:pt x="38100" y="141732"/>
                </a:lnTo>
                <a:lnTo>
                  <a:pt x="47244" y="143755"/>
                </a:lnTo>
                <a:lnTo>
                  <a:pt x="47244" y="179831"/>
                </a:lnTo>
                <a:close/>
              </a:path>
              <a:path w="76200" h="218439">
                <a:moveTo>
                  <a:pt x="47244" y="143755"/>
                </a:moveTo>
                <a:lnTo>
                  <a:pt x="38100" y="141732"/>
                </a:lnTo>
                <a:lnTo>
                  <a:pt x="47244" y="141732"/>
                </a:lnTo>
                <a:lnTo>
                  <a:pt x="47244" y="143755"/>
                </a:lnTo>
                <a:close/>
              </a:path>
              <a:path w="76200" h="218439">
                <a:moveTo>
                  <a:pt x="76200" y="179831"/>
                </a:moveTo>
                <a:lnTo>
                  <a:pt x="47244" y="179831"/>
                </a:lnTo>
                <a:lnTo>
                  <a:pt x="47244" y="143755"/>
                </a:lnTo>
                <a:lnTo>
                  <a:pt x="52411" y="144899"/>
                </a:lnTo>
                <a:lnTo>
                  <a:pt x="64579" y="153352"/>
                </a:lnTo>
                <a:lnTo>
                  <a:pt x="73032" y="165520"/>
                </a:lnTo>
                <a:lnTo>
                  <a:pt x="76200" y="179831"/>
                </a:lnTo>
                <a:close/>
              </a:path>
              <a:path w="76200" h="218439">
                <a:moveTo>
                  <a:pt x="38100" y="217931"/>
                </a:moveTo>
                <a:lnTo>
                  <a:pt x="23145" y="214979"/>
                </a:lnTo>
                <a:lnTo>
                  <a:pt x="11049" y="206882"/>
                </a:lnTo>
                <a:lnTo>
                  <a:pt x="2952" y="194786"/>
                </a:lnTo>
                <a:lnTo>
                  <a:pt x="0" y="179831"/>
                </a:lnTo>
                <a:lnTo>
                  <a:pt x="2952" y="165520"/>
                </a:lnTo>
                <a:lnTo>
                  <a:pt x="11049" y="153352"/>
                </a:lnTo>
                <a:lnTo>
                  <a:pt x="23145" y="144899"/>
                </a:lnTo>
                <a:lnTo>
                  <a:pt x="27432" y="143991"/>
                </a:lnTo>
                <a:lnTo>
                  <a:pt x="27432" y="179831"/>
                </a:lnTo>
                <a:lnTo>
                  <a:pt x="76200" y="179831"/>
                </a:lnTo>
                <a:lnTo>
                  <a:pt x="73032" y="194786"/>
                </a:lnTo>
                <a:lnTo>
                  <a:pt x="64579" y="206882"/>
                </a:lnTo>
                <a:lnTo>
                  <a:pt x="52411" y="214979"/>
                </a:lnTo>
                <a:lnTo>
                  <a:pt x="38100" y="217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38871" y="2035301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31707" y="2215895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4035"/>
                </a:lnTo>
                <a:lnTo>
                  <a:pt x="11049" y="1035939"/>
                </a:lnTo>
                <a:lnTo>
                  <a:pt x="2952" y="1023842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842"/>
                </a:lnTo>
                <a:lnTo>
                  <a:pt x="65151" y="1035939"/>
                </a:lnTo>
                <a:lnTo>
                  <a:pt x="53054" y="1044035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82288" y="3822230"/>
            <a:ext cx="101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01424" y="1889739"/>
            <a:ext cx="39814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10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42047" y="2577083"/>
            <a:ext cx="106680" cy="287020"/>
          </a:xfrm>
          <a:custGeom>
            <a:avLst/>
            <a:gdLst/>
            <a:ahLst/>
            <a:cxnLst/>
            <a:rect l="l" t="t" r="r" b="b"/>
            <a:pathLst>
              <a:path w="106679" h="287019">
                <a:moveTo>
                  <a:pt x="0" y="0"/>
                </a:moveTo>
                <a:lnTo>
                  <a:pt x="106680" y="0"/>
                </a:lnTo>
                <a:lnTo>
                  <a:pt x="106680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28332" y="2563367"/>
            <a:ext cx="134620" cy="314325"/>
          </a:xfrm>
          <a:custGeom>
            <a:avLst/>
            <a:gdLst/>
            <a:ahLst/>
            <a:cxnLst/>
            <a:rect l="l" t="t" r="r" b="b"/>
            <a:pathLst>
              <a:path w="134620" h="314325">
                <a:moveTo>
                  <a:pt x="128016" y="313943"/>
                </a:moveTo>
                <a:lnTo>
                  <a:pt x="6096" y="313943"/>
                </a:lnTo>
                <a:lnTo>
                  <a:pt x="0" y="307847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3716" y="288035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7847"/>
                </a:lnTo>
                <a:lnTo>
                  <a:pt x="128016" y="313943"/>
                </a:lnTo>
                <a:close/>
              </a:path>
              <a:path w="134620" h="314325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34620" h="314325">
                <a:moveTo>
                  <a:pt x="108204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08204" y="13715"/>
                </a:lnTo>
                <a:lnTo>
                  <a:pt x="108204" y="2590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108204" y="13715"/>
                </a:lnTo>
                <a:lnTo>
                  <a:pt x="120396" y="25907"/>
                </a:lnTo>
                <a:lnTo>
                  <a:pt x="134112" y="25907"/>
                </a:lnTo>
                <a:lnTo>
                  <a:pt x="134112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25907"/>
                </a:moveTo>
                <a:lnTo>
                  <a:pt x="120396" y="25907"/>
                </a:lnTo>
                <a:lnTo>
                  <a:pt x="108204" y="13715"/>
                </a:lnTo>
                <a:lnTo>
                  <a:pt x="134112" y="13715"/>
                </a:lnTo>
                <a:lnTo>
                  <a:pt x="134112" y="25907"/>
                </a:lnTo>
                <a:close/>
              </a:path>
              <a:path w="134620" h="314325">
                <a:moveTo>
                  <a:pt x="25908" y="300227"/>
                </a:moveTo>
                <a:lnTo>
                  <a:pt x="13716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4112" y="288035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16467" y="2587751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02752" y="2575559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19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8016" y="0"/>
                </a:lnTo>
                <a:lnTo>
                  <a:pt x="134112" y="4571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19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4620" h="312419">
                <a:moveTo>
                  <a:pt x="108204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108204" y="12191"/>
                </a:lnTo>
                <a:lnTo>
                  <a:pt x="121920" y="24383"/>
                </a:lnTo>
                <a:lnTo>
                  <a:pt x="134112" y="24383"/>
                </a:lnTo>
                <a:lnTo>
                  <a:pt x="134112" y="286511"/>
                </a:lnTo>
                <a:lnTo>
                  <a:pt x="121920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24383"/>
                </a:moveTo>
                <a:lnTo>
                  <a:pt x="121920" y="24383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4383"/>
                </a:lnTo>
                <a:close/>
              </a:path>
              <a:path w="134620" h="312419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300227"/>
                </a:moveTo>
                <a:lnTo>
                  <a:pt x="108204" y="300227"/>
                </a:lnTo>
                <a:lnTo>
                  <a:pt x="121920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52688" y="364693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39683" y="323545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62188" y="3240024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62188" y="3506723"/>
            <a:ext cx="195580" cy="102235"/>
          </a:xfrm>
          <a:custGeom>
            <a:avLst/>
            <a:gdLst/>
            <a:ahLst/>
            <a:cxnLst/>
            <a:rect l="l" t="t" r="r" b="b"/>
            <a:pathLst>
              <a:path w="195579" h="102235">
                <a:moveTo>
                  <a:pt x="185928" y="102108"/>
                </a:moveTo>
                <a:lnTo>
                  <a:pt x="0" y="16764"/>
                </a:lnTo>
                <a:lnTo>
                  <a:pt x="9144" y="0"/>
                </a:lnTo>
                <a:lnTo>
                  <a:pt x="195072" y="85343"/>
                </a:lnTo>
                <a:lnTo>
                  <a:pt x="185928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52688" y="346252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66759" y="3663695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272" y="87232"/>
                </a:moveTo>
                <a:lnTo>
                  <a:pt x="33762" y="86223"/>
                </a:lnTo>
                <a:lnTo>
                  <a:pt x="44012" y="70527"/>
                </a:lnTo>
                <a:lnTo>
                  <a:pt x="181355" y="0"/>
                </a:lnTo>
                <a:lnTo>
                  <a:pt x="190499" y="16764"/>
                </a:lnTo>
                <a:lnTo>
                  <a:pt x="53272" y="87232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5155" y="109728"/>
                </a:lnTo>
                <a:lnTo>
                  <a:pt x="0" y="103632"/>
                </a:lnTo>
                <a:lnTo>
                  <a:pt x="56387" y="15240"/>
                </a:lnTo>
                <a:lnTo>
                  <a:pt x="59435" y="10668"/>
                </a:lnTo>
                <a:lnTo>
                  <a:pt x="65531" y="9144"/>
                </a:lnTo>
                <a:lnTo>
                  <a:pt x="74675" y="15240"/>
                </a:lnTo>
                <a:lnTo>
                  <a:pt x="74675" y="21336"/>
                </a:lnTo>
                <a:lnTo>
                  <a:pt x="73151" y="25908"/>
                </a:lnTo>
                <a:lnTo>
                  <a:pt x="44012" y="70527"/>
                </a:lnTo>
                <a:lnTo>
                  <a:pt x="12191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5156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2191" y="86868"/>
                </a:lnTo>
                <a:lnTo>
                  <a:pt x="44012" y="70527"/>
                </a:lnTo>
                <a:lnTo>
                  <a:pt x="34336" y="85344"/>
                </a:lnTo>
                <a:lnTo>
                  <a:pt x="16763" y="85344"/>
                </a:lnTo>
                <a:lnTo>
                  <a:pt x="24383" y="100584"/>
                </a:lnTo>
                <a:lnTo>
                  <a:pt x="27271" y="100584"/>
                </a:lnTo>
                <a:lnTo>
                  <a:pt x="21335" y="103632"/>
                </a:lnTo>
                <a:close/>
              </a:path>
              <a:path w="190500" h="109854">
                <a:moveTo>
                  <a:pt x="24383" y="100584"/>
                </a:moveTo>
                <a:lnTo>
                  <a:pt x="16763" y="85344"/>
                </a:lnTo>
                <a:lnTo>
                  <a:pt x="33762" y="86223"/>
                </a:lnTo>
                <a:lnTo>
                  <a:pt x="24383" y="100584"/>
                </a:lnTo>
                <a:close/>
              </a:path>
              <a:path w="190500" h="109854">
                <a:moveTo>
                  <a:pt x="33762" y="86223"/>
                </a:moveTo>
                <a:lnTo>
                  <a:pt x="16763" y="85344"/>
                </a:lnTo>
                <a:lnTo>
                  <a:pt x="34336" y="85344"/>
                </a:lnTo>
                <a:lnTo>
                  <a:pt x="33762" y="86223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4383" y="100584"/>
                </a:lnTo>
                <a:lnTo>
                  <a:pt x="33762" y="86223"/>
                </a:lnTo>
                <a:lnTo>
                  <a:pt x="53272" y="87232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3272" y="87232"/>
                </a:lnTo>
                <a:lnTo>
                  <a:pt x="105155" y="89916"/>
                </a:lnTo>
                <a:lnTo>
                  <a:pt x="111251" y="89916"/>
                </a:lnTo>
                <a:lnTo>
                  <a:pt x="114299" y="94488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66759" y="3755135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549078" y="3202954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20948" y="2537438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77527" y="2598382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58391" y="3822230"/>
            <a:ext cx="101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72551" y="2840749"/>
            <a:ext cx="899160" cy="1026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524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+  </a:t>
            </a:r>
            <a:r>
              <a:rPr dirty="0" sz="1800" spc="-60">
                <a:latin typeface="Times New Roman"/>
                <a:cs typeface="Times New Roman"/>
              </a:rPr>
              <a:t>v</a:t>
            </a:r>
            <a:r>
              <a:rPr dirty="0" baseline="-20833" sz="1800" spc="-89">
                <a:latin typeface="Palatino Linotype"/>
                <a:cs typeface="Palatino Linotype"/>
              </a:rPr>
              <a:t>O  </a:t>
            </a:r>
            <a:r>
              <a:rPr dirty="0" baseline="-20833" sz="1800" spc="30">
                <a:latin typeface="Palatino Linotype"/>
                <a:cs typeface="Palatino Linotype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  <a:tabLst>
                <a:tab pos="576580" algn="l"/>
              </a:tabLst>
            </a:pPr>
            <a:r>
              <a:rPr dirty="0" sz="1800" spc="5">
                <a:latin typeface="Times New Roman"/>
                <a:cs typeface="Times New Roman"/>
              </a:rPr>
              <a:t>+	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70"/>
              </a:lnSpc>
              <a:spcBef>
                <a:spcPts val="445"/>
              </a:spcBef>
              <a:tabLst>
                <a:tab pos="575945" algn="l"/>
              </a:tabLst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	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17892" y="317449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939"/>
                </a:lnTo>
                <a:lnTo>
                  <a:pt x="12954" y="78295"/>
                </a:lnTo>
                <a:lnTo>
                  <a:pt x="3476" y="63793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793"/>
                </a:lnTo>
                <a:lnTo>
                  <a:pt x="75438" y="78295"/>
                </a:lnTo>
                <a:lnTo>
                  <a:pt x="61388" y="87939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08747" y="3165347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2484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4864" y="0"/>
                </a:lnTo>
                <a:lnTo>
                  <a:pt x="62484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9144" y="24383"/>
                </a:lnTo>
                <a:lnTo>
                  <a:pt x="13716" y="1676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3878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3528" y="25907"/>
                </a:lnTo>
                <a:close/>
              </a:path>
              <a:path w="106679" h="109854">
                <a:moveTo>
                  <a:pt x="67056" y="22859"/>
                </a:moveTo>
                <a:lnTo>
                  <a:pt x="59436" y="19811"/>
                </a:lnTo>
                <a:lnTo>
                  <a:pt x="93878" y="19811"/>
                </a:lnTo>
                <a:lnTo>
                  <a:pt x="95097" y="21335"/>
                </a:lnTo>
                <a:lnTo>
                  <a:pt x="65532" y="21335"/>
                </a:lnTo>
                <a:lnTo>
                  <a:pt x="67056" y="22859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5532" y="21335"/>
                </a:lnTo>
                <a:lnTo>
                  <a:pt x="95097" y="21335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7620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8041" y="30479"/>
                </a:lnTo>
                <a:lnTo>
                  <a:pt x="25298" y="35051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78075" y="29542"/>
                </a:moveTo>
                <a:lnTo>
                  <a:pt x="71628" y="24383"/>
                </a:lnTo>
                <a:lnTo>
                  <a:pt x="97536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075" y="29542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604" y="29542"/>
                </a:lnTo>
                <a:lnTo>
                  <a:pt x="27432" y="30479"/>
                </a:lnTo>
                <a:close/>
              </a:path>
              <a:path w="106679" h="109854">
                <a:moveTo>
                  <a:pt x="28604" y="29542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604" y="29542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075" y="29542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8041" y="30479"/>
                </a:moveTo>
                <a:lnTo>
                  <a:pt x="27432" y="30479"/>
                </a:lnTo>
                <a:lnTo>
                  <a:pt x="28604" y="29542"/>
                </a:lnTo>
                <a:lnTo>
                  <a:pt x="28041" y="30479"/>
                </a:lnTo>
                <a:close/>
              </a:path>
              <a:path w="106679" h="109854">
                <a:moveTo>
                  <a:pt x="82296" y="36575"/>
                </a:moveTo>
                <a:lnTo>
                  <a:pt x="78075" y="29542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82296" y="35051"/>
                </a:lnTo>
                <a:lnTo>
                  <a:pt x="82296" y="36575"/>
                </a:lnTo>
                <a:close/>
              </a:path>
              <a:path w="106679" h="109854">
                <a:moveTo>
                  <a:pt x="24384" y="36575"/>
                </a:moveTo>
                <a:lnTo>
                  <a:pt x="24384" y="35051"/>
                </a:lnTo>
                <a:lnTo>
                  <a:pt x="25298" y="35051"/>
                </a:lnTo>
                <a:lnTo>
                  <a:pt x="24384" y="36575"/>
                </a:lnTo>
                <a:close/>
              </a:path>
              <a:path w="106679" h="109854">
                <a:moveTo>
                  <a:pt x="85344" y="42671"/>
                </a:moveTo>
                <a:lnTo>
                  <a:pt x="82296" y="35051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2671"/>
                </a:lnTo>
                <a:close/>
              </a:path>
              <a:path w="106679" h="109854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6679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13716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8100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2964" y="91439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6679" h="109854">
                <a:moveTo>
                  <a:pt x="92964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7056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92964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6679"/>
                </a:ln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lnTo>
                  <a:pt x="73152" y="106679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2672" y="108203"/>
                </a:lnTo>
                <a:lnTo>
                  <a:pt x="62484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51292" y="317449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939"/>
                </a:lnTo>
                <a:lnTo>
                  <a:pt x="12954" y="78295"/>
                </a:lnTo>
                <a:lnTo>
                  <a:pt x="3476" y="63793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793"/>
                </a:lnTo>
                <a:lnTo>
                  <a:pt x="75438" y="78295"/>
                </a:lnTo>
                <a:lnTo>
                  <a:pt x="61388" y="87939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42147" y="3165347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2484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4864" y="0"/>
                </a:lnTo>
                <a:lnTo>
                  <a:pt x="62484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9144" y="24383"/>
                </a:lnTo>
                <a:lnTo>
                  <a:pt x="13716" y="1676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3878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3528" y="25907"/>
                </a:lnTo>
                <a:close/>
              </a:path>
              <a:path w="106679" h="109854">
                <a:moveTo>
                  <a:pt x="67056" y="22859"/>
                </a:moveTo>
                <a:lnTo>
                  <a:pt x="59436" y="19811"/>
                </a:lnTo>
                <a:lnTo>
                  <a:pt x="93878" y="19811"/>
                </a:lnTo>
                <a:lnTo>
                  <a:pt x="95097" y="21335"/>
                </a:lnTo>
                <a:lnTo>
                  <a:pt x="65532" y="21335"/>
                </a:lnTo>
                <a:lnTo>
                  <a:pt x="67056" y="22859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5532" y="21335"/>
                </a:lnTo>
                <a:lnTo>
                  <a:pt x="95097" y="21335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7620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8041" y="30479"/>
                </a:lnTo>
                <a:lnTo>
                  <a:pt x="25298" y="35051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78075" y="29542"/>
                </a:moveTo>
                <a:lnTo>
                  <a:pt x="71628" y="24383"/>
                </a:lnTo>
                <a:lnTo>
                  <a:pt x="97536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075" y="29542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604" y="29542"/>
                </a:lnTo>
                <a:lnTo>
                  <a:pt x="27432" y="30479"/>
                </a:lnTo>
                <a:close/>
              </a:path>
              <a:path w="106679" h="109854">
                <a:moveTo>
                  <a:pt x="28604" y="29542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604" y="29542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075" y="29542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8041" y="30479"/>
                </a:moveTo>
                <a:lnTo>
                  <a:pt x="27432" y="30479"/>
                </a:lnTo>
                <a:lnTo>
                  <a:pt x="28604" y="29542"/>
                </a:lnTo>
                <a:lnTo>
                  <a:pt x="28041" y="30479"/>
                </a:lnTo>
                <a:close/>
              </a:path>
              <a:path w="106679" h="109854">
                <a:moveTo>
                  <a:pt x="82296" y="36575"/>
                </a:moveTo>
                <a:lnTo>
                  <a:pt x="78075" y="29542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82296" y="35051"/>
                </a:lnTo>
                <a:lnTo>
                  <a:pt x="82296" y="36575"/>
                </a:lnTo>
                <a:close/>
              </a:path>
              <a:path w="106679" h="109854">
                <a:moveTo>
                  <a:pt x="24384" y="36575"/>
                </a:moveTo>
                <a:lnTo>
                  <a:pt x="24384" y="35051"/>
                </a:lnTo>
                <a:lnTo>
                  <a:pt x="25298" y="35051"/>
                </a:lnTo>
                <a:lnTo>
                  <a:pt x="24384" y="36575"/>
                </a:lnTo>
                <a:close/>
              </a:path>
              <a:path w="106679" h="109854">
                <a:moveTo>
                  <a:pt x="85344" y="42671"/>
                </a:moveTo>
                <a:lnTo>
                  <a:pt x="82296" y="35051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2671"/>
                </a:lnTo>
                <a:close/>
              </a:path>
              <a:path w="106679" h="109854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6679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13716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8100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2964" y="91439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6679" h="109854">
                <a:moveTo>
                  <a:pt x="92964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7056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92964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6679"/>
                </a:ln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lnTo>
                  <a:pt x="73152" y="106679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2672" y="108203"/>
                </a:lnTo>
                <a:lnTo>
                  <a:pt x="62484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436297" y="1865406"/>
            <a:ext cx="58674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">
                <a:latin typeface="Palatino Linotype"/>
                <a:cs typeface="Palatino Linotype"/>
              </a:rPr>
              <a:t>(</a:t>
            </a:r>
            <a:r>
              <a:rPr dirty="0" sz="1800" spc="120">
                <a:latin typeface="Palatino Linotype"/>
                <a:cs typeface="Palatino Linotype"/>
              </a:rPr>
              <a:t>+</a:t>
            </a:r>
            <a:r>
              <a:rPr dirty="0" sz="1800">
                <a:latin typeface="Palatino Linotype"/>
                <a:cs typeface="Palatino Linotype"/>
              </a:rPr>
              <a:t>6</a:t>
            </a:r>
            <a:r>
              <a:rPr dirty="0" sz="1800" spc="-10">
                <a:latin typeface="Palatino Linotype"/>
                <a:cs typeface="Palatino Linotype"/>
              </a:rPr>
              <a:t>V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20406" y="4637532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49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767828" y="4421123"/>
            <a:ext cx="108585" cy="216535"/>
          </a:xfrm>
          <a:custGeom>
            <a:avLst/>
            <a:gdLst/>
            <a:ahLst/>
            <a:cxnLst/>
            <a:rect l="l" t="t" r="r" b="b"/>
            <a:pathLst>
              <a:path w="108584" h="216535">
                <a:moveTo>
                  <a:pt x="0" y="0"/>
                </a:moveTo>
                <a:lnTo>
                  <a:pt x="108203" y="0"/>
                </a:lnTo>
                <a:lnTo>
                  <a:pt x="108203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55635" y="4408932"/>
            <a:ext cx="134620" cy="241300"/>
          </a:xfrm>
          <a:custGeom>
            <a:avLst/>
            <a:gdLst/>
            <a:ahLst/>
            <a:cxnLst/>
            <a:rect l="l" t="t" r="r" b="b"/>
            <a:pathLst>
              <a:path w="134620" h="241300">
                <a:moveTo>
                  <a:pt x="128016" y="240792"/>
                </a:moveTo>
                <a:lnTo>
                  <a:pt x="6096" y="240792"/>
                </a:lnTo>
                <a:lnTo>
                  <a:pt x="0" y="234696"/>
                </a:lnTo>
                <a:lnTo>
                  <a:pt x="0" y="6096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6"/>
                </a:lnTo>
                <a:lnTo>
                  <a:pt x="134112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216408"/>
                </a:lnTo>
                <a:lnTo>
                  <a:pt x="12192" y="216408"/>
                </a:lnTo>
                <a:lnTo>
                  <a:pt x="25908" y="228599"/>
                </a:lnTo>
                <a:lnTo>
                  <a:pt x="134112" y="228599"/>
                </a:lnTo>
                <a:lnTo>
                  <a:pt x="134112" y="234696"/>
                </a:lnTo>
                <a:lnTo>
                  <a:pt x="128016" y="240792"/>
                </a:lnTo>
                <a:close/>
              </a:path>
              <a:path w="134620" h="24130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134620" h="241300">
                <a:moveTo>
                  <a:pt x="108204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108204" y="12192"/>
                </a:lnTo>
                <a:lnTo>
                  <a:pt x="108204" y="25908"/>
                </a:lnTo>
                <a:close/>
              </a:path>
              <a:path w="134620" h="241300">
                <a:moveTo>
                  <a:pt x="108204" y="228599"/>
                </a:moveTo>
                <a:lnTo>
                  <a:pt x="108204" y="12192"/>
                </a:lnTo>
                <a:lnTo>
                  <a:pt x="120396" y="25908"/>
                </a:lnTo>
                <a:lnTo>
                  <a:pt x="134112" y="25908"/>
                </a:lnTo>
                <a:lnTo>
                  <a:pt x="134112" y="216408"/>
                </a:lnTo>
                <a:lnTo>
                  <a:pt x="120396" y="216408"/>
                </a:lnTo>
                <a:lnTo>
                  <a:pt x="108204" y="228599"/>
                </a:lnTo>
                <a:close/>
              </a:path>
              <a:path w="134620" h="241300">
                <a:moveTo>
                  <a:pt x="134112" y="25908"/>
                </a:moveTo>
                <a:lnTo>
                  <a:pt x="120396" y="25908"/>
                </a:lnTo>
                <a:lnTo>
                  <a:pt x="108204" y="12192"/>
                </a:lnTo>
                <a:lnTo>
                  <a:pt x="134112" y="12192"/>
                </a:lnTo>
                <a:lnTo>
                  <a:pt x="134112" y="25908"/>
                </a:lnTo>
                <a:close/>
              </a:path>
              <a:path w="134620" h="241300">
                <a:moveTo>
                  <a:pt x="25908" y="228599"/>
                </a:moveTo>
                <a:lnTo>
                  <a:pt x="12192" y="216408"/>
                </a:lnTo>
                <a:lnTo>
                  <a:pt x="25908" y="216408"/>
                </a:lnTo>
                <a:lnTo>
                  <a:pt x="25908" y="228599"/>
                </a:lnTo>
                <a:close/>
              </a:path>
              <a:path w="134620" h="241300">
                <a:moveTo>
                  <a:pt x="108204" y="228599"/>
                </a:moveTo>
                <a:lnTo>
                  <a:pt x="25908" y="228599"/>
                </a:lnTo>
                <a:lnTo>
                  <a:pt x="25908" y="216408"/>
                </a:lnTo>
                <a:lnTo>
                  <a:pt x="108204" y="216408"/>
                </a:lnTo>
                <a:lnTo>
                  <a:pt x="108204" y="228599"/>
                </a:lnTo>
                <a:close/>
              </a:path>
              <a:path w="134620" h="241300">
                <a:moveTo>
                  <a:pt x="134112" y="228599"/>
                </a:moveTo>
                <a:lnTo>
                  <a:pt x="108204" y="228599"/>
                </a:lnTo>
                <a:lnTo>
                  <a:pt x="120396" y="216408"/>
                </a:lnTo>
                <a:lnTo>
                  <a:pt x="134112" y="216408"/>
                </a:lnTo>
                <a:lnTo>
                  <a:pt x="134112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459405" y="4306776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1838" y="4439382"/>
            <a:ext cx="9334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45">
                <a:latin typeface="Palatino Linotype"/>
                <a:cs typeface="Palatino Linotype"/>
              </a:rPr>
              <a:t>e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84719" y="4113276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84592" y="4085844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32766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32766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327660">
                <a:moveTo>
                  <a:pt x="47244" y="327660"/>
                </a:moveTo>
                <a:lnTo>
                  <a:pt x="28956" y="327660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327660"/>
                </a:lnTo>
                <a:close/>
              </a:path>
              <a:path w="76200" h="32766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81544" y="4794503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39"/>
                </a:lnTo>
                <a:lnTo>
                  <a:pt x="12954" y="76962"/>
                </a:lnTo>
                <a:lnTo>
                  <a:pt x="3476" y="62912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1388" y="3500"/>
                </a:lnTo>
                <a:lnTo>
                  <a:pt x="75438" y="13144"/>
                </a:lnTo>
                <a:lnTo>
                  <a:pt x="84915" y="27646"/>
                </a:lnTo>
                <a:lnTo>
                  <a:pt x="88391" y="45720"/>
                </a:lnTo>
                <a:lnTo>
                  <a:pt x="84915" y="62912"/>
                </a:lnTo>
                <a:lnTo>
                  <a:pt x="75438" y="76962"/>
                </a:lnTo>
                <a:lnTo>
                  <a:pt x="61388" y="86439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70876" y="4785360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5532" y="1523"/>
                </a:moveTo>
                <a:lnTo>
                  <a:pt x="44195" y="1523"/>
                </a:lnTo>
                <a:lnTo>
                  <a:pt x="44195" y="0"/>
                </a:lnTo>
                <a:lnTo>
                  <a:pt x="65532" y="0"/>
                </a:lnTo>
                <a:lnTo>
                  <a:pt x="65532" y="1523"/>
                </a:lnTo>
                <a:close/>
              </a:path>
              <a:path w="108584" h="109854">
                <a:moveTo>
                  <a:pt x="83820" y="9143"/>
                </a:moveTo>
                <a:lnTo>
                  <a:pt x="25908" y="9143"/>
                </a:lnTo>
                <a:lnTo>
                  <a:pt x="32004" y="4571"/>
                </a:lnTo>
                <a:lnTo>
                  <a:pt x="33528" y="4571"/>
                </a:lnTo>
                <a:lnTo>
                  <a:pt x="33528" y="3047"/>
                </a:lnTo>
                <a:lnTo>
                  <a:pt x="35052" y="3047"/>
                </a:lnTo>
                <a:lnTo>
                  <a:pt x="42672" y="1523"/>
                </a:lnTo>
                <a:lnTo>
                  <a:pt x="67056" y="1523"/>
                </a:lnTo>
                <a:lnTo>
                  <a:pt x="74676" y="3047"/>
                </a:lnTo>
                <a:lnTo>
                  <a:pt x="76200" y="4571"/>
                </a:lnTo>
                <a:lnTo>
                  <a:pt x="83820" y="9143"/>
                </a:lnTo>
                <a:close/>
              </a:path>
              <a:path w="108584" h="109854">
                <a:moveTo>
                  <a:pt x="35052" y="25907"/>
                </a:moveTo>
                <a:lnTo>
                  <a:pt x="36576" y="24383"/>
                </a:lnTo>
                <a:lnTo>
                  <a:pt x="10668" y="24383"/>
                </a:lnTo>
                <a:lnTo>
                  <a:pt x="10668" y="22859"/>
                </a:lnTo>
                <a:lnTo>
                  <a:pt x="15240" y="16763"/>
                </a:lnTo>
                <a:lnTo>
                  <a:pt x="16764" y="15239"/>
                </a:lnTo>
                <a:lnTo>
                  <a:pt x="24384" y="9143"/>
                </a:lnTo>
                <a:lnTo>
                  <a:pt x="85344" y="9143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53339" y="18287"/>
                </a:lnTo>
                <a:lnTo>
                  <a:pt x="54864" y="18541"/>
                </a:lnTo>
                <a:lnTo>
                  <a:pt x="47244" y="19811"/>
                </a:lnTo>
                <a:lnTo>
                  <a:pt x="48768" y="19811"/>
                </a:lnTo>
                <a:lnTo>
                  <a:pt x="39624" y="21335"/>
                </a:lnTo>
                <a:lnTo>
                  <a:pt x="42672" y="21335"/>
                </a:lnTo>
                <a:lnTo>
                  <a:pt x="35052" y="25907"/>
                </a:lnTo>
                <a:close/>
              </a:path>
              <a:path w="108584" h="109854">
                <a:moveTo>
                  <a:pt x="54864" y="18541"/>
                </a:moveTo>
                <a:lnTo>
                  <a:pt x="53339" y="18287"/>
                </a:lnTo>
                <a:lnTo>
                  <a:pt x="56387" y="18287"/>
                </a:lnTo>
                <a:lnTo>
                  <a:pt x="54864" y="18541"/>
                </a:lnTo>
                <a:close/>
              </a:path>
              <a:path w="108584" h="109854">
                <a:moveTo>
                  <a:pt x="74676" y="25907"/>
                </a:moveTo>
                <a:lnTo>
                  <a:pt x="67056" y="21335"/>
                </a:lnTo>
                <a:lnTo>
                  <a:pt x="68580" y="21335"/>
                </a:lnTo>
                <a:lnTo>
                  <a:pt x="60960" y="19811"/>
                </a:lnTo>
                <a:lnTo>
                  <a:pt x="62484" y="19811"/>
                </a:lnTo>
                <a:lnTo>
                  <a:pt x="54864" y="18541"/>
                </a:lnTo>
                <a:lnTo>
                  <a:pt x="56387" y="18287"/>
                </a:lnTo>
                <a:lnTo>
                  <a:pt x="94488" y="18287"/>
                </a:lnTo>
                <a:lnTo>
                  <a:pt x="99060" y="22859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8584" h="109854">
                <a:moveTo>
                  <a:pt x="36576" y="85343"/>
                </a:move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36576" y="24383"/>
                </a:lnTo>
                <a:lnTo>
                  <a:pt x="28956" y="28955"/>
                </a:lnTo>
                <a:lnTo>
                  <a:pt x="30480" y="28955"/>
                </a:lnTo>
                <a:lnTo>
                  <a:pt x="27051" y="33527"/>
                </a:lnTo>
                <a:lnTo>
                  <a:pt x="25908" y="33527"/>
                </a:lnTo>
                <a:lnTo>
                  <a:pt x="21336" y="41147"/>
                </a:lnTo>
                <a:lnTo>
                  <a:pt x="22352" y="41147"/>
                </a:lnTo>
                <a:lnTo>
                  <a:pt x="20828" y="45719"/>
                </a:lnTo>
                <a:lnTo>
                  <a:pt x="19812" y="45719"/>
                </a:lnTo>
                <a:lnTo>
                  <a:pt x="19812" y="62483"/>
                </a:lnTo>
                <a:lnTo>
                  <a:pt x="20421" y="62483"/>
                </a:lnTo>
                <a:lnTo>
                  <a:pt x="22859" y="68579"/>
                </a:lnTo>
                <a:lnTo>
                  <a:pt x="23469" y="68579"/>
                </a:lnTo>
                <a:lnTo>
                  <a:pt x="25908" y="74675"/>
                </a:lnTo>
                <a:lnTo>
                  <a:pt x="26822" y="74675"/>
                </a:lnTo>
                <a:lnTo>
                  <a:pt x="29565" y="79247"/>
                </a:lnTo>
                <a:lnTo>
                  <a:pt x="28956" y="79247"/>
                </a:lnTo>
                <a:lnTo>
                  <a:pt x="30480" y="80771"/>
                </a:lnTo>
                <a:lnTo>
                  <a:pt x="30860" y="80771"/>
                </a:lnTo>
                <a:lnTo>
                  <a:pt x="36576" y="85343"/>
                </a:lnTo>
                <a:close/>
              </a:path>
              <a:path w="108584" h="109854">
                <a:moveTo>
                  <a:pt x="83820" y="35051"/>
                </a:moveTo>
                <a:lnTo>
                  <a:pt x="79248" y="28955"/>
                </a:lnTo>
                <a:lnTo>
                  <a:pt x="73152" y="24383"/>
                </a:lnTo>
                <a:lnTo>
                  <a:pt x="100584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83820" y="33527"/>
                </a:lnTo>
                <a:lnTo>
                  <a:pt x="83820" y="35051"/>
                </a:lnTo>
                <a:close/>
              </a:path>
              <a:path w="108584" h="109854">
                <a:moveTo>
                  <a:pt x="25908" y="35051"/>
                </a:moveTo>
                <a:lnTo>
                  <a:pt x="25908" y="33527"/>
                </a:lnTo>
                <a:lnTo>
                  <a:pt x="27051" y="33527"/>
                </a:lnTo>
                <a:lnTo>
                  <a:pt x="25908" y="35051"/>
                </a:lnTo>
                <a:close/>
              </a:path>
              <a:path w="108584" h="109854">
                <a:moveTo>
                  <a:pt x="86868" y="41147"/>
                </a:moveTo>
                <a:lnTo>
                  <a:pt x="83820" y="33527"/>
                </a:lnTo>
                <a:lnTo>
                  <a:pt x="105155" y="33527"/>
                </a:lnTo>
                <a:lnTo>
                  <a:pt x="106172" y="39623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108584" h="109854">
                <a:moveTo>
                  <a:pt x="22352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352" y="41147"/>
                </a:lnTo>
                <a:close/>
              </a:path>
              <a:path w="108584" h="109854">
                <a:moveTo>
                  <a:pt x="108204" y="48767"/>
                </a:moveTo>
                <a:lnTo>
                  <a:pt x="89916" y="48767"/>
                </a:lnTo>
                <a:lnTo>
                  <a:pt x="86868" y="39623"/>
                </a:lnTo>
                <a:lnTo>
                  <a:pt x="106172" y="39623"/>
                </a:lnTo>
                <a:lnTo>
                  <a:pt x="106679" y="42671"/>
                </a:lnTo>
                <a:lnTo>
                  <a:pt x="108204" y="42671"/>
                </a:lnTo>
                <a:lnTo>
                  <a:pt x="108204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5719"/>
                </a:lnTo>
                <a:lnTo>
                  <a:pt x="20828" y="45719"/>
                </a:lnTo>
                <a:lnTo>
                  <a:pt x="19812" y="48767"/>
                </a:lnTo>
                <a:close/>
              </a:path>
              <a:path w="108584" h="109854">
                <a:moveTo>
                  <a:pt x="89788" y="54101"/>
                </a:moveTo>
                <a:lnTo>
                  <a:pt x="88391" y="45719"/>
                </a:lnTo>
                <a:lnTo>
                  <a:pt x="89916" y="48767"/>
                </a:lnTo>
                <a:lnTo>
                  <a:pt x="108204" y="48767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4" h="109854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4" h="109854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4" h="109854">
                <a:moveTo>
                  <a:pt x="88391" y="62483"/>
                </a:move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60959"/>
                </a:lnTo>
                <a:lnTo>
                  <a:pt x="89916" y="60959"/>
                </a:lnTo>
                <a:lnTo>
                  <a:pt x="88391" y="62483"/>
                </a:lnTo>
                <a:close/>
              </a:path>
              <a:path w="108584" h="109854">
                <a:moveTo>
                  <a:pt x="20421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421" y="62483"/>
                </a:lnTo>
                <a:close/>
              </a:path>
              <a:path w="108584" h="109854">
                <a:moveTo>
                  <a:pt x="106375" y="68579"/>
                </a:moveTo>
                <a:lnTo>
                  <a:pt x="86868" y="68579"/>
                </a:lnTo>
                <a:lnTo>
                  <a:pt x="89916" y="60959"/>
                </a:lnTo>
                <a:lnTo>
                  <a:pt x="108204" y="60959"/>
                </a:lnTo>
                <a:lnTo>
                  <a:pt x="108204" y="65531"/>
                </a:lnTo>
                <a:lnTo>
                  <a:pt x="106679" y="67055"/>
                </a:lnTo>
                <a:lnTo>
                  <a:pt x="106375" y="68579"/>
                </a:lnTo>
                <a:close/>
              </a:path>
              <a:path w="108584" h="109854">
                <a:moveTo>
                  <a:pt x="23469" y="68579"/>
                </a:moveTo>
                <a:lnTo>
                  <a:pt x="22859" y="68579"/>
                </a:lnTo>
                <a:lnTo>
                  <a:pt x="22859" y="67055"/>
                </a:lnTo>
                <a:lnTo>
                  <a:pt x="23469" y="68579"/>
                </a:lnTo>
                <a:close/>
              </a:path>
              <a:path w="108584" h="109854">
                <a:moveTo>
                  <a:pt x="105155" y="74675"/>
                </a:moveTo>
                <a:lnTo>
                  <a:pt x="83820" y="74675"/>
                </a:lnTo>
                <a:lnTo>
                  <a:pt x="86868" y="67055"/>
                </a:lnTo>
                <a:lnTo>
                  <a:pt x="86868" y="68579"/>
                </a:lnTo>
                <a:lnTo>
                  <a:pt x="106375" y="68579"/>
                </a:lnTo>
                <a:lnTo>
                  <a:pt x="105155" y="74675"/>
                </a:lnTo>
                <a:close/>
              </a:path>
              <a:path w="108584" h="109854">
                <a:moveTo>
                  <a:pt x="26822" y="74675"/>
                </a:moveTo>
                <a:lnTo>
                  <a:pt x="25908" y="74675"/>
                </a:lnTo>
                <a:lnTo>
                  <a:pt x="25908" y="73151"/>
                </a:lnTo>
                <a:lnTo>
                  <a:pt x="26822" y="74675"/>
                </a:lnTo>
                <a:close/>
              </a:path>
              <a:path w="108584" h="109854">
                <a:moveTo>
                  <a:pt x="101803" y="80771"/>
                </a:moveTo>
                <a:lnTo>
                  <a:pt x="79248" y="80771"/>
                </a:lnTo>
                <a:lnTo>
                  <a:pt x="83820" y="73151"/>
                </a:lnTo>
                <a:lnTo>
                  <a:pt x="83820" y="74675"/>
                </a:lnTo>
                <a:lnTo>
                  <a:pt x="105155" y="74675"/>
                </a:lnTo>
                <a:lnTo>
                  <a:pt x="103632" y="76199"/>
                </a:lnTo>
                <a:lnTo>
                  <a:pt x="101803" y="80771"/>
                </a:lnTo>
                <a:close/>
              </a:path>
              <a:path w="108584" h="109854">
                <a:moveTo>
                  <a:pt x="30480" y="80771"/>
                </a:moveTo>
                <a:lnTo>
                  <a:pt x="28956" y="79247"/>
                </a:lnTo>
                <a:lnTo>
                  <a:pt x="30128" y="80185"/>
                </a:lnTo>
                <a:lnTo>
                  <a:pt x="30480" y="80771"/>
                </a:lnTo>
                <a:close/>
              </a:path>
              <a:path w="108584" h="109854">
                <a:moveTo>
                  <a:pt x="30128" y="80185"/>
                </a:moveTo>
                <a:lnTo>
                  <a:pt x="28956" y="79247"/>
                </a:lnTo>
                <a:lnTo>
                  <a:pt x="29565" y="79247"/>
                </a:lnTo>
                <a:lnTo>
                  <a:pt x="30128" y="80185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79248" y="79247"/>
                </a:lnTo>
                <a:lnTo>
                  <a:pt x="79248" y="80771"/>
                </a:lnTo>
                <a:lnTo>
                  <a:pt x="101803" y="80771"/>
                </a:lnTo>
                <a:lnTo>
                  <a:pt x="100584" y="83819"/>
                </a:lnTo>
                <a:lnTo>
                  <a:pt x="99060" y="85343"/>
                </a:lnTo>
                <a:close/>
              </a:path>
              <a:path w="108584" h="109854">
                <a:moveTo>
                  <a:pt x="30860" y="80771"/>
                </a:moveTo>
                <a:lnTo>
                  <a:pt x="30480" y="80771"/>
                </a:lnTo>
                <a:lnTo>
                  <a:pt x="30128" y="80185"/>
                </a:lnTo>
                <a:lnTo>
                  <a:pt x="30860" y="80771"/>
                </a:lnTo>
                <a:close/>
              </a:path>
              <a:path w="108584" h="109854">
                <a:moveTo>
                  <a:pt x="85344" y="100583"/>
                </a:moveTo>
                <a:lnTo>
                  <a:pt x="24384" y="100583"/>
                </a:lnTo>
                <a:lnTo>
                  <a:pt x="24384" y="99059"/>
                </a:lnTo>
                <a:lnTo>
                  <a:pt x="16764" y="92963"/>
                </a:lnTo>
                <a:lnTo>
                  <a:pt x="15240" y="92963"/>
                </a:lnTo>
                <a:lnTo>
                  <a:pt x="10668" y="85343"/>
                </a:lnTo>
                <a:lnTo>
                  <a:pt x="36576" y="85343"/>
                </a:lnTo>
                <a:lnTo>
                  <a:pt x="35052" y="83819"/>
                </a:lnTo>
                <a:lnTo>
                  <a:pt x="40132" y="86867"/>
                </a:lnTo>
                <a:lnTo>
                  <a:pt x="39624" y="86867"/>
                </a:lnTo>
                <a:lnTo>
                  <a:pt x="42672" y="88391"/>
                </a:lnTo>
                <a:lnTo>
                  <a:pt x="44196" y="88391"/>
                </a:lnTo>
                <a:lnTo>
                  <a:pt x="48768" y="89915"/>
                </a:lnTo>
                <a:lnTo>
                  <a:pt x="95402" y="89915"/>
                </a:lnTo>
                <a:lnTo>
                  <a:pt x="92964" y="92963"/>
                </a:lnTo>
                <a:lnTo>
                  <a:pt x="85344" y="99059"/>
                </a:lnTo>
                <a:lnTo>
                  <a:pt x="85344" y="100583"/>
                </a:lnTo>
                <a:close/>
              </a:path>
              <a:path w="108584" h="109854">
                <a:moveTo>
                  <a:pt x="96621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6621" y="88391"/>
                </a:lnTo>
                <a:close/>
              </a:path>
              <a:path w="108584" h="109854">
                <a:moveTo>
                  <a:pt x="42672" y="88391"/>
                </a:moveTo>
                <a:lnTo>
                  <a:pt x="39624" y="86867"/>
                </a:lnTo>
                <a:lnTo>
                  <a:pt x="40767" y="87248"/>
                </a:lnTo>
                <a:lnTo>
                  <a:pt x="42672" y="88391"/>
                </a:lnTo>
                <a:close/>
              </a:path>
              <a:path w="108584" h="109854">
                <a:moveTo>
                  <a:pt x="40767" y="87248"/>
                </a:moveTo>
                <a:lnTo>
                  <a:pt x="39624" y="86867"/>
                </a:lnTo>
                <a:lnTo>
                  <a:pt x="40132" y="86867"/>
                </a:lnTo>
                <a:lnTo>
                  <a:pt x="40767" y="87248"/>
                </a:lnTo>
                <a:close/>
              </a:path>
              <a:path w="108584" h="109854">
                <a:moveTo>
                  <a:pt x="95402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6621" y="88391"/>
                </a:lnTo>
                <a:lnTo>
                  <a:pt x="95402" y="89915"/>
                </a:lnTo>
                <a:close/>
              </a:path>
              <a:path w="108584" h="109854">
                <a:moveTo>
                  <a:pt x="44196" y="88391"/>
                </a:moveTo>
                <a:lnTo>
                  <a:pt x="42672" y="88391"/>
                </a:lnTo>
                <a:lnTo>
                  <a:pt x="40767" y="87248"/>
                </a:lnTo>
                <a:lnTo>
                  <a:pt x="44196" y="88391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5908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67056" y="108203"/>
                </a:moveTo>
                <a:lnTo>
                  <a:pt x="42672" y="108203"/>
                </a:lnTo>
                <a:lnTo>
                  <a:pt x="35052" y="105155"/>
                </a:lnTo>
                <a:lnTo>
                  <a:pt x="74676" y="105155"/>
                </a:lnTo>
                <a:lnTo>
                  <a:pt x="67056" y="108203"/>
                </a:lnTo>
                <a:close/>
              </a:path>
              <a:path w="108584" h="109854">
                <a:moveTo>
                  <a:pt x="56387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962397" y="4744218"/>
            <a:ext cx="2540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Palatino Linotype"/>
                <a:cs typeface="Palatino Linotype"/>
              </a:rPr>
              <a:t>-</a:t>
            </a: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90964" y="4876768"/>
            <a:ext cx="22923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latin typeface="Palatino Linotype"/>
                <a:cs typeface="Palatino Linotype"/>
              </a:rPr>
              <a:t>EE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24306" y="5032200"/>
            <a:ext cx="53403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">
                <a:latin typeface="Palatino Linotype"/>
                <a:cs typeface="Palatino Linotype"/>
              </a:rPr>
              <a:t>(</a:t>
            </a:r>
            <a:r>
              <a:rPr dirty="0" sz="1800" spc="10">
                <a:latin typeface="Palatino Linotype"/>
                <a:cs typeface="Palatino Linotype"/>
              </a:rPr>
              <a:t>-</a:t>
            </a:r>
            <a:r>
              <a:rPr dirty="0" sz="1800">
                <a:latin typeface="Palatino Linotype"/>
                <a:cs typeface="Palatino Linotype"/>
              </a:rPr>
              <a:t>6</a:t>
            </a:r>
            <a:r>
              <a:rPr dirty="0" sz="1800" spc="-10">
                <a:latin typeface="Palatino Linotype"/>
                <a:cs typeface="Palatino Linotype"/>
              </a:rPr>
              <a:t>V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49795" y="3646932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49795" y="4104132"/>
            <a:ext cx="0" cy="731520"/>
          </a:xfrm>
          <a:custGeom>
            <a:avLst/>
            <a:gdLst/>
            <a:ahLst/>
            <a:cxnLst/>
            <a:rect l="l" t="t" r="r" b="b"/>
            <a:pathLst>
              <a:path w="0"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91883" y="3816096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79692" y="3803904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6323"/>
                </a:lnTo>
                <a:lnTo>
                  <a:pt x="128016" y="312419"/>
                </a:lnTo>
                <a:close/>
              </a:path>
              <a:path w="132715" h="31242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5" h="312420">
                <a:moveTo>
                  <a:pt x="108204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312420">
                <a:moveTo>
                  <a:pt x="24384" y="300227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24384" y="300227"/>
                </a:lnTo>
                <a:lnTo>
                  <a:pt x="24384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88252" y="432663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53924" y="306324"/>
                </a:moveTo>
                <a:lnTo>
                  <a:pt x="108204" y="298704"/>
                </a:lnTo>
                <a:lnTo>
                  <a:pt x="68580" y="280416"/>
                </a:lnTo>
                <a:lnTo>
                  <a:pt x="36576" y="249936"/>
                </a:lnTo>
                <a:lnTo>
                  <a:pt x="27432" y="239268"/>
                </a:lnTo>
                <a:lnTo>
                  <a:pt x="19812" y="225552"/>
                </a:lnTo>
                <a:lnTo>
                  <a:pt x="12192" y="213360"/>
                </a:lnTo>
                <a:lnTo>
                  <a:pt x="7620" y="198120"/>
                </a:lnTo>
                <a:lnTo>
                  <a:pt x="4572" y="184404"/>
                </a:lnTo>
                <a:lnTo>
                  <a:pt x="1524" y="169164"/>
                </a:lnTo>
                <a:lnTo>
                  <a:pt x="0" y="153924"/>
                </a:lnTo>
                <a:lnTo>
                  <a:pt x="1524" y="137160"/>
                </a:lnTo>
                <a:lnTo>
                  <a:pt x="3048" y="121920"/>
                </a:lnTo>
                <a:lnTo>
                  <a:pt x="7620" y="108204"/>
                </a:lnTo>
                <a:lnTo>
                  <a:pt x="12192" y="92964"/>
                </a:lnTo>
                <a:lnTo>
                  <a:pt x="35052" y="56388"/>
                </a:lnTo>
                <a:lnTo>
                  <a:pt x="67056" y="25908"/>
                </a:lnTo>
                <a:lnTo>
                  <a:pt x="108204" y="6096"/>
                </a:lnTo>
                <a:lnTo>
                  <a:pt x="137160" y="0"/>
                </a:lnTo>
                <a:lnTo>
                  <a:pt x="169164" y="0"/>
                </a:lnTo>
                <a:lnTo>
                  <a:pt x="199643" y="6096"/>
                </a:lnTo>
                <a:lnTo>
                  <a:pt x="227076" y="18288"/>
                </a:lnTo>
                <a:lnTo>
                  <a:pt x="153924" y="18288"/>
                </a:lnTo>
                <a:lnTo>
                  <a:pt x="140208" y="19812"/>
                </a:lnTo>
                <a:lnTo>
                  <a:pt x="102108" y="28956"/>
                </a:lnTo>
                <a:lnTo>
                  <a:pt x="68580" y="48768"/>
                </a:lnTo>
                <a:lnTo>
                  <a:pt x="42672" y="77724"/>
                </a:lnTo>
                <a:lnTo>
                  <a:pt x="25908" y="112776"/>
                </a:lnTo>
                <a:lnTo>
                  <a:pt x="19812" y="138684"/>
                </a:lnTo>
                <a:lnTo>
                  <a:pt x="19812" y="166116"/>
                </a:lnTo>
                <a:lnTo>
                  <a:pt x="35052" y="216408"/>
                </a:lnTo>
                <a:lnTo>
                  <a:pt x="68580" y="256032"/>
                </a:lnTo>
                <a:lnTo>
                  <a:pt x="112775" y="280416"/>
                </a:lnTo>
                <a:lnTo>
                  <a:pt x="140208" y="286512"/>
                </a:lnTo>
                <a:lnTo>
                  <a:pt x="227076" y="286512"/>
                </a:lnTo>
                <a:lnTo>
                  <a:pt x="213359" y="294132"/>
                </a:lnTo>
                <a:lnTo>
                  <a:pt x="185928" y="303276"/>
                </a:lnTo>
                <a:lnTo>
                  <a:pt x="153924" y="306324"/>
                </a:lnTo>
                <a:close/>
              </a:path>
              <a:path w="306704" h="306704">
                <a:moveTo>
                  <a:pt x="227076" y="286512"/>
                </a:moveTo>
                <a:lnTo>
                  <a:pt x="167640" y="286512"/>
                </a:lnTo>
                <a:lnTo>
                  <a:pt x="179831" y="284988"/>
                </a:lnTo>
                <a:lnTo>
                  <a:pt x="193548" y="280416"/>
                </a:lnTo>
                <a:lnTo>
                  <a:pt x="239268" y="256032"/>
                </a:lnTo>
                <a:lnTo>
                  <a:pt x="271272" y="216408"/>
                </a:lnTo>
                <a:lnTo>
                  <a:pt x="277368" y="205740"/>
                </a:lnTo>
                <a:lnTo>
                  <a:pt x="281940" y="193548"/>
                </a:lnTo>
                <a:lnTo>
                  <a:pt x="284988" y="179832"/>
                </a:lnTo>
                <a:lnTo>
                  <a:pt x="286512" y="167640"/>
                </a:lnTo>
                <a:lnTo>
                  <a:pt x="288036" y="153924"/>
                </a:lnTo>
                <a:lnTo>
                  <a:pt x="288036" y="140208"/>
                </a:lnTo>
                <a:lnTo>
                  <a:pt x="281940" y="112776"/>
                </a:lnTo>
                <a:lnTo>
                  <a:pt x="277368" y="100584"/>
                </a:lnTo>
                <a:lnTo>
                  <a:pt x="271272" y="89916"/>
                </a:lnTo>
                <a:lnTo>
                  <a:pt x="265176" y="77724"/>
                </a:lnTo>
                <a:lnTo>
                  <a:pt x="257556" y="67056"/>
                </a:lnTo>
                <a:lnTo>
                  <a:pt x="248411" y="57912"/>
                </a:lnTo>
                <a:lnTo>
                  <a:pt x="239268" y="50292"/>
                </a:lnTo>
                <a:lnTo>
                  <a:pt x="228600" y="41148"/>
                </a:lnTo>
                <a:lnTo>
                  <a:pt x="207264" y="28956"/>
                </a:lnTo>
                <a:lnTo>
                  <a:pt x="193548" y="24384"/>
                </a:lnTo>
                <a:lnTo>
                  <a:pt x="181356" y="21336"/>
                </a:lnTo>
                <a:lnTo>
                  <a:pt x="153924" y="18288"/>
                </a:lnTo>
                <a:lnTo>
                  <a:pt x="227076" y="18288"/>
                </a:lnTo>
                <a:lnTo>
                  <a:pt x="262128" y="44196"/>
                </a:lnTo>
                <a:lnTo>
                  <a:pt x="288036" y="79248"/>
                </a:lnTo>
                <a:lnTo>
                  <a:pt x="306323" y="137160"/>
                </a:lnTo>
                <a:lnTo>
                  <a:pt x="306323" y="167640"/>
                </a:lnTo>
                <a:lnTo>
                  <a:pt x="295656" y="211836"/>
                </a:lnTo>
                <a:lnTo>
                  <a:pt x="272795" y="249936"/>
                </a:lnTo>
                <a:lnTo>
                  <a:pt x="251459" y="271272"/>
                </a:lnTo>
                <a:lnTo>
                  <a:pt x="227076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276797" y="3843550"/>
            <a:ext cx="359410" cy="1076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208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ctr" marR="61594">
              <a:lnSpc>
                <a:spcPts val="2080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ctr" marR="62230">
              <a:lnSpc>
                <a:spcPts val="1939"/>
              </a:lnSpc>
              <a:spcBef>
                <a:spcPts val="440"/>
              </a:spcBef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35">
                <a:latin typeface="Palatino Linotype"/>
                <a:cs typeface="Palatino Linotype"/>
              </a:rPr>
              <a:t>S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ctr" marR="60325">
              <a:lnSpc>
                <a:spcPts val="193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678167" y="4839461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906256" y="3636264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906256" y="4093464"/>
            <a:ext cx="0" cy="728980"/>
          </a:xfrm>
          <a:custGeom>
            <a:avLst/>
            <a:gdLst/>
            <a:ahLst/>
            <a:cxnLst/>
            <a:rect l="l" t="t" r="r" b="b"/>
            <a:pathLst>
              <a:path w="0" h="728979">
                <a:moveTo>
                  <a:pt x="0" y="0"/>
                </a:moveTo>
                <a:lnTo>
                  <a:pt x="0" y="72847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65107" y="3805427"/>
            <a:ext cx="106680" cy="288290"/>
          </a:xfrm>
          <a:custGeom>
            <a:avLst/>
            <a:gdLst/>
            <a:ahLst/>
            <a:cxnLst/>
            <a:rect l="l" t="t" r="r" b="b"/>
            <a:pathLst>
              <a:path w="106679" h="288289">
                <a:moveTo>
                  <a:pt x="0" y="0"/>
                </a:moveTo>
                <a:lnTo>
                  <a:pt x="106680" y="0"/>
                </a:lnTo>
                <a:lnTo>
                  <a:pt x="106680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852916" y="3793235"/>
            <a:ext cx="131445" cy="312420"/>
          </a:xfrm>
          <a:custGeom>
            <a:avLst/>
            <a:gdLst/>
            <a:ahLst/>
            <a:cxnLst/>
            <a:rect l="l" t="t" r="r" b="b"/>
            <a:pathLst>
              <a:path w="131445" h="312420">
                <a:moveTo>
                  <a:pt x="126491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6491" y="0"/>
                </a:lnTo>
                <a:lnTo>
                  <a:pt x="131064" y="4571"/>
                </a:lnTo>
                <a:lnTo>
                  <a:pt x="131064" y="12191"/>
                </a:lnTo>
                <a:lnTo>
                  <a:pt x="24384" y="12191"/>
                </a:lnTo>
                <a:lnTo>
                  <a:pt x="12192" y="24383"/>
                </a:lnTo>
                <a:lnTo>
                  <a:pt x="24384" y="24383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300227"/>
                </a:lnTo>
                <a:lnTo>
                  <a:pt x="131064" y="300227"/>
                </a:lnTo>
                <a:lnTo>
                  <a:pt x="131064" y="306323"/>
                </a:lnTo>
                <a:lnTo>
                  <a:pt x="126491" y="312419"/>
                </a:lnTo>
                <a:close/>
              </a:path>
              <a:path w="131445" h="312420">
                <a:moveTo>
                  <a:pt x="24384" y="24383"/>
                </a:moveTo>
                <a:lnTo>
                  <a:pt x="12192" y="24383"/>
                </a:lnTo>
                <a:lnTo>
                  <a:pt x="24384" y="12191"/>
                </a:lnTo>
                <a:lnTo>
                  <a:pt x="24384" y="24383"/>
                </a:lnTo>
                <a:close/>
              </a:path>
              <a:path w="131445" h="312420">
                <a:moveTo>
                  <a:pt x="106679" y="24383"/>
                </a:moveTo>
                <a:lnTo>
                  <a:pt x="24384" y="24383"/>
                </a:lnTo>
                <a:lnTo>
                  <a:pt x="24384" y="12191"/>
                </a:lnTo>
                <a:lnTo>
                  <a:pt x="106679" y="12191"/>
                </a:lnTo>
                <a:lnTo>
                  <a:pt x="106679" y="24383"/>
                </a:lnTo>
                <a:close/>
              </a:path>
              <a:path w="131445" h="312420">
                <a:moveTo>
                  <a:pt x="106679" y="300227"/>
                </a:moveTo>
                <a:lnTo>
                  <a:pt x="106679" y="12191"/>
                </a:lnTo>
                <a:lnTo>
                  <a:pt x="118872" y="24383"/>
                </a:lnTo>
                <a:lnTo>
                  <a:pt x="131064" y="24383"/>
                </a:lnTo>
                <a:lnTo>
                  <a:pt x="131064" y="286511"/>
                </a:lnTo>
                <a:lnTo>
                  <a:pt x="118872" y="286511"/>
                </a:lnTo>
                <a:lnTo>
                  <a:pt x="106679" y="300227"/>
                </a:lnTo>
                <a:close/>
              </a:path>
              <a:path w="131445" h="312420">
                <a:moveTo>
                  <a:pt x="131064" y="24383"/>
                </a:moveTo>
                <a:lnTo>
                  <a:pt x="118872" y="24383"/>
                </a:lnTo>
                <a:lnTo>
                  <a:pt x="106679" y="12191"/>
                </a:lnTo>
                <a:lnTo>
                  <a:pt x="131064" y="12191"/>
                </a:lnTo>
                <a:lnTo>
                  <a:pt x="131064" y="24383"/>
                </a:lnTo>
                <a:close/>
              </a:path>
              <a:path w="131445" h="312420">
                <a:moveTo>
                  <a:pt x="24384" y="300227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300227"/>
                </a:lnTo>
                <a:close/>
              </a:path>
              <a:path w="131445" h="312420">
                <a:moveTo>
                  <a:pt x="106679" y="300227"/>
                </a:moveTo>
                <a:lnTo>
                  <a:pt x="24384" y="300227"/>
                </a:lnTo>
                <a:lnTo>
                  <a:pt x="24384" y="286511"/>
                </a:lnTo>
                <a:lnTo>
                  <a:pt x="106679" y="286511"/>
                </a:lnTo>
                <a:lnTo>
                  <a:pt x="106679" y="300227"/>
                </a:lnTo>
                <a:close/>
              </a:path>
              <a:path w="131445" h="312420">
                <a:moveTo>
                  <a:pt x="131064" y="300227"/>
                </a:moveTo>
                <a:lnTo>
                  <a:pt x="106679" y="300227"/>
                </a:lnTo>
                <a:lnTo>
                  <a:pt x="118872" y="286511"/>
                </a:lnTo>
                <a:lnTo>
                  <a:pt x="131064" y="286511"/>
                </a:lnTo>
                <a:lnTo>
                  <a:pt x="131064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759952" y="4312920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0688" y="306324"/>
                </a:moveTo>
                <a:lnTo>
                  <a:pt x="138684" y="306324"/>
                </a:lnTo>
                <a:lnTo>
                  <a:pt x="108204" y="300228"/>
                </a:lnTo>
                <a:lnTo>
                  <a:pt x="56387" y="272796"/>
                </a:lnTo>
                <a:lnTo>
                  <a:pt x="27432" y="239268"/>
                </a:lnTo>
                <a:lnTo>
                  <a:pt x="7620" y="199644"/>
                </a:lnTo>
                <a:lnTo>
                  <a:pt x="4572" y="184404"/>
                </a:lnTo>
                <a:lnTo>
                  <a:pt x="1524" y="170688"/>
                </a:lnTo>
                <a:lnTo>
                  <a:pt x="3048" y="123444"/>
                </a:lnTo>
                <a:lnTo>
                  <a:pt x="18288" y="80772"/>
                </a:lnTo>
                <a:lnTo>
                  <a:pt x="45719" y="45720"/>
                </a:lnTo>
                <a:lnTo>
                  <a:pt x="94488" y="12192"/>
                </a:lnTo>
                <a:lnTo>
                  <a:pt x="137160" y="1524"/>
                </a:lnTo>
                <a:lnTo>
                  <a:pt x="153924" y="0"/>
                </a:lnTo>
                <a:lnTo>
                  <a:pt x="184404" y="3048"/>
                </a:lnTo>
                <a:lnTo>
                  <a:pt x="199643" y="7620"/>
                </a:lnTo>
                <a:lnTo>
                  <a:pt x="213359" y="12192"/>
                </a:lnTo>
                <a:lnTo>
                  <a:pt x="227076" y="18288"/>
                </a:lnTo>
                <a:lnTo>
                  <a:pt x="229514" y="19812"/>
                </a:lnTo>
                <a:lnTo>
                  <a:pt x="140208" y="19812"/>
                </a:lnTo>
                <a:lnTo>
                  <a:pt x="126491" y="22860"/>
                </a:lnTo>
                <a:lnTo>
                  <a:pt x="89916" y="35052"/>
                </a:lnTo>
                <a:lnTo>
                  <a:pt x="50292" y="68580"/>
                </a:lnTo>
                <a:lnTo>
                  <a:pt x="36576" y="89916"/>
                </a:lnTo>
                <a:lnTo>
                  <a:pt x="30480" y="100584"/>
                </a:lnTo>
                <a:lnTo>
                  <a:pt x="25908" y="112776"/>
                </a:lnTo>
                <a:lnTo>
                  <a:pt x="19812" y="140208"/>
                </a:lnTo>
                <a:lnTo>
                  <a:pt x="19812" y="167640"/>
                </a:lnTo>
                <a:lnTo>
                  <a:pt x="22859" y="179832"/>
                </a:lnTo>
                <a:lnTo>
                  <a:pt x="25908" y="193548"/>
                </a:lnTo>
                <a:lnTo>
                  <a:pt x="50292" y="239268"/>
                </a:lnTo>
                <a:lnTo>
                  <a:pt x="89916" y="271272"/>
                </a:lnTo>
                <a:lnTo>
                  <a:pt x="100584" y="277368"/>
                </a:lnTo>
                <a:lnTo>
                  <a:pt x="112775" y="281940"/>
                </a:lnTo>
                <a:lnTo>
                  <a:pt x="126491" y="284988"/>
                </a:lnTo>
                <a:lnTo>
                  <a:pt x="153924" y="288036"/>
                </a:lnTo>
                <a:lnTo>
                  <a:pt x="227076" y="288036"/>
                </a:lnTo>
                <a:lnTo>
                  <a:pt x="199643" y="300228"/>
                </a:lnTo>
                <a:lnTo>
                  <a:pt x="185928" y="303276"/>
                </a:lnTo>
                <a:lnTo>
                  <a:pt x="170688" y="306324"/>
                </a:lnTo>
                <a:close/>
              </a:path>
              <a:path w="306704" h="306704">
                <a:moveTo>
                  <a:pt x="227076" y="288036"/>
                </a:moveTo>
                <a:lnTo>
                  <a:pt x="167640" y="288036"/>
                </a:lnTo>
                <a:lnTo>
                  <a:pt x="179831" y="284988"/>
                </a:lnTo>
                <a:lnTo>
                  <a:pt x="193548" y="281940"/>
                </a:lnTo>
                <a:lnTo>
                  <a:pt x="205740" y="277368"/>
                </a:lnTo>
                <a:lnTo>
                  <a:pt x="239268" y="257556"/>
                </a:lnTo>
                <a:lnTo>
                  <a:pt x="265176" y="228600"/>
                </a:lnTo>
                <a:lnTo>
                  <a:pt x="281940" y="193548"/>
                </a:lnTo>
                <a:lnTo>
                  <a:pt x="288036" y="153924"/>
                </a:lnTo>
                <a:lnTo>
                  <a:pt x="288036" y="140208"/>
                </a:lnTo>
                <a:lnTo>
                  <a:pt x="277368" y="102108"/>
                </a:lnTo>
                <a:lnTo>
                  <a:pt x="257556" y="68580"/>
                </a:lnTo>
                <a:lnTo>
                  <a:pt x="228600" y="42672"/>
                </a:lnTo>
                <a:lnTo>
                  <a:pt x="193548" y="25908"/>
                </a:lnTo>
                <a:lnTo>
                  <a:pt x="167640" y="19812"/>
                </a:lnTo>
                <a:lnTo>
                  <a:pt x="229514" y="19812"/>
                </a:lnTo>
                <a:lnTo>
                  <a:pt x="262128" y="45720"/>
                </a:lnTo>
                <a:lnTo>
                  <a:pt x="288036" y="80772"/>
                </a:lnTo>
                <a:lnTo>
                  <a:pt x="303276" y="121920"/>
                </a:lnTo>
                <a:lnTo>
                  <a:pt x="306323" y="137160"/>
                </a:lnTo>
                <a:lnTo>
                  <a:pt x="306323" y="169164"/>
                </a:lnTo>
                <a:lnTo>
                  <a:pt x="295656" y="213360"/>
                </a:lnTo>
                <a:lnTo>
                  <a:pt x="272795" y="251460"/>
                </a:lnTo>
                <a:lnTo>
                  <a:pt x="239268" y="280416"/>
                </a:lnTo>
                <a:lnTo>
                  <a:pt x="22707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9049025" y="3832834"/>
            <a:ext cx="339725" cy="1075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7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  <a:p>
            <a:pPr algn="ctr">
              <a:lnSpc>
                <a:spcPts val="2075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spcBef>
                <a:spcPts val="440"/>
              </a:spcBef>
            </a:pPr>
            <a:r>
              <a:rPr dirty="0" baseline="13888" sz="2700" spc="-30">
                <a:latin typeface="Times New Roman"/>
                <a:cs typeface="Times New Roman"/>
              </a:rPr>
              <a:t>v</a:t>
            </a:r>
            <a:r>
              <a:rPr dirty="0" sz="1200" spc="-20">
                <a:latin typeface="Palatino Linotype"/>
                <a:cs typeface="Palatino Linotype"/>
              </a:rPr>
              <a:t>S2</a:t>
            </a:r>
            <a:endParaRPr sz="1200">
              <a:latin typeface="Palatino Linotype"/>
              <a:cs typeface="Palatino Linotype"/>
            </a:endParaRPr>
          </a:p>
          <a:p>
            <a:pPr algn="ctr">
              <a:lnSpc>
                <a:spcPts val="193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834628" y="4826508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52470">
              <a:lnSpc>
                <a:spcPct val="100000"/>
              </a:lnSpc>
            </a:pPr>
            <a:r>
              <a:rPr dirty="0" spc="0">
                <a:solidFill>
                  <a:srgbClr val="0000CC"/>
                </a:solidFill>
              </a:rPr>
              <a:t>（</a:t>
            </a:r>
            <a:r>
              <a:rPr dirty="0">
                <a:solidFill>
                  <a:srgbClr val="0000CC"/>
                </a:solidFill>
                <a:latin typeface="Palatino Linotype"/>
                <a:cs typeface="Palatino Linotype"/>
              </a:rPr>
              <a:t>5</a:t>
            </a:r>
            <a:r>
              <a:rPr dirty="0" spc="-5">
                <a:solidFill>
                  <a:srgbClr val="0000CC"/>
                </a:solidFill>
              </a:rPr>
              <a:t>）</a:t>
            </a:r>
            <a:r>
              <a:rPr dirty="0" spc="20">
                <a:solidFill>
                  <a:srgbClr val="0000CC"/>
                </a:solidFill>
              </a:rPr>
              <a:t>动</a:t>
            </a:r>
            <a:r>
              <a:rPr dirty="0" spc="-5">
                <a:solidFill>
                  <a:srgbClr val="0000CC"/>
                </a:solidFill>
              </a:rPr>
              <a:t>态</a:t>
            </a:r>
            <a:r>
              <a:rPr dirty="0" spc="20">
                <a:solidFill>
                  <a:srgbClr val="0000CC"/>
                </a:solidFill>
              </a:rPr>
              <a:t>小</a:t>
            </a:r>
            <a:r>
              <a:rPr dirty="0" spc="-5">
                <a:solidFill>
                  <a:srgbClr val="0000CC"/>
                </a:solidFill>
              </a:rPr>
              <a:t>信号</a:t>
            </a:r>
            <a:r>
              <a:rPr dirty="0" spc="20">
                <a:solidFill>
                  <a:srgbClr val="0000CC"/>
                </a:solidFill>
              </a:rPr>
              <a:t>分</a:t>
            </a:r>
            <a:r>
              <a:rPr dirty="0" spc="-5">
                <a:solidFill>
                  <a:srgbClr val="0000CC"/>
                </a:solidFill>
              </a:rPr>
              <a:t>析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6" name="object 66"/>
          <p:cNvSpPr txBox="1"/>
          <p:nvPr/>
        </p:nvSpPr>
        <p:spPr>
          <a:xfrm>
            <a:off x="1102510" y="650031"/>
            <a:ext cx="23482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2.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长尾式差放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75543" y="1425178"/>
            <a:ext cx="4906010" cy="2078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145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差模和共模要分别分析。</a:t>
            </a:r>
            <a:endParaRPr sz="240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850"/>
              </a:spcBef>
              <a:tabLst>
                <a:tab pos="3028950" algn="l"/>
              </a:tabLst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Palatino Linotype"/>
                <a:cs typeface="Palatino Linotype"/>
              </a:rPr>
              <a:t>s1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45"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latin typeface="Palatino Linotype"/>
                <a:cs typeface="Palatino Linotype"/>
              </a:rPr>
              <a:t>sc</a:t>
            </a:r>
            <a:r>
              <a:rPr dirty="0" sz="2400" spc="-45">
                <a:latin typeface="Times New Roman"/>
                <a:cs typeface="Times New Roman"/>
              </a:rPr>
              <a:t>+ </a:t>
            </a:r>
            <a:r>
              <a:rPr dirty="0" sz="2400" spc="-95">
                <a:latin typeface="Times New Roman"/>
                <a:cs typeface="Times New Roman"/>
              </a:rPr>
              <a:t>v</a:t>
            </a:r>
            <a:r>
              <a:rPr dirty="0" baseline="-20833" sz="2400" spc="-142">
                <a:latin typeface="Palatino Linotype"/>
                <a:cs typeface="Palatino Linotype"/>
              </a:rPr>
              <a:t>sd </a:t>
            </a:r>
            <a:r>
              <a:rPr dirty="0" sz="2400" spc="-100">
                <a:latin typeface="Palatino Linotype"/>
                <a:cs typeface="Palatino Linotype"/>
              </a:rPr>
              <a:t>/</a:t>
            </a:r>
            <a:r>
              <a:rPr dirty="0" sz="2400" spc="1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2	</a:t>
            </a:r>
            <a:r>
              <a:rPr dirty="0" sz="2400" spc="-65">
                <a:latin typeface="Times New Roman"/>
                <a:cs typeface="Times New Roman"/>
              </a:rPr>
              <a:t>v</a:t>
            </a:r>
            <a:r>
              <a:rPr dirty="0" baseline="-20833" sz="2400" spc="-97">
                <a:latin typeface="Palatino Linotype"/>
                <a:cs typeface="Palatino Linotype"/>
              </a:rPr>
              <a:t>s2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65">
                <a:latin typeface="Times New Roman"/>
                <a:cs typeface="Times New Roman"/>
              </a:rPr>
              <a:t>v</a:t>
            </a:r>
            <a:r>
              <a:rPr dirty="0" baseline="-20833" sz="2400" spc="-97">
                <a:latin typeface="Palatino Linotype"/>
                <a:cs typeface="Palatino Linotype"/>
              </a:rPr>
              <a:t>sc  </a:t>
            </a:r>
            <a:r>
              <a:rPr dirty="0" sz="2400">
                <a:latin typeface="Times New Roman"/>
                <a:cs typeface="Times New Roman"/>
              </a:rPr>
              <a:t>- </a:t>
            </a:r>
            <a:r>
              <a:rPr dirty="0" sz="2400" spc="-90">
                <a:latin typeface="Times New Roman"/>
                <a:cs typeface="Times New Roman"/>
              </a:rPr>
              <a:t>v</a:t>
            </a:r>
            <a:r>
              <a:rPr dirty="0" baseline="-20833" sz="2400" spc="-135">
                <a:latin typeface="Palatino Linotype"/>
                <a:cs typeface="Palatino Linotype"/>
              </a:rPr>
              <a:t>sd </a:t>
            </a:r>
            <a:r>
              <a:rPr dirty="0" sz="2400" spc="-100">
                <a:latin typeface="Palatino Linotype"/>
                <a:cs typeface="Palatino Linotype"/>
              </a:rPr>
              <a:t>/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dirty="0" sz="2400">
                <a:solidFill>
                  <a:srgbClr val="6600FF"/>
                </a:solidFill>
                <a:latin typeface="宋体"/>
                <a:cs typeface="宋体"/>
              </a:rPr>
              <a:t>①</a:t>
            </a:r>
            <a:r>
              <a:rPr dirty="0" sz="2400" spc="5">
                <a:solidFill>
                  <a:srgbClr val="6600FF"/>
                </a:solidFill>
                <a:latin typeface="宋体"/>
                <a:cs typeface="宋体"/>
              </a:rPr>
              <a:t> </a:t>
            </a:r>
            <a:r>
              <a:rPr dirty="0" sz="2400" spc="-50">
                <a:solidFill>
                  <a:srgbClr val="6600FF"/>
                </a:solidFill>
                <a:latin typeface="宋体"/>
                <a:cs typeface="宋体"/>
              </a:rPr>
              <a:t>差模参数</a:t>
            </a:r>
            <a:r>
              <a:rPr dirty="0" sz="2400" spc="-50">
                <a:solidFill>
                  <a:srgbClr val="FF3300"/>
                </a:solidFill>
                <a:latin typeface="宋体"/>
                <a:cs typeface="宋体"/>
              </a:rPr>
              <a:t>（</a:t>
            </a:r>
            <a:r>
              <a:rPr dirty="0" sz="2400" spc="-5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75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solidFill>
                  <a:srgbClr val="FF3300"/>
                </a:solidFill>
                <a:latin typeface="Palatino Linotype"/>
                <a:cs typeface="Palatino Linotype"/>
              </a:rPr>
              <a:t>d</a:t>
            </a:r>
            <a:r>
              <a:rPr dirty="0" baseline="-20202" sz="2475" spc="-75" b="1">
                <a:solidFill>
                  <a:srgbClr val="FF3300"/>
                </a:solidFill>
                <a:latin typeface="Malgun Gothic"/>
                <a:cs typeface="Malgun Gothic"/>
              </a:rPr>
              <a:t>、</a:t>
            </a:r>
            <a:r>
              <a:rPr dirty="0" sz="2400" spc="-5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5">
                <a:solidFill>
                  <a:srgbClr val="FF3300"/>
                </a:solidFill>
                <a:latin typeface="Palatino Linotype"/>
                <a:cs typeface="Palatino Linotype"/>
              </a:rPr>
              <a:t>id</a:t>
            </a:r>
            <a:r>
              <a:rPr dirty="0" baseline="-20202" sz="2475" spc="-75" b="1">
                <a:solidFill>
                  <a:srgbClr val="FF3300"/>
                </a:solidFill>
                <a:latin typeface="Malgun Gothic"/>
                <a:cs typeface="Malgun Gothic"/>
              </a:rPr>
              <a:t>、</a:t>
            </a:r>
            <a:r>
              <a:rPr dirty="0" sz="2400" spc="-5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5">
                <a:solidFill>
                  <a:srgbClr val="FF3300"/>
                </a:solidFill>
                <a:latin typeface="Palatino Linotype"/>
                <a:cs typeface="Palatino Linotype"/>
              </a:rPr>
              <a:t>o</a:t>
            </a:r>
            <a:r>
              <a:rPr dirty="0" sz="2400" spc="-50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168275">
              <a:lnSpc>
                <a:spcPct val="100000"/>
              </a:lnSpc>
              <a:spcBef>
                <a:spcPts val="1485"/>
              </a:spcBef>
            </a:pPr>
            <a:r>
              <a:rPr dirty="0" sz="2400" spc="5">
                <a:latin typeface="宋体"/>
                <a:cs typeface="宋体"/>
              </a:rPr>
              <a:t>只考虑差模信号，</a:t>
            </a:r>
            <a:r>
              <a:rPr dirty="0" sz="2400" spc="5">
                <a:latin typeface="宋体"/>
                <a:cs typeface="宋体"/>
              </a:rPr>
              <a:t>连接点等效接地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88653" y="5566171"/>
            <a:ext cx="7377430" cy="1305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注意：分析结果与负载连接方式有关，</a:t>
            </a:r>
            <a:endParaRPr sz="2400">
              <a:latin typeface="宋体"/>
              <a:cs typeface="宋体"/>
            </a:endParaRPr>
          </a:p>
          <a:p>
            <a:pPr marL="935355">
              <a:lnSpc>
                <a:spcPct val="100000"/>
              </a:lnSpc>
              <a:spcBef>
                <a:spcPts val="595"/>
              </a:spcBef>
              <a:tabLst>
                <a:tab pos="2004695" algn="l"/>
                <a:tab pos="4452620" algn="l"/>
              </a:tabLst>
            </a:pPr>
            <a:r>
              <a:rPr dirty="0" sz="2400">
                <a:latin typeface="宋体"/>
                <a:cs typeface="宋体"/>
              </a:rPr>
              <a:t>分为	</a:t>
            </a:r>
            <a:r>
              <a:rPr dirty="0" sz="2400" spc="5">
                <a:latin typeface="宋体"/>
                <a:cs typeface="宋体"/>
              </a:rPr>
              <a:t>双端差动输出	单边输出。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spc="10">
                <a:latin typeface="宋体"/>
                <a:cs typeface="宋体"/>
              </a:rPr>
              <a:t>此外，对于某一边输入接地的特例，也称为单端输入。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52470">
              <a:lnSpc>
                <a:spcPct val="100000"/>
              </a:lnSpc>
            </a:pPr>
            <a:r>
              <a:rPr dirty="0" spc="0"/>
              <a:t>（</a:t>
            </a:r>
            <a:r>
              <a:rPr dirty="0">
                <a:latin typeface="Palatino Linotype"/>
                <a:cs typeface="Palatino Linotype"/>
              </a:rPr>
              <a:t>5</a:t>
            </a:r>
            <a:r>
              <a:rPr dirty="0" spc="-5"/>
              <a:t>）</a:t>
            </a:r>
            <a:r>
              <a:rPr dirty="0" spc="20"/>
              <a:t>动</a:t>
            </a:r>
            <a:r>
              <a:rPr dirty="0" spc="-5"/>
              <a:t>态</a:t>
            </a:r>
            <a:r>
              <a:rPr dirty="0" spc="20"/>
              <a:t>小</a:t>
            </a:r>
            <a:r>
              <a:rPr dirty="0" spc="-5"/>
              <a:t>信号</a:t>
            </a:r>
            <a:r>
              <a:rPr dirty="0" spc="20"/>
              <a:t>分</a:t>
            </a:r>
            <a:r>
              <a:rPr dirty="0" spc="-5"/>
              <a:t>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510" y="650031"/>
            <a:ext cx="23482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2.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长尾式差放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915" y="1473993"/>
            <a:ext cx="3792854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① </a:t>
            </a:r>
            <a:r>
              <a:rPr dirty="0" sz="2400" spc="-50">
                <a:solidFill>
                  <a:srgbClr val="0000CC"/>
                </a:solidFill>
                <a:latin typeface="宋体"/>
                <a:cs typeface="宋体"/>
              </a:rPr>
              <a:t>差模参数（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7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solidFill>
                  <a:srgbClr val="0000CC"/>
                </a:solidFill>
                <a:latin typeface="Palatino Linotype"/>
                <a:cs typeface="Palatino Linotype"/>
              </a:rPr>
              <a:t>d</a:t>
            </a:r>
            <a:r>
              <a:rPr dirty="0" baseline="-20202" sz="2475" spc="-75" b="1">
                <a:solidFill>
                  <a:srgbClr val="0000CC"/>
                </a:solidFill>
                <a:latin typeface="Malgun Gothic"/>
                <a:cs typeface="Malgun Gothic"/>
              </a:rPr>
              <a:t>、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5">
                <a:solidFill>
                  <a:srgbClr val="0000CC"/>
                </a:solidFill>
                <a:latin typeface="Palatino Linotype"/>
                <a:cs typeface="Palatino Linotype"/>
              </a:rPr>
              <a:t>id</a:t>
            </a:r>
            <a:r>
              <a:rPr dirty="0" baseline="-20202" sz="2475" spc="-75" b="1">
                <a:solidFill>
                  <a:srgbClr val="0000CC"/>
                </a:solidFill>
                <a:latin typeface="Malgun Gothic"/>
                <a:cs typeface="Malgun Gothic"/>
              </a:rPr>
              <a:t>、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5">
                <a:solidFill>
                  <a:srgbClr val="0000CC"/>
                </a:solidFill>
                <a:latin typeface="Palatino Linotype"/>
                <a:cs typeface="Palatino Linotype"/>
              </a:rPr>
              <a:t>o</a:t>
            </a:r>
            <a:r>
              <a:rPr dirty="0" sz="2400" spc="-50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4184" y="4164329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63868" y="2738627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7432" y="971523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969264"/>
                </a:lnTo>
                <a:lnTo>
                  <a:pt x="38100" y="969264"/>
                </a:lnTo>
                <a:lnTo>
                  <a:pt x="27432" y="971523"/>
                </a:lnTo>
                <a:close/>
              </a:path>
              <a:path w="76200" h="1045845">
                <a:moveTo>
                  <a:pt x="47244" y="1007364"/>
                </a:moveTo>
                <a:lnTo>
                  <a:pt x="27432" y="1007364"/>
                </a:lnTo>
                <a:lnTo>
                  <a:pt x="27432" y="971523"/>
                </a:lnTo>
                <a:lnTo>
                  <a:pt x="38100" y="969264"/>
                </a:lnTo>
                <a:lnTo>
                  <a:pt x="47244" y="971200"/>
                </a:lnTo>
                <a:lnTo>
                  <a:pt x="47244" y="1007364"/>
                </a:lnTo>
                <a:close/>
              </a:path>
              <a:path w="76200" h="1045845">
                <a:moveTo>
                  <a:pt x="47244" y="971200"/>
                </a:moveTo>
                <a:lnTo>
                  <a:pt x="38100" y="969264"/>
                </a:lnTo>
                <a:lnTo>
                  <a:pt x="47244" y="969264"/>
                </a:lnTo>
                <a:lnTo>
                  <a:pt x="47244" y="971200"/>
                </a:lnTo>
                <a:close/>
              </a:path>
              <a:path w="76200" h="1045845">
                <a:moveTo>
                  <a:pt x="76200" y="1007364"/>
                </a:moveTo>
                <a:lnTo>
                  <a:pt x="47244" y="1007364"/>
                </a:lnTo>
                <a:lnTo>
                  <a:pt x="47244" y="971200"/>
                </a:lnTo>
                <a:lnTo>
                  <a:pt x="53054" y="972431"/>
                </a:lnTo>
                <a:lnTo>
                  <a:pt x="65151" y="980884"/>
                </a:lnTo>
                <a:lnTo>
                  <a:pt x="73247" y="993052"/>
                </a:lnTo>
                <a:lnTo>
                  <a:pt x="76200" y="1007364"/>
                </a:lnTo>
                <a:close/>
              </a:path>
              <a:path w="76200" h="1045845">
                <a:moveTo>
                  <a:pt x="38100" y="1045464"/>
                </a:moveTo>
                <a:lnTo>
                  <a:pt x="23145" y="1042511"/>
                </a:lnTo>
                <a:lnTo>
                  <a:pt x="11049" y="1034415"/>
                </a:lnTo>
                <a:lnTo>
                  <a:pt x="2952" y="1022318"/>
                </a:lnTo>
                <a:lnTo>
                  <a:pt x="0" y="1007364"/>
                </a:lnTo>
                <a:lnTo>
                  <a:pt x="2952" y="993052"/>
                </a:lnTo>
                <a:lnTo>
                  <a:pt x="11049" y="980884"/>
                </a:lnTo>
                <a:lnTo>
                  <a:pt x="23145" y="972431"/>
                </a:lnTo>
                <a:lnTo>
                  <a:pt x="27432" y="971523"/>
                </a:lnTo>
                <a:lnTo>
                  <a:pt x="27432" y="1007364"/>
                </a:lnTo>
                <a:lnTo>
                  <a:pt x="76200" y="1007364"/>
                </a:lnTo>
                <a:lnTo>
                  <a:pt x="73247" y="1022318"/>
                </a:lnTo>
                <a:lnTo>
                  <a:pt x="65151" y="1034415"/>
                </a:lnTo>
                <a:lnTo>
                  <a:pt x="53054" y="1042511"/>
                </a:lnTo>
                <a:lnTo>
                  <a:pt x="38100" y="1045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86244" y="375285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01967" y="3752850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 h="0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95109" y="3758184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00800" y="4023359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7619" y="103632"/>
                </a:moveTo>
                <a:lnTo>
                  <a:pt x="0" y="86867"/>
                </a:lnTo>
                <a:lnTo>
                  <a:pt x="185928" y="0"/>
                </a:lnTo>
                <a:lnTo>
                  <a:pt x="193548" y="18288"/>
                </a:lnTo>
                <a:lnTo>
                  <a:pt x="761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04609" y="3980688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00800" y="4181855"/>
            <a:ext cx="189230" cy="109855"/>
          </a:xfrm>
          <a:custGeom>
            <a:avLst/>
            <a:gdLst/>
            <a:ahLst/>
            <a:cxnLst/>
            <a:rect l="l" t="t" r="r" b="b"/>
            <a:pathLst>
              <a:path w="189229" h="109854">
                <a:moveTo>
                  <a:pt x="137088" y="87160"/>
                </a:moveTo>
                <a:lnTo>
                  <a:pt x="0" y="16764"/>
                </a:lnTo>
                <a:lnTo>
                  <a:pt x="7620" y="0"/>
                </a:lnTo>
                <a:lnTo>
                  <a:pt x="145560" y="69591"/>
                </a:lnTo>
                <a:lnTo>
                  <a:pt x="156266" y="86168"/>
                </a:lnTo>
                <a:lnTo>
                  <a:pt x="137088" y="87160"/>
                </a:lnTo>
                <a:close/>
              </a:path>
              <a:path w="189229" h="109854">
                <a:moveTo>
                  <a:pt x="188975" y="103632"/>
                </a:moveTo>
                <a:lnTo>
                  <a:pt x="169163" y="103632"/>
                </a:lnTo>
                <a:lnTo>
                  <a:pt x="176783" y="85344"/>
                </a:lnTo>
                <a:lnTo>
                  <a:pt x="145560" y="69591"/>
                </a:lnTo>
                <a:lnTo>
                  <a:pt x="117347" y="25908"/>
                </a:lnTo>
                <a:lnTo>
                  <a:pt x="114299" y="21336"/>
                </a:lnTo>
                <a:lnTo>
                  <a:pt x="115823" y="15240"/>
                </a:lnTo>
                <a:lnTo>
                  <a:pt x="124967" y="9144"/>
                </a:lnTo>
                <a:lnTo>
                  <a:pt x="131063" y="10668"/>
                </a:lnTo>
                <a:lnTo>
                  <a:pt x="134111" y="15240"/>
                </a:lnTo>
                <a:lnTo>
                  <a:pt x="188975" y="103632"/>
                </a:lnTo>
                <a:close/>
              </a:path>
              <a:path w="189229" h="109854">
                <a:moveTo>
                  <a:pt x="156266" y="86168"/>
                </a:moveTo>
                <a:lnTo>
                  <a:pt x="145560" y="69591"/>
                </a:lnTo>
                <a:lnTo>
                  <a:pt x="176783" y="85344"/>
                </a:lnTo>
                <a:lnTo>
                  <a:pt x="172211" y="85344"/>
                </a:lnTo>
                <a:lnTo>
                  <a:pt x="156266" y="86168"/>
                </a:lnTo>
                <a:close/>
              </a:path>
              <a:path w="189229" h="109854">
                <a:moveTo>
                  <a:pt x="164591" y="99060"/>
                </a:moveTo>
                <a:lnTo>
                  <a:pt x="156266" y="86168"/>
                </a:lnTo>
                <a:lnTo>
                  <a:pt x="172211" y="85344"/>
                </a:lnTo>
                <a:lnTo>
                  <a:pt x="164591" y="99060"/>
                </a:lnTo>
                <a:close/>
              </a:path>
              <a:path w="189229" h="109854">
                <a:moveTo>
                  <a:pt x="171068" y="99060"/>
                </a:moveTo>
                <a:lnTo>
                  <a:pt x="164591" y="99060"/>
                </a:lnTo>
                <a:lnTo>
                  <a:pt x="172211" y="85344"/>
                </a:lnTo>
                <a:lnTo>
                  <a:pt x="176783" y="85344"/>
                </a:lnTo>
                <a:lnTo>
                  <a:pt x="171068" y="99060"/>
                </a:lnTo>
                <a:close/>
              </a:path>
              <a:path w="189229" h="109854">
                <a:moveTo>
                  <a:pt x="169163" y="103632"/>
                </a:moveTo>
                <a:lnTo>
                  <a:pt x="137088" y="87160"/>
                </a:lnTo>
                <a:lnTo>
                  <a:pt x="156266" y="86168"/>
                </a:lnTo>
                <a:lnTo>
                  <a:pt x="164591" y="99060"/>
                </a:lnTo>
                <a:lnTo>
                  <a:pt x="171068" y="99060"/>
                </a:lnTo>
                <a:lnTo>
                  <a:pt x="169163" y="103632"/>
                </a:lnTo>
                <a:close/>
              </a:path>
              <a:path w="189229" h="109854">
                <a:moveTo>
                  <a:pt x="80771" y="109728"/>
                </a:moveTo>
                <a:lnTo>
                  <a:pt x="76199" y="105156"/>
                </a:lnTo>
                <a:lnTo>
                  <a:pt x="74675" y="99060"/>
                </a:lnTo>
                <a:lnTo>
                  <a:pt x="74675" y="94488"/>
                </a:lnTo>
                <a:lnTo>
                  <a:pt x="79247" y="89916"/>
                </a:lnTo>
                <a:lnTo>
                  <a:pt x="83819" y="89916"/>
                </a:lnTo>
                <a:lnTo>
                  <a:pt x="137088" y="87160"/>
                </a:lnTo>
                <a:lnTo>
                  <a:pt x="169163" y="103632"/>
                </a:lnTo>
                <a:lnTo>
                  <a:pt x="188975" y="103632"/>
                </a:lnTo>
                <a:lnTo>
                  <a:pt x="85343" y="108204"/>
                </a:lnTo>
                <a:lnTo>
                  <a:pt x="80771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90538" y="4273296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619656" y="4021338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77456" y="2435351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28956" y="251872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249935"/>
                </a:lnTo>
                <a:lnTo>
                  <a:pt x="38100" y="249936"/>
                </a:lnTo>
                <a:lnTo>
                  <a:pt x="28956" y="251872"/>
                </a:lnTo>
                <a:close/>
              </a:path>
              <a:path w="76200" h="326389">
                <a:moveTo>
                  <a:pt x="47244" y="288036"/>
                </a:moveTo>
                <a:lnTo>
                  <a:pt x="28956" y="288036"/>
                </a:lnTo>
                <a:lnTo>
                  <a:pt x="28956" y="251872"/>
                </a:lnTo>
                <a:lnTo>
                  <a:pt x="38100" y="249936"/>
                </a:lnTo>
                <a:lnTo>
                  <a:pt x="47244" y="251872"/>
                </a:lnTo>
                <a:lnTo>
                  <a:pt x="47244" y="288036"/>
                </a:lnTo>
                <a:close/>
              </a:path>
              <a:path w="76200" h="326389">
                <a:moveTo>
                  <a:pt x="47244" y="251872"/>
                </a:moveTo>
                <a:lnTo>
                  <a:pt x="38100" y="249936"/>
                </a:lnTo>
                <a:lnTo>
                  <a:pt x="47244" y="249935"/>
                </a:lnTo>
                <a:lnTo>
                  <a:pt x="47244" y="251872"/>
                </a:lnTo>
                <a:close/>
              </a:path>
              <a:path w="76200" h="326389">
                <a:moveTo>
                  <a:pt x="38100" y="326136"/>
                </a:moveTo>
                <a:lnTo>
                  <a:pt x="23145" y="323183"/>
                </a:lnTo>
                <a:lnTo>
                  <a:pt x="11049" y="315087"/>
                </a:lnTo>
                <a:lnTo>
                  <a:pt x="2952" y="302990"/>
                </a:lnTo>
                <a:lnTo>
                  <a:pt x="0" y="288036"/>
                </a:lnTo>
                <a:lnTo>
                  <a:pt x="2952" y="273724"/>
                </a:lnTo>
                <a:lnTo>
                  <a:pt x="11049" y="261556"/>
                </a:lnTo>
                <a:lnTo>
                  <a:pt x="23145" y="253103"/>
                </a:lnTo>
                <a:lnTo>
                  <a:pt x="28956" y="251872"/>
                </a:lnTo>
                <a:lnTo>
                  <a:pt x="28956" y="288036"/>
                </a:lnTo>
                <a:lnTo>
                  <a:pt x="76200" y="288036"/>
                </a:lnTo>
                <a:lnTo>
                  <a:pt x="73247" y="302990"/>
                </a:lnTo>
                <a:lnTo>
                  <a:pt x="65151" y="315087"/>
                </a:lnTo>
                <a:lnTo>
                  <a:pt x="53054" y="323183"/>
                </a:lnTo>
                <a:lnTo>
                  <a:pt x="38100" y="326136"/>
                </a:lnTo>
                <a:close/>
              </a:path>
              <a:path w="76200" h="326389">
                <a:moveTo>
                  <a:pt x="76200" y="288036"/>
                </a:moveTo>
                <a:lnTo>
                  <a:pt x="47244" y="288036"/>
                </a:lnTo>
                <a:lnTo>
                  <a:pt x="47244" y="251872"/>
                </a:lnTo>
                <a:lnTo>
                  <a:pt x="53054" y="253103"/>
                </a:lnTo>
                <a:lnTo>
                  <a:pt x="65151" y="261556"/>
                </a:lnTo>
                <a:lnTo>
                  <a:pt x="73247" y="273724"/>
                </a:lnTo>
                <a:lnTo>
                  <a:pt x="76200" y="288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0316" y="2436113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06540" y="273862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2738627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8956" y="971200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69264"/>
                </a:lnTo>
                <a:lnTo>
                  <a:pt x="38100" y="969264"/>
                </a:lnTo>
                <a:lnTo>
                  <a:pt x="28956" y="971200"/>
                </a:lnTo>
                <a:close/>
              </a:path>
              <a:path w="76200" h="1045845">
                <a:moveTo>
                  <a:pt x="47244" y="1007364"/>
                </a:moveTo>
                <a:lnTo>
                  <a:pt x="28956" y="1007364"/>
                </a:lnTo>
                <a:lnTo>
                  <a:pt x="28956" y="971200"/>
                </a:lnTo>
                <a:lnTo>
                  <a:pt x="38100" y="969264"/>
                </a:lnTo>
                <a:lnTo>
                  <a:pt x="47244" y="971200"/>
                </a:lnTo>
                <a:lnTo>
                  <a:pt x="47244" y="1007364"/>
                </a:lnTo>
                <a:close/>
              </a:path>
              <a:path w="76200" h="1045845">
                <a:moveTo>
                  <a:pt x="47244" y="971200"/>
                </a:moveTo>
                <a:lnTo>
                  <a:pt x="38100" y="969264"/>
                </a:lnTo>
                <a:lnTo>
                  <a:pt x="47244" y="969264"/>
                </a:lnTo>
                <a:lnTo>
                  <a:pt x="47244" y="971200"/>
                </a:lnTo>
                <a:close/>
              </a:path>
              <a:path w="76200" h="1045845">
                <a:moveTo>
                  <a:pt x="38100" y="1045464"/>
                </a:moveTo>
                <a:lnTo>
                  <a:pt x="23145" y="1042511"/>
                </a:lnTo>
                <a:lnTo>
                  <a:pt x="11049" y="1034415"/>
                </a:lnTo>
                <a:lnTo>
                  <a:pt x="2952" y="1022318"/>
                </a:lnTo>
                <a:lnTo>
                  <a:pt x="0" y="1007364"/>
                </a:lnTo>
                <a:lnTo>
                  <a:pt x="2952" y="993052"/>
                </a:lnTo>
                <a:lnTo>
                  <a:pt x="11049" y="980884"/>
                </a:lnTo>
                <a:lnTo>
                  <a:pt x="23145" y="972431"/>
                </a:lnTo>
                <a:lnTo>
                  <a:pt x="28956" y="971200"/>
                </a:lnTo>
                <a:lnTo>
                  <a:pt x="28956" y="1007364"/>
                </a:lnTo>
                <a:lnTo>
                  <a:pt x="76200" y="1007364"/>
                </a:lnTo>
                <a:lnTo>
                  <a:pt x="73247" y="1022318"/>
                </a:lnTo>
                <a:lnTo>
                  <a:pt x="65151" y="1034415"/>
                </a:lnTo>
                <a:lnTo>
                  <a:pt x="53054" y="1042511"/>
                </a:lnTo>
                <a:lnTo>
                  <a:pt x="38100" y="1045464"/>
                </a:lnTo>
                <a:close/>
              </a:path>
              <a:path w="76200" h="1045845">
                <a:moveTo>
                  <a:pt x="76200" y="1007364"/>
                </a:moveTo>
                <a:lnTo>
                  <a:pt x="47244" y="1007364"/>
                </a:lnTo>
                <a:lnTo>
                  <a:pt x="47244" y="971200"/>
                </a:lnTo>
                <a:lnTo>
                  <a:pt x="53054" y="972431"/>
                </a:lnTo>
                <a:lnTo>
                  <a:pt x="65151" y="980884"/>
                </a:lnTo>
                <a:lnTo>
                  <a:pt x="73247" y="993052"/>
                </a:lnTo>
                <a:lnTo>
                  <a:pt x="76200" y="1007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44055" y="3098292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4" y="0"/>
                </a:lnTo>
                <a:lnTo>
                  <a:pt x="108204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31864" y="3086100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20">
                <a:moveTo>
                  <a:pt x="128016" y="312419"/>
                </a:moveTo>
                <a:lnTo>
                  <a:pt x="6096" y="312419"/>
                </a:lnTo>
                <a:lnTo>
                  <a:pt x="0" y="307848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2192" y="288035"/>
                </a:lnTo>
                <a:lnTo>
                  <a:pt x="25908" y="300227"/>
                </a:lnTo>
                <a:lnTo>
                  <a:pt x="132588" y="300227"/>
                </a:lnTo>
                <a:lnTo>
                  <a:pt x="132588" y="307848"/>
                </a:lnTo>
                <a:lnTo>
                  <a:pt x="128016" y="312419"/>
                </a:lnTo>
                <a:close/>
              </a:path>
              <a:path w="132715" h="3124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2715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312420">
                <a:moveTo>
                  <a:pt x="25908" y="300227"/>
                </a:moveTo>
                <a:lnTo>
                  <a:pt x="12192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18476" y="3110483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4" h="287020">
                <a:moveTo>
                  <a:pt x="0" y="0"/>
                </a:moveTo>
                <a:lnTo>
                  <a:pt x="108203" y="0"/>
                </a:lnTo>
                <a:lnTo>
                  <a:pt x="108203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06283" y="3096767"/>
            <a:ext cx="134620" cy="314325"/>
          </a:xfrm>
          <a:custGeom>
            <a:avLst/>
            <a:gdLst/>
            <a:ahLst/>
            <a:cxnLst/>
            <a:rect l="l" t="t" r="r" b="b"/>
            <a:pathLst>
              <a:path w="134620" h="314325">
                <a:moveTo>
                  <a:pt x="128016" y="313943"/>
                </a:moveTo>
                <a:lnTo>
                  <a:pt x="6096" y="313943"/>
                </a:lnTo>
                <a:lnTo>
                  <a:pt x="0" y="307847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3715"/>
                </a:lnTo>
                <a:lnTo>
                  <a:pt x="25908" y="13715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2192" y="288035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7847"/>
                </a:lnTo>
                <a:lnTo>
                  <a:pt x="128016" y="313943"/>
                </a:lnTo>
                <a:close/>
              </a:path>
              <a:path w="134620" h="314325">
                <a:moveTo>
                  <a:pt x="25908" y="25907"/>
                </a:moveTo>
                <a:lnTo>
                  <a:pt x="12192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34620" h="314325">
                <a:moveTo>
                  <a:pt x="108204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08204" y="13715"/>
                </a:lnTo>
                <a:lnTo>
                  <a:pt x="108204" y="2590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108204" y="13715"/>
                </a:lnTo>
                <a:lnTo>
                  <a:pt x="120396" y="25907"/>
                </a:lnTo>
                <a:lnTo>
                  <a:pt x="134112" y="25907"/>
                </a:lnTo>
                <a:lnTo>
                  <a:pt x="134112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25907"/>
                </a:moveTo>
                <a:lnTo>
                  <a:pt x="120396" y="25907"/>
                </a:lnTo>
                <a:lnTo>
                  <a:pt x="108204" y="13715"/>
                </a:lnTo>
                <a:lnTo>
                  <a:pt x="134112" y="13715"/>
                </a:lnTo>
                <a:lnTo>
                  <a:pt x="134112" y="25907"/>
                </a:lnTo>
                <a:close/>
              </a:path>
              <a:path w="134620" h="314325">
                <a:moveTo>
                  <a:pt x="25908" y="300227"/>
                </a:moveTo>
                <a:lnTo>
                  <a:pt x="12192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4112" y="288035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56219" y="416890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43216" y="375818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64957" y="3762755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65719" y="4027932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185928" y="103632"/>
                </a:moveTo>
                <a:lnTo>
                  <a:pt x="0" y="18287"/>
                </a:lnTo>
                <a:lnTo>
                  <a:pt x="7619" y="0"/>
                </a:lnTo>
                <a:lnTo>
                  <a:pt x="193548" y="86867"/>
                </a:lnTo>
                <a:lnTo>
                  <a:pt x="185928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55457" y="3985259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70292" y="4186427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272" y="87232"/>
                </a:moveTo>
                <a:lnTo>
                  <a:pt x="32709" y="86168"/>
                </a:lnTo>
                <a:lnTo>
                  <a:pt x="42214" y="71450"/>
                </a:lnTo>
                <a:lnTo>
                  <a:pt x="181355" y="0"/>
                </a:lnTo>
                <a:lnTo>
                  <a:pt x="190499" y="16764"/>
                </a:lnTo>
                <a:lnTo>
                  <a:pt x="53272" y="87232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3631" y="108204"/>
                </a:lnTo>
                <a:lnTo>
                  <a:pt x="0" y="103632"/>
                </a:lnTo>
                <a:lnTo>
                  <a:pt x="56387" y="15240"/>
                </a:lnTo>
                <a:lnTo>
                  <a:pt x="59435" y="10668"/>
                </a:lnTo>
                <a:lnTo>
                  <a:pt x="64007" y="9144"/>
                </a:lnTo>
                <a:lnTo>
                  <a:pt x="73151" y="15240"/>
                </a:lnTo>
                <a:lnTo>
                  <a:pt x="74675" y="21336"/>
                </a:lnTo>
                <a:lnTo>
                  <a:pt x="71627" y="25908"/>
                </a:lnTo>
                <a:lnTo>
                  <a:pt x="42214" y="71450"/>
                </a:lnTo>
                <a:lnTo>
                  <a:pt x="12191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5156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2191" y="86868"/>
                </a:lnTo>
                <a:lnTo>
                  <a:pt x="42214" y="71450"/>
                </a:lnTo>
                <a:lnTo>
                  <a:pt x="33242" y="85344"/>
                </a:lnTo>
                <a:lnTo>
                  <a:pt x="16763" y="85344"/>
                </a:lnTo>
                <a:lnTo>
                  <a:pt x="24383" y="99060"/>
                </a:lnTo>
                <a:lnTo>
                  <a:pt x="30239" y="99060"/>
                </a:lnTo>
                <a:lnTo>
                  <a:pt x="21335" y="103632"/>
                </a:lnTo>
                <a:close/>
              </a:path>
              <a:path w="190500" h="109854">
                <a:moveTo>
                  <a:pt x="24383" y="99060"/>
                </a:moveTo>
                <a:lnTo>
                  <a:pt x="16763" y="85344"/>
                </a:lnTo>
                <a:lnTo>
                  <a:pt x="32709" y="86168"/>
                </a:lnTo>
                <a:lnTo>
                  <a:pt x="24383" y="99060"/>
                </a:lnTo>
                <a:close/>
              </a:path>
              <a:path w="190500" h="109854">
                <a:moveTo>
                  <a:pt x="32709" y="86168"/>
                </a:moveTo>
                <a:lnTo>
                  <a:pt x="16763" y="85344"/>
                </a:lnTo>
                <a:lnTo>
                  <a:pt x="33242" y="85344"/>
                </a:lnTo>
                <a:lnTo>
                  <a:pt x="32709" y="86168"/>
                </a:lnTo>
                <a:close/>
              </a:path>
              <a:path w="190500" h="109854">
                <a:moveTo>
                  <a:pt x="30239" y="99060"/>
                </a:moveTo>
                <a:lnTo>
                  <a:pt x="24383" y="99060"/>
                </a:lnTo>
                <a:lnTo>
                  <a:pt x="32709" y="86168"/>
                </a:lnTo>
                <a:lnTo>
                  <a:pt x="53272" y="87232"/>
                </a:lnTo>
                <a:lnTo>
                  <a:pt x="30239" y="99060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3272" y="87232"/>
                </a:lnTo>
                <a:lnTo>
                  <a:pt x="105155" y="89916"/>
                </a:lnTo>
                <a:lnTo>
                  <a:pt x="109727" y="89916"/>
                </a:lnTo>
                <a:lnTo>
                  <a:pt x="114299" y="94488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70292" y="4276344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372571" y="4039548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81013" y="3121140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99517" y="3331434"/>
            <a:ext cx="63817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+  </a:t>
            </a:r>
            <a:r>
              <a:rPr dirty="0" sz="1800" spc="-80">
                <a:latin typeface="Times New Roman"/>
                <a:cs typeface="Times New Roman"/>
              </a:rPr>
              <a:t>v</a:t>
            </a:r>
            <a:r>
              <a:rPr dirty="0" baseline="-20833" sz="1800" spc="-120">
                <a:latin typeface="Palatino Linotype"/>
                <a:cs typeface="Palatino Linotype"/>
              </a:rPr>
              <a:t>o  </a:t>
            </a:r>
            <a:r>
              <a:rPr dirty="0" baseline="-20833" sz="1800" spc="75">
                <a:latin typeface="Palatino Linotype"/>
                <a:cs typeface="Palatino Linotype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36080" y="371551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5719" y="89916"/>
                </a:moveTo>
                <a:lnTo>
                  <a:pt x="27646" y="86415"/>
                </a:lnTo>
                <a:lnTo>
                  <a:pt x="13144" y="76771"/>
                </a:lnTo>
                <a:lnTo>
                  <a:pt x="3500" y="62269"/>
                </a:lnTo>
                <a:lnTo>
                  <a:pt x="0" y="44196"/>
                </a:lnTo>
                <a:lnTo>
                  <a:pt x="3500" y="27003"/>
                </a:lnTo>
                <a:lnTo>
                  <a:pt x="13144" y="12954"/>
                </a:lnTo>
                <a:lnTo>
                  <a:pt x="27646" y="3476"/>
                </a:lnTo>
                <a:lnTo>
                  <a:pt x="45719" y="0"/>
                </a:lnTo>
                <a:lnTo>
                  <a:pt x="62912" y="3476"/>
                </a:lnTo>
                <a:lnTo>
                  <a:pt x="76962" y="12954"/>
                </a:lnTo>
                <a:lnTo>
                  <a:pt x="86439" y="27003"/>
                </a:lnTo>
                <a:lnTo>
                  <a:pt x="89916" y="44196"/>
                </a:lnTo>
                <a:lnTo>
                  <a:pt x="86439" y="62269"/>
                </a:lnTo>
                <a:lnTo>
                  <a:pt x="76962" y="76771"/>
                </a:lnTo>
                <a:lnTo>
                  <a:pt x="62912" y="86415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26935" y="3704844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91439" y="16763"/>
                </a:moveTo>
                <a:lnTo>
                  <a:pt x="16764" y="16763"/>
                </a:lnTo>
                <a:lnTo>
                  <a:pt x="22859" y="10667"/>
                </a:lnTo>
                <a:lnTo>
                  <a:pt x="24384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91439" y="16763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10668" y="24383"/>
                </a:lnTo>
                <a:lnTo>
                  <a:pt x="15240" y="16763"/>
                </a:lnTo>
                <a:lnTo>
                  <a:pt x="92964" y="16763"/>
                </a:lnTo>
                <a:lnTo>
                  <a:pt x="95402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1148" y="21335"/>
                </a:lnTo>
                <a:lnTo>
                  <a:pt x="33528" y="25907"/>
                </a:lnTo>
                <a:close/>
              </a:path>
              <a:path w="108584" h="109854">
                <a:moveTo>
                  <a:pt x="68580" y="22859"/>
                </a:moveTo>
                <a:lnTo>
                  <a:pt x="60960" y="19811"/>
                </a:lnTo>
                <a:lnTo>
                  <a:pt x="95402" y="19811"/>
                </a:lnTo>
                <a:lnTo>
                  <a:pt x="96621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4196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5" y="25907"/>
                </a:moveTo>
                <a:lnTo>
                  <a:pt x="67056" y="21335"/>
                </a:lnTo>
                <a:lnTo>
                  <a:pt x="96621" y="21335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5" y="25907"/>
                </a:lnTo>
                <a:close/>
              </a:path>
              <a:path w="108584" h="109854">
                <a:moveTo>
                  <a:pt x="92964" y="94487"/>
                </a:moveTo>
                <a:lnTo>
                  <a:pt x="15240" y="94487"/>
                </a:lnTo>
                <a:lnTo>
                  <a:pt x="15240" y="92963"/>
                </a:lnTo>
                <a:lnTo>
                  <a:pt x="10668" y="86867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35052" y="24383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1336" y="42671"/>
                </a:lnTo>
                <a:lnTo>
                  <a:pt x="22250" y="42671"/>
                </a:lnTo>
                <a:lnTo>
                  <a:pt x="20421" y="47243"/>
                </a:lnTo>
                <a:lnTo>
                  <a:pt x="19812" y="47243"/>
                </a:lnTo>
                <a:lnTo>
                  <a:pt x="19812" y="64007"/>
                </a:lnTo>
                <a:lnTo>
                  <a:pt x="20828" y="64007"/>
                </a:lnTo>
                <a:lnTo>
                  <a:pt x="22352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0480" y="80771"/>
                </a:lnTo>
                <a:lnTo>
                  <a:pt x="28956" y="80771"/>
                </a:lnTo>
                <a:lnTo>
                  <a:pt x="35052" y="85343"/>
                </a:lnTo>
                <a:lnTo>
                  <a:pt x="36068" y="85343"/>
                </a:lnTo>
                <a:lnTo>
                  <a:pt x="41148" y="88391"/>
                </a:lnTo>
                <a:lnTo>
                  <a:pt x="39624" y="88391"/>
                </a:lnTo>
                <a:lnTo>
                  <a:pt x="48768" y="89915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lnTo>
                  <a:pt x="94488" y="91439"/>
                </a:lnTo>
                <a:lnTo>
                  <a:pt x="92964" y="92963"/>
                </a:lnTo>
                <a:lnTo>
                  <a:pt x="92964" y="94487"/>
                </a:lnTo>
                <a:close/>
              </a:path>
              <a:path w="108584" h="109854">
                <a:moveTo>
                  <a:pt x="101803" y="30479"/>
                </a:moveTo>
                <a:lnTo>
                  <a:pt x="79248" y="30479"/>
                </a:lnTo>
                <a:lnTo>
                  <a:pt x="73152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1803" y="30479"/>
                </a:lnTo>
                <a:close/>
              </a:path>
              <a:path w="108584" h="109854">
                <a:moveTo>
                  <a:pt x="29260" y="30479"/>
                </a:moveTo>
                <a:lnTo>
                  <a:pt x="28956" y="30479"/>
                </a:lnTo>
                <a:lnTo>
                  <a:pt x="30480" y="28955"/>
                </a:lnTo>
                <a:lnTo>
                  <a:pt x="29260" y="30479"/>
                </a:lnTo>
                <a:close/>
              </a:path>
              <a:path w="108584" h="109854">
                <a:moveTo>
                  <a:pt x="104241" y="36575"/>
                </a:moveTo>
                <a:lnTo>
                  <a:pt x="83820" y="36575"/>
                </a:lnTo>
                <a:lnTo>
                  <a:pt x="77724" y="28955"/>
                </a:lnTo>
                <a:lnTo>
                  <a:pt x="79248" y="30479"/>
                </a:lnTo>
                <a:lnTo>
                  <a:pt x="101803" y="30479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4241" y="36575"/>
                </a:lnTo>
                <a:close/>
              </a:path>
              <a:path w="108584" h="109854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8584" h="109854">
                <a:moveTo>
                  <a:pt x="86868" y="42671"/>
                </a:moveTo>
                <a:lnTo>
                  <a:pt x="82296" y="35051"/>
                </a:lnTo>
                <a:lnTo>
                  <a:pt x="83820" y="36575"/>
                </a:lnTo>
                <a:lnTo>
                  <a:pt x="104241" y="36575"/>
                </a:lnTo>
                <a:lnTo>
                  <a:pt x="106070" y="41147"/>
                </a:lnTo>
                <a:lnTo>
                  <a:pt x="86868" y="41147"/>
                </a:lnTo>
                <a:lnTo>
                  <a:pt x="86868" y="42671"/>
                </a:lnTo>
                <a:close/>
              </a:path>
              <a:path w="108584" h="109854">
                <a:moveTo>
                  <a:pt x="22250" y="42671"/>
                </a:moveTo>
                <a:lnTo>
                  <a:pt x="21336" y="42671"/>
                </a:lnTo>
                <a:lnTo>
                  <a:pt x="22859" y="41147"/>
                </a:lnTo>
                <a:lnTo>
                  <a:pt x="22250" y="42671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6868" y="41147"/>
                </a:lnTo>
                <a:lnTo>
                  <a:pt x="106070" y="41147"/>
                </a:lnTo>
                <a:lnTo>
                  <a:pt x="106679" y="42671"/>
                </a:lnTo>
                <a:lnTo>
                  <a:pt x="106679" y="45719"/>
                </a:lnTo>
                <a:lnTo>
                  <a:pt x="106934" y="47243"/>
                </a:lnTo>
                <a:lnTo>
                  <a:pt x="88391" y="47243"/>
                </a:lnTo>
                <a:lnTo>
                  <a:pt x="88391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7243"/>
                </a:lnTo>
                <a:lnTo>
                  <a:pt x="20421" y="47243"/>
                </a:lnTo>
                <a:lnTo>
                  <a:pt x="19812" y="48767"/>
                </a:lnTo>
                <a:close/>
              </a:path>
              <a:path w="108584" h="109854">
                <a:moveTo>
                  <a:pt x="89788" y="55625"/>
                </a:moveTo>
                <a:lnTo>
                  <a:pt x="88391" y="47243"/>
                </a:lnTo>
                <a:lnTo>
                  <a:pt x="106934" y="47243"/>
                </a:lnTo>
                <a:lnTo>
                  <a:pt x="108204" y="54863"/>
                </a:lnTo>
                <a:lnTo>
                  <a:pt x="89916" y="54863"/>
                </a:lnTo>
                <a:lnTo>
                  <a:pt x="89788" y="55625"/>
                </a:lnTo>
                <a:close/>
              </a:path>
              <a:path w="108584" h="109854">
                <a:moveTo>
                  <a:pt x="89916" y="56387"/>
                </a:moveTo>
                <a:lnTo>
                  <a:pt x="89788" y="55625"/>
                </a:lnTo>
                <a:lnTo>
                  <a:pt x="89916" y="54863"/>
                </a:lnTo>
                <a:lnTo>
                  <a:pt x="89916" y="56387"/>
                </a:lnTo>
                <a:close/>
              </a:path>
              <a:path w="108584" h="109854">
                <a:moveTo>
                  <a:pt x="108204" y="56387"/>
                </a:moveTo>
                <a:lnTo>
                  <a:pt x="89916" y="56387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56387"/>
                </a:lnTo>
                <a:close/>
              </a:path>
              <a:path w="108584" h="109854">
                <a:moveTo>
                  <a:pt x="106934" y="64007"/>
                </a:moveTo>
                <a:lnTo>
                  <a:pt x="88391" y="64007"/>
                </a:lnTo>
                <a:lnTo>
                  <a:pt x="89788" y="55625"/>
                </a:lnTo>
                <a:lnTo>
                  <a:pt x="89916" y="56387"/>
                </a:lnTo>
                <a:lnTo>
                  <a:pt x="108204" y="56387"/>
                </a:lnTo>
                <a:lnTo>
                  <a:pt x="106934" y="64007"/>
                </a:lnTo>
                <a:close/>
              </a:path>
              <a:path w="108584" h="109854">
                <a:moveTo>
                  <a:pt x="20828" y="64007"/>
                </a:moveTo>
                <a:lnTo>
                  <a:pt x="19812" y="64007"/>
                </a:lnTo>
                <a:lnTo>
                  <a:pt x="19812" y="60959"/>
                </a:lnTo>
                <a:lnTo>
                  <a:pt x="20828" y="64007"/>
                </a:lnTo>
                <a:close/>
              </a:path>
              <a:path w="108584" h="109854">
                <a:moveTo>
                  <a:pt x="105664" y="70103"/>
                </a:moveTo>
                <a:lnTo>
                  <a:pt x="86868" y="70103"/>
                </a:lnTo>
                <a:lnTo>
                  <a:pt x="88391" y="60959"/>
                </a:lnTo>
                <a:lnTo>
                  <a:pt x="88391" y="64007"/>
                </a:lnTo>
                <a:lnTo>
                  <a:pt x="106934" y="64007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8584" h="109854">
                <a:moveTo>
                  <a:pt x="22859" y="70103"/>
                </a:moveTo>
                <a:lnTo>
                  <a:pt x="21336" y="68579"/>
                </a:lnTo>
                <a:lnTo>
                  <a:pt x="22352" y="68579"/>
                </a:lnTo>
                <a:lnTo>
                  <a:pt x="22859" y="70103"/>
                </a:lnTo>
                <a:close/>
              </a:path>
              <a:path w="108584" h="109854">
                <a:moveTo>
                  <a:pt x="82296" y="76199"/>
                </a:moveTo>
                <a:lnTo>
                  <a:pt x="86868" y="68579"/>
                </a:lnTo>
                <a:lnTo>
                  <a:pt x="86868" y="70103"/>
                </a:lnTo>
                <a:lnTo>
                  <a:pt x="105664" y="70103"/>
                </a:lnTo>
                <a:lnTo>
                  <a:pt x="104139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79248" y="80771"/>
                </a:lnTo>
                <a:lnTo>
                  <a:pt x="77724" y="80771"/>
                </a:lnTo>
                <a:lnTo>
                  <a:pt x="83820" y="74675"/>
                </a:lnTo>
                <a:lnTo>
                  <a:pt x="104139" y="74675"/>
                </a:lnTo>
                <a:lnTo>
                  <a:pt x="103632" y="76199"/>
                </a:lnTo>
                <a:lnTo>
                  <a:pt x="103632" y="77723"/>
                </a:lnTo>
                <a:lnTo>
                  <a:pt x="99060" y="85343"/>
                </a:lnTo>
                <a:close/>
              </a:path>
              <a:path w="108584" h="109854">
                <a:moveTo>
                  <a:pt x="36068" y="85343"/>
                </a:moveTo>
                <a:lnTo>
                  <a:pt x="35052" y="85343"/>
                </a:lnTo>
                <a:lnTo>
                  <a:pt x="33528" y="83819"/>
                </a:lnTo>
                <a:lnTo>
                  <a:pt x="36068" y="85343"/>
                </a:lnTo>
                <a:close/>
              </a:path>
              <a:path w="108584" h="109854">
                <a:moveTo>
                  <a:pt x="94488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60960" y="89915"/>
                </a:lnTo>
                <a:lnTo>
                  <a:pt x="68580" y="88391"/>
                </a:ln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94488" y="91439"/>
                </a:lnTo>
                <a:close/>
              </a:path>
              <a:path w="108584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8584" h="109854">
                <a:moveTo>
                  <a:pt x="85344" y="100583"/>
                </a:moveTo>
                <a:lnTo>
                  <a:pt x="22859" y="100583"/>
                </a:lnTo>
                <a:lnTo>
                  <a:pt x="16764" y="94487"/>
                </a:lnTo>
                <a:lnTo>
                  <a:pt x="91439" y="94487"/>
                </a:lnTo>
                <a:lnTo>
                  <a:pt x="85344" y="100583"/>
                </a:lnTo>
                <a:close/>
              </a:path>
              <a:path w="108584" h="109854">
                <a:moveTo>
                  <a:pt x="65532" y="109727"/>
                </a:moveTo>
                <a:lnTo>
                  <a:pt x="44195" y="109727"/>
                </a:lnTo>
                <a:lnTo>
                  <a:pt x="42672" y="108203"/>
                </a:lnTo>
                <a:lnTo>
                  <a:pt x="33528" y="106679"/>
                </a:lnTo>
                <a:lnTo>
                  <a:pt x="33528" y="105155"/>
                </a:lnTo>
                <a:lnTo>
                  <a:pt x="32004" y="105155"/>
                </a:lnTo>
                <a:lnTo>
                  <a:pt x="24384" y="100583"/>
                </a:lnTo>
                <a:lnTo>
                  <a:pt x="83820" y="100583"/>
                </a:lnTo>
                <a:lnTo>
                  <a:pt x="76200" y="105155"/>
                </a:lnTo>
                <a:lnTo>
                  <a:pt x="74676" y="106679"/>
                </a:lnTo>
                <a:lnTo>
                  <a:pt x="65532" y="108203"/>
                </a:lnTo>
                <a:lnTo>
                  <a:pt x="6553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40167" y="3715511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388" y="3476"/>
                </a:lnTo>
                <a:lnTo>
                  <a:pt x="75438" y="12954"/>
                </a:lnTo>
                <a:lnTo>
                  <a:pt x="84915" y="27003"/>
                </a:lnTo>
                <a:lnTo>
                  <a:pt x="88391" y="44196"/>
                </a:lnTo>
                <a:lnTo>
                  <a:pt x="84915" y="62269"/>
                </a:lnTo>
                <a:lnTo>
                  <a:pt x="75438" y="76771"/>
                </a:lnTo>
                <a:lnTo>
                  <a:pt x="61388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31023" y="3704844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4008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6068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8041" y="30479"/>
                </a:lnTo>
                <a:lnTo>
                  <a:pt x="25298" y="35051"/>
                </a:lnTo>
                <a:lnTo>
                  <a:pt x="24384" y="35051"/>
                </a:lnTo>
                <a:lnTo>
                  <a:pt x="21945" y="41147"/>
                </a:lnTo>
                <a:lnTo>
                  <a:pt x="21336" y="41147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8956" y="80771"/>
                </a:lnTo>
                <a:lnTo>
                  <a:pt x="27432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67437" y="22478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5532" y="21335"/>
                </a:lnTo>
                <a:lnTo>
                  <a:pt x="67437" y="22478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68580" y="22859"/>
                </a:moveTo>
                <a:lnTo>
                  <a:pt x="67437" y="22478"/>
                </a:lnTo>
                <a:lnTo>
                  <a:pt x="65532" y="21335"/>
                </a:lnTo>
                <a:lnTo>
                  <a:pt x="68580" y="22859"/>
                </a:lnTo>
                <a:close/>
              </a:path>
              <a:path w="106679" h="109854">
                <a:moveTo>
                  <a:pt x="96621" y="22859"/>
                </a:moveTo>
                <a:lnTo>
                  <a:pt x="68580" y="22859"/>
                </a:lnTo>
                <a:lnTo>
                  <a:pt x="65532" y="21335"/>
                </a:lnTo>
                <a:lnTo>
                  <a:pt x="95707" y="21335"/>
                </a:lnTo>
                <a:lnTo>
                  <a:pt x="96621" y="22859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7437" y="22478"/>
                </a:lnTo>
                <a:lnTo>
                  <a:pt x="68580" y="22859"/>
                </a:lnTo>
                <a:lnTo>
                  <a:pt x="96621" y="22859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6679" h="109854">
                <a:moveTo>
                  <a:pt x="78075" y="29542"/>
                </a:moveTo>
                <a:lnTo>
                  <a:pt x="71628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075" y="29542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604" y="29542"/>
                </a:lnTo>
                <a:lnTo>
                  <a:pt x="27432" y="30479"/>
                </a:lnTo>
                <a:close/>
              </a:path>
              <a:path w="106679" h="109854">
                <a:moveTo>
                  <a:pt x="28604" y="29542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604" y="29542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075" y="29542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8041" y="30479"/>
                </a:moveTo>
                <a:lnTo>
                  <a:pt x="27432" y="30479"/>
                </a:lnTo>
                <a:lnTo>
                  <a:pt x="28604" y="29542"/>
                </a:lnTo>
                <a:lnTo>
                  <a:pt x="28041" y="30479"/>
                </a:lnTo>
                <a:close/>
              </a:path>
              <a:path w="106679" h="109854">
                <a:moveTo>
                  <a:pt x="82296" y="36575"/>
                </a:moveTo>
                <a:lnTo>
                  <a:pt x="78075" y="29542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82296" y="35051"/>
                </a:lnTo>
                <a:lnTo>
                  <a:pt x="82296" y="36575"/>
                </a:lnTo>
                <a:close/>
              </a:path>
              <a:path w="106679" h="109854">
                <a:moveTo>
                  <a:pt x="24384" y="36575"/>
                </a:moveTo>
                <a:lnTo>
                  <a:pt x="24384" y="35051"/>
                </a:lnTo>
                <a:lnTo>
                  <a:pt x="25298" y="35051"/>
                </a:lnTo>
                <a:lnTo>
                  <a:pt x="24384" y="36575"/>
                </a:lnTo>
                <a:close/>
              </a:path>
              <a:path w="106679" h="109854">
                <a:moveTo>
                  <a:pt x="85344" y="42671"/>
                </a:moveTo>
                <a:lnTo>
                  <a:pt x="82296" y="35051"/>
                </a:lnTo>
                <a:lnTo>
                  <a:pt x="103632" y="35051"/>
                </a:lnTo>
                <a:lnTo>
                  <a:pt x="106070" y="41147"/>
                </a:lnTo>
                <a:lnTo>
                  <a:pt x="85344" y="41147"/>
                </a:lnTo>
                <a:lnTo>
                  <a:pt x="85344" y="42671"/>
                </a:lnTo>
                <a:close/>
              </a:path>
              <a:path w="106679" h="109854">
                <a:moveTo>
                  <a:pt x="21336" y="42671"/>
                </a:moveTo>
                <a:lnTo>
                  <a:pt x="21336" y="41147"/>
                </a:lnTo>
                <a:lnTo>
                  <a:pt x="21945" y="41147"/>
                </a:lnTo>
                <a:lnTo>
                  <a:pt x="21336" y="42671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41147"/>
                </a:lnTo>
                <a:lnTo>
                  <a:pt x="106070" y="41147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9248" y="80771"/>
                </a:lnTo>
                <a:lnTo>
                  <a:pt x="77724" y="80771"/>
                </a:ln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8100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4107" y="91439"/>
                </a:lnTo>
                <a:lnTo>
                  <a:pt x="92964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6679" h="109854">
                <a:moveTo>
                  <a:pt x="94107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8580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9060" y="85343"/>
                </a:lnTo>
                <a:lnTo>
                  <a:pt x="97536" y="86867"/>
                </a:lnTo>
                <a:lnTo>
                  <a:pt x="94107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74676" y="106679"/>
                </a:moveTo>
                <a:lnTo>
                  <a:pt x="32004" y="106679"/>
                </a:ln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lnTo>
                  <a:pt x="74676" y="106679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6679"/>
                </a:lnTo>
                <a:lnTo>
                  <a:pt x="73152" y="106679"/>
                </a:lnTo>
                <a:lnTo>
                  <a:pt x="65532" y="108203"/>
                </a:lnTo>
                <a:close/>
              </a:path>
              <a:path w="106679" h="109854">
                <a:moveTo>
                  <a:pt x="64008" y="109727"/>
                </a:moveTo>
                <a:lnTo>
                  <a:pt x="42672" y="109727"/>
                </a:lnTo>
                <a:lnTo>
                  <a:pt x="42672" y="108203"/>
                </a:lnTo>
                <a:lnTo>
                  <a:pt x="64008" y="108203"/>
                </a:lnTo>
                <a:lnTo>
                  <a:pt x="64008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86728" y="4636008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86600" y="4608576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28956" y="74313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13"/>
                </a:lnTo>
                <a:close/>
              </a:path>
              <a:path w="76200" h="327660">
                <a:moveTo>
                  <a:pt x="38100" y="76200"/>
                </a:moveTo>
                <a:lnTo>
                  <a:pt x="28956" y="74313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32766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32766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327660">
                <a:moveTo>
                  <a:pt x="48768" y="327660"/>
                </a:moveTo>
                <a:lnTo>
                  <a:pt x="28956" y="327660"/>
                </a:lnTo>
                <a:lnTo>
                  <a:pt x="28956" y="74313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3276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52565" y="4169664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52565" y="4626864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95415" y="4338827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83223" y="4326635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6491" y="312420"/>
                </a:moveTo>
                <a:lnTo>
                  <a:pt x="4572" y="312420"/>
                </a:lnTo>
                <a:lnTo>
                  <a:pt x="0" y="306323"/>
                </a:lnTo>
                <a:lnTo>
                  <a:pt x="0" y="4572"/>
                </a:lnTo>
                <a:lnTo>
                  <a:pt x="4572" y="0"/>
                </a:lnTo>
                <a:lnTo>
                  <a:pt x="126491" y="0"/>
                </a:lnTo>
                <a:lnTo>
                  <a:pt x="132588" y="4572"/>
                </a:lnTo>
                <a:lnTo>
                  <a:pt x="132588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300228"/>
                </a:lnTo>
                <a:lnTo>
                  <a:pt x="132588" y="300228"/>
                </a:lnTo>
                <a:lnTo>
                  <a:pt x="132588" y="306323"/>
                </a:lnTo>
                <a:lnTo>
                  <a:pt x="126491" y="312420"/>
                </a:lnTo>
                <a:close/>
              </a:path>
              <a:path w="132714" h="312420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32714" h="312420">
                <a:moveTo>
                  <a:pt x="106679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06679" y="12192"/>
                </a:lnTo>
                <a:lnTo>
                  <a:pt x="106679" y="24384"/>
                </a:lnTo>
                <a:close/>
              </a:path>
              <a:path w="132714" h="312420">
                <a:moveTo>
                  <a:pt x="106679" y="300228"/>
                </a:moveTo>
                <a:lnTo>
                  <a:pt x="106679" y="12192"/>
                </a:lnTo>
                <a:lnTo>
                  <a:pt x="120396" y="24384"/>
                </a:lnTo>
                <a:lnTo>
                  <a:pt x="132588" y="24384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6679" y="300228"/>
                </a:lnTo>
                <a:close/>
              </a:path>
              <a:path w="132714" h="312420">
                <a:moveTo>
                  <a:pt x="132588" y="24384"/>
                </a:moveTo>
                <a:lnTo>
                  <a:pt x="120396" y="24384"/>
                </a:lnTo>
                <a:lnTo>
                  <a:pt x="106679" y="12192"/>
                </a:lnTo>
                <a:lnTo>
                  <a:pt x="132588" y="12192"/>
                </a:lnTo>
                <a:lnTo>
                  <a:pt x="132588" y="24384"/>
                </a:lnTo>
                <a:close/>
              </a:path>
              <a:path w="132714" h="312420">
                <a:moveTo>
                  <a:pt x="24384" y="300228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300228"/>
                </a:lnTo>
                <a:close/>
              </a:path>
              <a:path w="132714" h="312420">
                <a:moveTo>
                  <a:pt x="106679" y="300228"/>
                </a:moveTo>
                <a:lnTo>
                  <a:pt x="24384" y="300228"/>
                </a:lnTo>
                <a:lnTo>
                  <a:pt x="24384" y="286511"/>
                </a:lnTo>
                <a:lnTo>
                  <a:pt x="106679" y="286511"/>
                </a:lnTo>
                <a:lnTo>
                  <a:pt x="106679" y="300228"/>
                </a:lnTo>
                <a:close/>
              </a:path>
              <a:path w="132714" h="312420">
                <a:moveTo>
                  <a:pt x="132588" y="300228"/>
                </a:moveTo>
                <a:lnTo>
                  <a:pt x="106679" y="300228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91784" y="484784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69164" y="306324"/>
                </a:moveTo>
                <a:lnTo>
                  <a:pt x="138684" y="306324"/>
                </a:lnTo>
                <a:lnTo>
                  <a:pt x="108204" y="300228"/>
                </a:lnTo>
                <a:lnTo>
                  <a:pt x="56387" y="272796"/>
                </a:lnTo>
                <a:lnTo>
                  <a:pt x="27432" y="239268"/>
                </a:lnTo>
                <a:lnTo>
                  <a:pt x="18288" y="227076"/>
                </a:lnTo>
                <a:lnTo>
                  <a:pt x="12192" y="213360"/>
                </a:lnTo>
                <a:lnTo>
                  <a:pt x="3048" y="185928"/>
                </a:lnTo>
                <a:lnTo>
                  <a:pt x="1524" y="170688"/>
                </a:lnTo>
                <a:lnTo>
                  <a:pt x="0" y="153924"/>
                </a:lnTo>
                <a:lnTo>
                  <a:pt x="3048" y="123444"/>
                </a:lnTo>
                <a:lnTo>
                  <a:pt x="18288" y="80772"/>
                </a:lnTo>
                <a:lnTo>
                  <a:pt x="44195" y="45720"/>
                </a:lnTo>
                <a:lnTo>
                  <a:pt x="56387" y="36576"/>
                </a:lnTo>
                <a:lnTo>
                  <a:pt x="67056" y="27432"/>
                </a:lnTo>
                <a:lnTo>
                  <a:pt x="80772" y="19812"/>
                </a:lnTo>
                <a:lnTo>
                  <a:pt x="92964" y="12192"/>
                </a:lnTo>
                <a:lnTo>
                  <a:pt x="106679" y="7620"/>
                </a:lnTo>
                <a:lnTo>
                  <a:pt x="137160" y="1524"/>
                </a:lnTo>
                <a:lnTo>
                  <a:pt x="152400" y="0"/>
                </a:lnTo>
                <a:lnTo>
                  <a:pt x="184404" y="3048"/>
                </a:lnTo>
                <a:lnTo>
                  <a:pt x="198119" y="7620"/>
                </a:lnTo>
                <a:lnTo>
                  <a:pt x="213359" y="12192"/>
                </a:lnTo>
                <a:lnTo>
                  <a:pt x="225551" y="18288"/>
                </a:lnTo>
                <a:lnTo>
                  <a:pt x="228295" y="19812"/>
                </a:lnTo>
                <a:lnTo>
                  <a:pt x="140208" y="19812"/>
                </a:lnTo>
                <a:lnTo>
                  <a:pt x="126491" y="22860"/>
                </a:lnTo>
                <a:lnTo>
                  <a:pt x="89916" y="35052"/>
                </a:lnTo>
                <a:lnTo>
                  <a:pt x="50292" y="68580"/>
                </a:lnTo>
                <a:lnTo>
                  <a:pt x="25908" y="112776"/>
                </a:lnTo>
                <a:lnTo>
                  <a:pt x="19812" y="140208"/>
                </a:lnTo>
                <a:lnTo>
                  <a:pt x="19812" y="167640"/>
                </a:lnTo>
                <a:lnTo>
                  <a:pt x="21336" y="179832"/>
                </a:lnTo>
                <a:lnTo>
                  <a:pt x="25908" y="193548"/>
                </a:lnTo>
                <a:lnTo>
                  <a:pt x="28956" y="205740"/>
                </a:lnTo>
                <a:lnTo>
                  <a:pt x="50292" y="239268"/>
                </a:lnTo>
                <a:lnTo>
                  <a:pt x="89916" y="271272"/>
                </a:lnTo>
                <a:lnTo>
                  <a:pt x="100584" y="277368"/>
                </a:lnTo>
                <a:lnTo>
                  <a:pt x="112775" y="281940"/>
                </a:lnTo>
                <a:lnTo>
                  <a:pt x="126491" y="284988"/>
                </a:lnTo>
                <a:lnTo>
                  <a:pt x="138684" y="286512"/>
                </a:lnTo>
                <a:lnTo>
                  <a:pt x="152400" y="288036"/>
                </a:lnTo>
                <a:lnTo>
                  <a:pt x="227076" y="288036"/>
                </a:lnTo>
                <a:lnTo>
                  <a:pt x="199643" y="300228"/>
                </a:lnTo>
                <a:lnTo>
                  <a:pt x="169164" y="306324"/>
                </a:lnTo>
                <a:close/>
              </a:path>
              <a:path w="306704" h="306704">
                <a:moveTo>
                  <a:pt x="227076" y="288036"/>
                </a:moveTo>
                <a:lnTo>
                  <a:pt x="166116" y="288036"/>
                </a:lnTo>
                <a:lnTo>
                  <a:pt x="193548" y="281940"/>
                </a:lnTo>
                <a:lnTo>
                  <a:pt x="205740" y="277368"/>
                </a:lnTo>
                <a:lnTo>
                  <a:pt x="216407" y="271272"/>
                </a:lnTo>
                <a:lnTo>
                  <a:pt x="228600" y="265176"/>
                </a:lnTo>
                <a:lnTo>
                  <a:pt x="237743" y="257556"/>
                </a:lnTo>
                <a:lnTo>
                  <a:pt x="248411" y="248412"/>
                </a:lnTo>
                <a:lnTo>
                  <a:pt x="256031" y="239268"/>
                </a:lnTo>
                <a:lnTo>
                  <a:pt x="265176" y="228600"/>
                </a:lnTo>
                <a:lnTo>
                  <a:pt x="277368" y="207264"/>
                </a:lnTo>
                <a:lnTo>
                  <a:pt x="281940" y="193548"/>
                </a:lnTo>
                <a:lnTo>
                  <a:pt x="284988" y="181356"/>
                </a:lnTo>
                <a:lnTo>
                  <a:pt x="288036" y="153924"/>
                </a:lnTo>
                <a:lnTo>
                  <a:pt x="286512" y="140208"/>
                </a:lnTo>
                <a:lnTo>
                  <a:pt x="277368" y="102108"/>
                </a:lnTo>
                <a:lnTo>
                  <a:pt x="257556" y="68580"/>
                </a:lnTo>
                <a:lnTo>
                  <a:pt x="228600" y="42672"/>
                </a:lnTo>
                <a:lnTo>
                  <a:pt x="193548" y="25908"/>
                </a:lnTo>
                <a:lnTo>
                  <a:pt x="167640" y="19812"/>
                </a:lnTo>
                <a:lnTo>
                  <a:pt x="228295" y="19812"/>
                </a:lnTo>
                <a:lnTo>
                  <a:pt x="262128" y="45720"/>
                </a:lnTo>
                <a:lnTo>
                  <a:pt x="288036" y="80772"/>
                </a:lnTo>
                <a:lnTo>
                  <a:pt x="303276" y="121920"/>
                </a:lnTo>
                <a:lnTo>
                  <a:pt x="306323" y="137160"/>
                </a:lnTo>
                <a:lnTo>
                  <a:pt x="306323" y="169164"/>
                </a:lnTo>
                <a:lnTo>
                  <a:pt x="288036" y="227076"/>
                </a:lnTo>
                <a:lnTo>
                  <a:pt x="262128" y="262128"/>
                </a:lnTo>
                <a:lnTo>
                  <a:pt x="239268" y="280416"/>
                </a:lnTo>
                <a:lnTo>
                  <a:pt x="22707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847270" y="4323594"/>
            <a:ext cx="1133475" cy="1118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r" marR="118745">
              <a:lnSpc>
                <a:spcPct val="100000"/>
              </a:lnSpc>
              <a:spcBef>
                <a:spcPts val="165"/>
              </a:spcBef>
            </a:pP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r" marR="118745">
              <a:lnSpc>
                <a:spcPct val="100000"/>
              </a:lnSpc>
            </a:pPr>
            <a:r>
              <a:rPr dirty="0" sz="1800" spc="-35">
                <a:solidFill>
                  <a:srgbClr val="FF0000"/>
                </a:solidFill>
                <a:latin typeface="Palatino Linotype"/>
                <a:cs typeface="Palatino Linotype"/>
              </a:rPr>
              <a:t>0.5</a:t>
            </a:r>
            <a:r>
              <a:rPr dirty="0" sz="1800" spc="-3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52">
                <a:solidFill>
                  <a:srgbClr val="FF0000"/>
                </a:solidFill>
                <a:latin typeface="Palatino Linotype"/>
                <a:cs typeface="Palatino Linotype"/>
              </a:rPr>
              <a:t>sd </a:t>
            </a:r>
            <a:r>
              <a:rPr dirty="0" sz="1800" spc="12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dirty="0" sz="1800" spc="-7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5">
                <a:solidFill>
                  <a:srgbClr val="FF0000"/>
                </a:solidFill>
                <a:latin typeface="Palatino Linotype"/>
                <a:cs typeface="Palatino Linotype"/>
              </a:rPr>
              <a:t>s1</a:t>
            </a:r>
            <a:endParaRPr baseline="-20833" sz="1800">
              <a:latin typeface="Palatino Linotype"/>
              <a:cs typeface="Palatino Linotype"/>
            </a:endParaRPr>
          </a:p>
          <a:p>
            <a:pPr algn="r" marR="119380">
              <a:lnSpc>
                <a:spcPts val="2155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81700" y="536143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53071" y="4935473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77100" y="2628138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09026" y="4157472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209026" y="4614672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168640" y="4328159"/>
            <a:ext cx="106680" cy="287020"/>
          </a:xfrm>
          <a:custGeom>
            <a:avLst/>
            <a:gdLst/>
            <a:ahLst/>
            <a:cxnLst/>
            <a:rect l="l" t="t" r="r" b="b"/>
            <a:pathLst>
              <a:path w="106679" h="287020">
                <a:moveTo>
                  <a:pt x="0" y="0"/>
                </a:moveTo>
                <a:lnTo>
                  <a:pt x="106680" y="0"/>
                </a:lnTo>
                <a:lnTo>
                  <a:pt x="106680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156447" y="4314444"/>
            <a:ext cx="131445" cy="314325"/>
          </a:xfrm>
          <a:custGeom>
            <a:avLst/>
            <a:gdLst/>
            <a:ahLst/>
            <a:cxnLst/>
            <a:rect l="l" t="t" r="r" b="b"/>
            <a:pathLst>
              <a:path w="131445" h="314325">
                <a:moveTo>
                  <a:pt x="124968" y="313944"/>
                </a:moveTo>
                <a:lnTo>
                  <a:pt x="4572" y="313944"/>
                </a:lnTo>
                <a:lnTo>
                  <a:pt x="0" y="307847"/>
                </a:lnTo>
                <a:lnTo>
                  <a:pt x="0" y="6096"/>
                </a:lnTo>
                <a:lnTo>
                  <a:pt x="4572" y="0"/>
                </a:lnTo>
                <a:lnTo>
                  <a:pt x="124968" y="0"/>
                </a:lnTo>
                <a:lnTo>
                  <a:pt x="131064" y="6096"/>
                </a:lnTo>
                <a:lnTo>
                  <a:pt x="131064" y="13716"/>
                </a:ln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8"/>
                </a:lnTo>
                <a:lnTo>
                  <a:pt x="131064" y="300228"/>
                </a:lnTo>
                <a:lnTo>
                  <a:pt x="131064" y="307847"/>
                </a:lnTo>
                <a:lnTo>
                  <a:pt x="124968" y="313944"/>
                </a:lnTo>
                <a:close/>
              </a:path>
              <a:path w="131445" h="314325">
                <a:moveTo>
                  <a:pt x="24384" y="25908"/>
                </a:move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close/>
              </a:path>
              <a:path w="131445" h="314325">
                <a:moveTo>
                  <a:pt x="105155" y="25908"/>
                </a:moveTo>
                <a:lnTo>
                  <a:pt x="24384" y="25908"/>
                </a:lnTo>
                <a:lnTo>
                  <a:pt x="24384" y="13716"/>
                </a:lnTo>
                <a:lnTo>
                  <a:pt x="105155" y="13716"/>
                </a:lnTo>
                <a:lnTo>
                  <a:pt x="105155" y="25908"/>
                </a:lnTo>
                <a:close/>
              </a:path>
              <a:path w="131445" h="314325">
                <a:moveTo>
                  <a:pt x="105155" y="300228"/>
                </a:moveTo>
                <a:lnTo>
                  <a:pt x="105155" y="13716"/>
                </a:lnTo>
                <a:lnTo>
                  <a:pt x="118872" y="25908"/>
                </a:lnTo>
                <a:lnTo>
                  <a:pt x="131064" y="25908"/>
                </a:lnTo>
                <a:lnTo>
                  <a:pt x="131064" y="288035"/>
                </a:lnTo>
                <a:lnTo>
                  <a:pt x="118872" y="288035"/>
                </a:lnTo>
                <a:lnTo>
                  <a:pt x="105155" y="300228"/>
                </a:lnTo>
                <a:close/>
              </a:path>
              <a:path w="131445" h="314325">
                <a:moveTo>
                  <a:pt x="131064" y="25908"/>
                </a:moveTo>
                <a:lnTo>
                  <a:pt x="118872" y="25908"/>
                </a:lnTo>
                <a:lnTo>
                  <a:pt x="105155" y="13716"/>
                </a:lnTo>
                <a:lnTo>
                  <a:pt x="131064" y="13716"/>
                </a:lnTo>
                <a:lnTo>
                  <a:pt x="131064" y="25908"/>
                </a:lnTo>
                <a:close/>
              </a:path>
              <a:path w="131445" h="314325">
                <a:moveTo>
                  <a:pt x="24384" y="300228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8"/>
                </a:lnTo>
                <a:close/>
              </a:path>
              <a:path w="131445" h="314325">
                <a:moveTo>
                  <a:pt x="105155" y="300228"/>
                </a:moveTo>
                <a:lnTo>
                  <a:pt x="24384" y="300228"/>
                </a:lnTo>
                <a:lnTo>
                  <a:pt x="24384" y="288035"/>
                </a:lnTo>
                <a:lnTo>
                  <a:pt x="105155" y="288035"/>
                </a:lnTo>
                <a:lnTo>
                  <a:pt x="105155" y="300228"/>
                </a:lnTo>
                <a:close/>
              </a:path>
              <a:path w="131445" h="314325">
                <a:moveTo>
                  <a:pt x="131064" y="300228"/>
                </a:moveTo>
                <a:lnTo>
                  <a:pt x="105155" y="300228"/>
                </a:lnTo>
                <a:lnTo>
                  <a:pt x="118872" y="288035"/>
                </a:lnTo>
                <a:lnTo>
                  <a:pt x="131064" y="288035"/>
                </a:lnTo>
                <a:lnTo>
                  <a:pt x="131064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317420" y="4354029"/>
            <a:ext cx="1210945" cy="1055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862965">
              <a:lnSpc>
                <a:spcPts val="20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  <a:p>
            <a:pPr marL="127000">
              <a:lnSpc>
                <a:spcPts val="2000"/>
              </a:lnSpc>
            </a:pP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800" spc="-5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5">
                <a:solidFill>
                  <a:srgbClr val="FF0000"/>
                </a:solidFill>
                <a:latin typeface="Palatino Linotype"/>
                <a:cs typeface="Palatino Linotype"/>
              </a:rPr>
              <a:t>s2 </a:t>
            </a:r>
            <a:r>
              <a:rPr dirty="0" sz="1800" spc="12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dirty="0" sz="1800" spc="-5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Palatino Linotype"/>
                <a:cs typeface="Palatino Linotype"/>
              </a:rPr>
              <a:t>-0.5</a:t>
            </a:r>
            <a:r>
              <a:rPr dirty="0" sz="1800" spc="-3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44">
                <a:solidFill>
                  <a:srgbClr val="FF0000"/>
                </a:solidFill>
                <a:latin typeface="Palatino Linotype"/>
                <a:cs typeface="Palatino Linotype"/>
              </a:rPr>
              <a:t>sd</a:t>
            </a:r>
            <a:endParaRPr baseline="-20833" sz="1800">
              <a:latin typeface="Palatino Linotype"/>
              <a:cs typeface="Palatino Linotype"/>
            </a:endParaRPr>
          </a:p>
          <a:p>
            <a:pPr marL="127000">
              <a:lnSpc>
                <a:spcPts val="2155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063483" y="4835652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69164" y="306324"/>
                </a:moveTo>
                <a:lnTo>
                  <a:pt x="138684" y="306324"/>
                </a:lnTo>
                <a:lnTo>
                  <a:pt x="108204" y="300228"/>
                </a:lnTo>
                <a:lnTo>
                  <a:pt x="68580" y="280416"/>
                </a:lnTo>
                <a:lnTo>
                  <a:pt x="35052" y="251460"/>
                </a:lnTo>
                <a:lnTo>
                  <a:pt x="27432" y="239268"/>
                </a:lnTo>
                <a:lnTo>
                  <a:pt x="18288" y="227076"/>
                </a:lnTo>
                <a:lnTo>
                  <a:pt x="12192" y="213360"/>
                </a:lnTo>
                <a:lnTo>
                  <a:pt x="7620" y="199644"/>
                </a:lnTo>
                <a:lnTo>
                  <a:pt x="3048" y="184404"/>
                </a:lnTo>
                <a:lnTo>
                  <a:pt x="0" y="153924"/>
                </a:lnTo>
                <a:lnTo>
                  <a:pt x="3048" y="123444"/>
                </a:lnTo>
                <a:lnTo>
                  <a:pt x="18288" y="80772"/>
                </a:lnTo>
                <a:lnTo>
                  <a:pt x="44195" y="45720"/>
                </a:lnTo>
                <a:lnTo>
                  <a:pt x="80772" y="18288"/>
                </a:lnTo>
                <a:lnTo>
                  <a:pt x="121920" y="3048"/>
                </a:lnTo>
                <a:lnTo>
                  <a:pt x="152400" y="0"/>
                </a:lnTo>
                <a:lnTo>
                  <a:pt x="184404" y="3048"/>
                </a:lnTo>
                <a:lnTo>
                  <a:pt x="198119" y="7620"/>
                </a:lnTo>
                <a:lnTo>
                  <a:pt x="213359" y="12192"/>
                </a:lnTo>
                <a:lnTo>
                  <a:pt x="225551" y="18288"/>
                </a:lnTo>
                <a:lnTo>
                  <a:pt x="228295" y="19812"/>
                </a:lnTo>
                <a:lnTo>
                  <a:pt x="140208" y="19812"/>
                </a:lnTo>
                <a:lnTo>
                  <a:pt x="126491" y="21336"/>
                </a:lnTo>
                <a:lnTo>
                  <a:pt x="89916" y="35052"/>
                </a:lnTo>
                <a:lnTo>
                  <a:pt x="68580" y="50292"/>
                </a:lnTo>
                <a:lnTo>
                  <a:pt x="59436" y="57912"/>
                </a:lnTo>
                <a:lnTo>
                  <a:pt x="35052" y="88392"/>
                </a:lnTo>
                <a:lnTo>
                  <a:pt x="21336" y="126492"/>
                </a:lnTo>
                <a:lnTo>
                  <a:pt x="19812" y="138684"/>
                </a:lnTo>
                <a:lnTo>
                  <a:pt x="19812" y="166116"/>
                </a:lnTo>
                <a:lnTo>
                  <a:pt x="28956" y="205740"/>
                </a:lnTo>
                <a:lnTo>
                  <a:pt x="50292" y="237744"/>
                </a:lnTo>
                <a:lnTo>
                  <a:pt x="57912" y="248412"/>
                </a:lnTo>
                <a:lnTo>
                  <a:pt x="88391" y="271272"/>
                </a:lnTo>
                <a:lnTo>
                  <a:pt x="126491" y="284988"/>
                </a:lnTo>
                <a:lnTo>
                  <a:pt x="152400" y="288036"/>
                </a:lnTo>
                <a:lnTo>
                  <a:pt x="227076" y="288036"/>
                </a:lnTo>
                <a:lnTo>
                  <a:pt x="199643" y="300228"/>
                </a:lnTo>
                <a:lnTo>
                  <a:pt x="169164" y="306324"/>
                </a:lnTo>
                <a:close/>
              </a:path>
              <a:path w="306704" h="306704">
                <a:moveTo>
                  <a:pt x="227076" y="288036"/>
                </a:moveTo>
                <a:lnTo>
                  <a:pt x="152400" y="288036"/>
                </a:lnTo>
                <a:lnTo>
                  <a:pt x="179831" y="284988"/>
                </a:lnTo>
                <a:lnTo>
                  <a:pt x="193548" y="281940"/>
                </a:lnTo>
                <a:lnTo>
                  <a:pt x="205740" y="277368"/>
                </a:lnTo>
                <a:lnTo>
                  <a:pt x="216407" y="271272"/>
                </a:lnTo>
                <a:lnTo>
                  <a:pt x="228600" y="265176"/>
                </a:lnTo>
                <a:lnTo>
                  <a:pt x="271272" y="217932"/>
                </a:lnTo>
                <a:lnTo>
                  <a:pt x="284988" y="181356"/>
                </a:lnTo>
                <a:lnTo>
                  <a:pt x="288036" y="153924"/>
                </a:lnTo>
                <a:lnTo>
                  <a:pt x="284988" y="126492"/>
                </a:lnTo>
                <a:lnTo>
                  <a:pt x="271272" y="89916"/>
                </a:lnTo>
                <a:lnTo>
                  <a:pt x="239268" y="50292"/>
                </a:lnTo>
                <a:lnTo>
                  <a:pt x="181356" y="21336"/>
                </a:lnTo>
                <a:lnTo>
                  <a:pt x="167640" y="19812"/>
                </a:lnTo>
                <a:lnTo>
                  <a:pt x="228295" y="19812"/>
                </a:lnTo>
                <a:lnTo>
                  <a:pt x="239268" y="25908"/>
                </a:lnTo>
                <a:lnTo>
                  <a:pt x="249936" y="35052"/>
                </a:lnTo>
                <a:lnTo>
                  <a:pt x="262128" y="44196"/>
                </a:lnTo>
                <a:lnTo>
                  <a:pt x="288036" y="79248"/>
                </a:lnTo>
                <a:lnTo>
                  <a:pt x="306323" y="137160"/>
                </a:lnTo>
                <a:lnTo>
                  <a:pt x="306323" y="169164"/>
                </a:lnTo>
                <a:lnTo>
                  <a:pt x="288036" y="225552"/>
                </a:lnTo>
                <a:lnTo>
                  <a:pt x="262128" y="260604"/>
                </a:lnTo>
                <a:lnTo>
                  <a:pt x="239268" y="280416"/>
                </a:lnTo>
                <a:lnTo>
                  <a:pt x="22707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138159" y="534924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98207" y="3691127"/>
            <a:ext cx="288290" cy="106680"/>
          </a:xfrm>
          <a:custGeom>
            <a:avLst/>
            <a:gdLst/>
            <a:ahLst/>
            <a:cxnLst/>
            <a:rect l="l" t="t" r="r" b="b"/>
            <a:pathLst>
              <a:path w="288290" h="106679">
                <a:moveTo>
                  <a:pt x="0" y="0"/>
                </a:moveTo>
                <a:lnTo>
                  <a:pt x="288036" y="0"/>
                </a:lnTo>
                <a:lnTo>
                  <a:pt x="288036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86016" y="3677411"/>
            <a:ext cx="314325" cy="134620"/>
          </a:xfrm>
          <a:custGeom>
            <a:avLst/>
            <a:gdLst/>
            <a:ahLst/>
            <a:cxnLst/>
            <a:rect l="l" t="t" r="r" b="b"/>
            <a:pathLst>
              <a:path w="314325" h="134620">
                <a:moveTo>
                  <a:pt x="307848" y="134111"/>
                </a:moveTo>
                <a:lnTo>
                  <a:pt x="6096" y="134111"/>
                </a:lnTo>
                <a:lnTo>
                  <a:pt x="0" y="128015"/>
                </a:lnTo>
                <a:lnTo>
                  <a:pt x="0" y="6095"/>
                </a:lnTo>
                <a:lnTo>
                  <a:pt x="6096" y="0"/>
                </a:lnTo>
                <a:lnTo>
                  <a:pt x="307848" y="0"/>
                </a:lnTo>
                <a:lnTo>
                  <a:pt x="313943" y="6095"/>
                </a:lnTo>
                <a:lnTo>
                  <a:pt x="313943" y="13715"/>
                </a:lnTo>
                <a:lnTo>
                  <a:pt x="25908" y="13715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108203"/>
                </a:lnTo>
                <a:lnTo>
                  <a:pt x="12192" y="108203"/>
                </a:lnTo>
                <a:lnTo>
                  <a:pt x="25908" y="120395"/>
                </a:lnTo>
                <a:lnTo>
                  <a:pt x="313943" y="120395"/>
                </a:lnTo>
                <a:lnTo>
                  <a:pt x="313943" y="128015"/>
                </a:lnTo>
                <a:lnTo>
                  <a:pt x="307848" y="134111"/>
                </a:lnTo>
                <a:close/>
              </a:path>
              <a:path w="314325" h="134620">
                <a:moveTo>
                  <a:pt x="25908" y="25907"/>
                </a:moveTo>
                <a:lnTo>
                  <a:pt x="12192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314325" h="134620">
                <a:moveTo>
                  <a:pt x="288036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288036" y="13715"/>
                </a:lnTo>
                <a:lnTo>
                  <a:pt x="288036" y="25907"/>
                </a:lnTo>
                <a:close/>
              </a:path>
              <a:path w="314325" h="134620">
                <a:moveTo>
                  <a:pt x="288036" y="120395"/>
                </a:moveTo>
                <a:lnTo>
                  <a:pt x="288036" y="13715"/>
                </a:lnTo>
                <a:lnTo>
                  <a:pt x="300228" y="25907"/>
                </a:lnTo>
                <a:lnTo>
                  <a:pt x="313943" y="25907"/>
                </a:lnTo>
                <a:lnTo>
                  <a:pt x="313943" y="108203"/>
                </a:lnTo>
                <a:lnTo>
                  <a:pt x="300228" y="108203"/>
                </a:lnTo>
                <a:lnTo>
                  <a:pt x="288036" y="120395"/>
                </a:lnTo>
                <a:close/>
              </a:path>
              <a:path w="314325" h="134620">
                <a:moveTo>
                  <a:pt x="313943" y="25907"/>
                </a:moveTo>
                <a:lnTo>
                  <a:pt x="300228" y="25907"/>
                </a:lnTo>
                <a:lnTo>
                  <a:pt x="288036" y="13715"/>
                </a:lnTo>
                <a:lnTo>
                  <a:pt x="313943" y="13715"/>
                </a:lnTo>
                <a:lnTo>
                  <a:pt x="313943" y="25907"/>
                </a:lnTo>
                <a:close/>
              </a:path>
              <a:path w="314325" h="134620">
                <a:moveTo>
                  <a:pt x="25908" y="120395"/>
                </a:moveTo>
                <a:lnTo>
                  <a:pt x="12192" y="108203"/>
                </a:lnTo>
                <a:lnTo>
                  <a:pt x="25908" y="108203"/>
                </a:lnTo>
                <a:lnTo>
                  <a:pt x="25908" y="120395"/>
                </a:lnTo>
                <a:close/>
              </a:path>
              <a:path w="314325" h="134620">
                <a:moveTo>
                  <a:pt x="288036" y="120395"/>
                </a:moveTo>
                <a:lnTo>
                  <a:pt x="25908" y="120395"/>
                </a:lnTo>
                <a:lnTo>
                  <a:pt x="25908" y="108203"/>
                </a:lnTo>
                <a:lnTo>
                  <a:pt x="288036" y="108203"/>
                </a:lnTo>
                <a:lnTo>
                  <a:pt x="288036" y="120395"/>
                </a:lnTo>
                <a:close/>
              </a:path>
              <a:path w="314325" h="134620">
                <a:moveTo>
                  <a:pt x="313943" y="120395"/>
                </a:moveTo>
                <a:lnTo>
                  <a:pt x="288036" y="120395"/>
                </a:lnTo>
                <a:lnTo>
                  <a:pt x="300228" y="108203"/>
                </a:lnTo>
                <a:lnTo>
                  <a:pt x="313943" y="108203"/>
                </a:lnTo>
                <a:lnTo>
                  <a:pt x="313943" y="1203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012923" y="3782605"/>
            <a:ext cx="2794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1800" spc="97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86942" y="2825363"/>
            <a:ext cx="324485" cy="1068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515" marR="5080" indent="-44450">
              <a:lnSpc>
                <a:spcPct val="1967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 </a:t>
            </a:r>
            <a:r>
              <a:rPr dirty="0" sz="1200">
                <a:latin typeface="Palatino Linotype"/>
                <a:cs typeface="Palatino Linotype"/>
              </a:rPr>
              <a:t> 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52538" y="243535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31000" y="4297489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 h="0">
                <a:moveTo>
                  <a:pt x="0" y="0"/>
                </a:moveTo>
                <a:lnTo>
                  <a:pt x="962596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644900" y="4490466"/>
            <a:ext cx="12382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Palatino Linotype"/>
                <a:cs typeface="Palatino Linotype"/>
              </a:rPr>
              <a:t>b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58814" y="4490466"/>
            <a:ext cx="20129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Palatino Linotype"/>
                <a:cs typeface="Palatino Linotype"/>
              </a:rPr>
              <a:t>b</a:t>
            </a:r>
            <a:r>
              <a:rPr dirty="0" sz="1350" spc="-35">
                <a:latin typeface="Palatino Linotype"/>
                <a:cs typeface="Palatino Linotype"/>
              </a:rPr>
              <a:t>e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15944" y="3864355"/>
            <a:ext cx="533400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190" i="1">
                <a:latin typeface="Times New Roman"/>
                <a:cs typeface="Times New Roman"/>
              </a:rPr>
              <a:t></a:t>
            </a:r>
            <a:r>
              <a:rPr dirty="0" sz="2500" spc="-320" i="1">
                <a:latin typeface="Times New Roman"/>
                <a:cs typeface="Times New Roman"/>
              </a:rPr>
              <a:t> </a:t>
            </a:r>
            <a:r>
              <a:rPr dirty="0" sz="2400" spc="-850">
                <a:latin typeface="Times New Roman"/>
                <a:cs typeface="Times New Roman"/>
              </a:rPr>
              <a:t>R</a:t>
            </a:r>
            <a:r>
              <a:rPr dirty="0" baseline="-16460" sz="2025" spc="-1275">
                <a:latin typeface="Palatino Linotype"/>
                <a:cs typeface="Palatino Linotype"/>
              </a:rPr>
              <a:t>L</a:t>
            </a:r>
            <a:r>
              <a:rPr dirty="0" baseline="4629" sz="3600" spc="-1275">
                <a:latin typeface="Times New Roman"/>
                <a:cs typeface="Times New Roman"/>
              </a:rPr>
              <a:t></a:t>
            </a:r>
            <a:endParaRPr baseline="4629" sz="3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46907" y="4073652"/>
            <a:ext cx="441959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9">
                <a:latin typeface="Times New Roman"/>
                <a:cs typeface="Times New Roman"/>
              </a:rPr>
              <a:t> 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51352" y="4306823"/>
            <a:ext cx="7562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0525" algn="l"/>
              </a:tabLst>
            </a:pPr>
            <a:r>
              <a:rPr dirty="0" sz="2400" spc="-5">
                <a:latin typeface="Times New Roman"/>
                <a:cs typeface="Times New Roman"/>
              </a:rPr>
              <a:t>R	</a:t>
            </a:r>
            <a:r>
              <a:rPr dirty="0" sz="2400" spc="-229">
                <a:latin typeface="Times New Roman"/>
                <a:cs typeface="Times New Roman"/>
              </a:rPr>
              <a:t> 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275332" y="3271837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665" y="0"/>
                </a:lnTo>
              </a:path>
            </a:pathLst>
          </a:custGeom>
          <a:ln w="1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22841" y="3271837"/>
            <a:ext cx="998219" cy="0"/>
          </a:xfrm>
          <a:custGeom>
            <a:avLst/>
            <a:gdLst/>
            <a:ahLst/>
            <a:cxnLst/>
            <a:rect l="l" t="t" r="r" b="b"/>
            <a:pathLst>
              <a:path w="998220" h="0">
                <a:moveTo>
                  <a:pt x="0" y="0"/>
                </a:moveTo>
                <a:lnTo>
                  <a:pt x="997934" y="0"/>
                </a:lnTo>
              </a:path>
            </a:pathLst>
          </a:custGeom>
          <a:ln w="1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460751" y="3035046"/>
            <a:ext cx="113664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45">
                <a:latin typeface="Palatino Linotype"/>
                <a:cs typeface="Palatino Linotype"/>
              </a:rPr>
              <a:t>o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69705" y="3035046"/>
            <a:ext cx="81915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1825" algn="l"/>
              </a:tabLst>
            </a:pPr>
            <a:r>
              <a:rPr dirty="0" sz="1350" spc="-45">
                <a:latin typeface="Palatino Linotype"/>
                <a:cs typeface="Palatino Linotype"/>
              </a:rPr>
              <a:t>o</a:t>
            </a:r>
            <a:r>
              <a:rPr dirty="0" sz="1350" spc="15">
                <a:latin typeface="Palatino Linotype"/>
                <a:cs typeface="Palatino Linotype"/>
              </a:rPr>
              <a:t>1</a:t>
            </a:r>
            <a:r>
              <a:rPr dirty="0" sz="1350" spc="15">
                <a:latin typeface="Palatino Linotype"/>
                <a:cs typeface="Palatino Linotype"/>
              </a:rPr>
              <a:t>	</a:t>
            </a:r>
            <a:r>
              <a:rPr dirty="0" sz="1350" spc="-60">
                <a:latin typeface="Palatino Linotype"/>
                <a:cs typeface="Palatino Linotype"/>
              </a:rPr>
              <a:t>o</a:t>
            </a:r>
            <a:r>
              <a:rPr dirty="0" sz="1350" spc="15">
                <a:latin typeface="Palatino Linotype"/>
                <a:cs typeface="Palatino Linotype"/>
              </a:rPr>
              <a:t>2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686303" y="3048000"/>
            <a:ext cx="1987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60">
                <a:latin typeface="Palatino Linotype"/>
                <a:cs typeface="Palatino Linotype"/>
              </a:rPr>
              <a:t>=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32279" y="3231641"/>
            <a:ext cx="20002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-55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15972" y="2851403"/>
            <a:ext cx="13874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030" algn="l"/>
                <a:tab pos="1016635" algn="l"/>
              </a:tabLst>
            </a:pPr>
            <a:r>
              <a:rPr dirty="0" sz="2400" spc="-140">
                <a:latin typeface="Times New Roman"/>
                <a:cs typeface="Times New Roman"/>
              </a:rPr>
              <a:t>v	v	</a:t>
            </a:r>
            <a:r>
              <a:rPr dirty="0" sz="2400" spc="-229">
                <a:latin typeface="Times New Roman"/>
                <a:cs typeface="Times New Roman"/>
              </a:rPr>
              <a:t> 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44827" y="3048000"/>
            <a:ext cx="6591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8790" algn="l"/>
              </a:tabLst>
            </a:pPr>
            <a:r>
              <a:rPr dirty="0" sz="2400" spc="-140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	 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76348" y="3331464"/>
            <a:ext cx="1593850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  <a:tabLst>
                <a:tab pos="678815" algn="l"/>
              </a:tabLst>
            </a:pPr>
            <a:r>
              <a:rPr dirty="0" baseline="9259" sz="3600" spc="-97">
                <a:latin typeface="Times New Roman"/>
                <a:cs typeface="Times New Roman"/>
              </a:rPr>
              <a:t>v</a:t>
            </a:r>
            <a:r>
              <a:rPr dirty="0" sz="1350" spc="-35">
                <a:latin typeface="Palatino Linotype"/>
                <a:cs typeface="Palatino Linotype"/>
              </a:rPr>
              <a:t>s</a:t>
            </a:r>
            <a:r>
              <a:rPr dirty="0" sz="1350" spc="-55">
                <a:latin typeface="Palatino Linotype"/>
                <a:cs typeface="Palatino Linotype"/>
              </a:rPr>
              <a:t>d</a:t>
            </a:r>
            <a:r>
              <a:rPr dirty="0" sz="1350">
                <a:latin typeface="Palatino Linotype"/>
                <a:cs typeface="Palatino Linotype"/>
              </a:rPr>
              <a:t>	</a:t>
            </a:r>
            <a:r>
              <a:rPr dirty="0" baseline="9259" sz="3600" spc="-97">
                <a:latin typeface="Times New Roman"/>
                <a:cs typeface="Times New Roman"/>
              </a:rPr>
              <a:t>v</a:t>
            </a:r>
            <a:r>
              <a:rPr dirty="0" sz="1350" spc="-35">
                <a:latin typeface="Palatino Linotype"/>
                <a:cs typeface="Palatino Linotype"/>
              </a:rPr>
              <a:t>s</a:t>
            </a:r>
            <a:r>
              <a:rPr dirty="0" sz="1350" spc="15">
                <a:latin typeface="Palatino Linotype"/>
                <a:cs typeface="Palatino Linotype"/>
              </a:rPr>
              <a:t>1</a:t>
            </a:r>
            <a:r>
              <a:rPr dirty="0" sz="1350">
                <a:latin typeface="Palatino Linotype"/>
                <a:cs typeface="Palatino Linotype"/>
              </a:rPr>
              <a:t> </a:t>
            </a:r>
            <a:r>
              <a:rPr dirty="0" sz="1350" spc="-80">
                <a:latin typeface="Palatino Linotype"/>
                <a:cs typeface="Palatino Linotype"/>
              </a:rPr>
              <a:t> </a:t>
            </a:r>
            <a:r>
              <a:rPr dirty="0" baseline="9259" sz="3600" spc="-217">
                <a:latin typeface="Times New Roman"/>
                <a:cs typeface="Times New Roman"/>
              </a:rPr>
              <a:t> </a:t>
            </a:r>
            <a:r>
              <a:rPr dirty="0" baseline="9259" sz="3600" spc="-209">
                <a:latin typeface="Times New Roman"/>
                <a:cs typeface="Times New Roman"/>
              </a:rPr>
              <a:t> </a:t>
            </a:r>
            <a:r>
              <a:rPr dirty="0" baseline="9259" sz="3600" spc="-52">
                <a:latin typeface="Times New Roman"/>
                <a:cs typeface="Times New Roman"/>
              </a:rPr>
              <a:t>v</a:t>
            </a:r>
            <a:r>
              <a:rPr dirty="0" sz="1350" spc="-35">
                <a:latin typeface="Palatino Linotype"/>
                <a:cs typeface="Palatino Linotype"/>
              </a:rPr>
              <a:t>s2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241423" y="4286821"/>
            <a:ext cx="530225" cy="0"/>
          </a:xfrm>
          <a:custGeom>
            <a:avLst/>
            <a:gdLst/>
            <a:ahLst/>
            <a:cxnLst/>
            <a:rect l="l" t="t" r="r" b="b"/>
            <a:pathLst>
              <a:path w="530225" h="0">
                <a:moveTo>
                  <a:pt x="0" y="0"/>
                </a:moveTo>
                <a:lnTo>
                  <a:pt x="529875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555239" y="4479797"/>
            <a:ext cx="18034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0">
                <a:latin typeface="Palatino Linotype"/>
                <a:cs typeface="Palatino Linotype"/>
              </a:rPr>
              <a:t>s</a:t>
            </a:r>
            <a:r>
              <a:rPr dirty="0" sz="1350" spc="15">
                <a:latin typeface="Palatino Linotype"/>
                <a:cs typeface="Palatino Linotype"/>
              </a:rPr>
              <a:t>1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58060" y="4296156"/>
            <a:ext cx="3130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Palatino Linotype"/>
                <a:cs typeface="Palatino Linotype"/>
              </a:rPr>
              <a:t>2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76120" y="3866388"/>
            <a:ext cx="770255" cy="574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>
              <a:lnSpc>
                <a:spcPts val="2215"/>
              </a:lnSpc>
            </a:pPr>
            <a:r>
              <a:rPr dirty="0" sz="2400" spc="-5">
                <a:latin typeface="Palatino Linotype"/>
                <a:cs typeface="Palatino Linotype"/>
              </a:rPr>
              <a:t>2</a:t>
            </a:r>
            <a:r>
              <a:rPr dirty="0" sz="2400" spc="-65">
                <a:latin typeface="Times New Roman"/>
                <a:cs typeface="Times New Roman"/>
              </a:rPr>
              <a:t>v</a:t>
            </a:r>
            <a:r>
              <a:rPr dirty="0" baseline="-16460" sz="2025" spc="-67">
                <a:latin typeface="Palatino Linotype"/>
                <a:cs typeface="Palatino Linotype"/>
              </a:rPr>
              <a:t>o</a:t>
            </a:r>
            <a:r>
              <a:rPr dirty="0" baseline="-16460" sz="2025" spc="22">
                <a:latin typeface="Palatino Linotype"/>
                <a:cs typeface="Palatino Linotype"/>
              </a:rPr>
              <a:t>1</a:t>
            </a:r>
            <a:endParaRPr baseline="-16460" sz="2025">
              <a:latin typeface="Palatino Linotype"/>
              <a:cs typeface="Palatino Linotype"/>
            </a:endParaRPr>
          </a:p>
          <a:p>
            <a:pPr marL="12700">
              <a:lnSpc>
                <a:spcPts val="2215"/>
              </a:lnSpc>
            </a:pP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29121" y="2361009"/>
            <a:ext cx="278193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双出</a:t>
            </a:r>
            <a:r>
              <a:rPr dirty="0" sz="2400" spc="5">
                <a:latin typeface="宋体"/>
                <a:cs typeface="宋体"/>
              </a:rPr>
              <a:t>差模电压增益：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07902" y="3562129"/>
            <a:ext cx="91694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543" sz="2700" spc="-82">
                <a:latin typeface="Times New Roman"/>
                <a:cs typeface="Times New Roman"/>
              </a:rPr>
              <a:t>v</a:t>
            </a:r>
            <a:r>
              <a:rPr dirty="0" baseline="-18518" sz="1800" spc="-82">
                <a:latin typeface="Palatino Linotype"/>
                <a:cs typeface="Palatino Linotype"/>
              </a:rPr>
              <a:t>o2  </a:t>
            </a:r>
            <a:r>
              <a:rPr dirty="0" sz="2000" spc="1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0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-v</a:t>
            </a:r>
            <a:r>
              <a:rPr dirty="0" baseline="-21367" sz="1950" spc="-52">
                <a:solidFill>
                  <a:srgbClr val="FF0000"/>
                </a:solidFill>
                <a:latin typeface="Palatino Linotype"/>
                <a:cs typeface="Palatino Linotype"/>
              </a:rPr>
              <a:t>o1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468812" y="2755464"/>
            <a:ext cx="942975" cy="145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40"/>
              </a:lnSpc>
            </a:pPr>
            <a:r>
              <a:rPr dirty="0" sz="2400" spc="20">
                <a:latin typeface="宋体"/>
                <a:cs typeface="宋体"/>
              </a:rPr>
              <a:t>与</a:t>
            </a:r>
            <a:r>
              <a:rPr dirty="0" sz="2400">
                <a:latin typeface="宋体"/>
                <a:cs typeface="宋体"/>
              </a:rPr>
              <a:t>单管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97800"/>
              </a:lnSpc>
              <a:spcBef>
                <a:spcPts val="70"/>
              </a:spcBef>
            </a:pPr>
            <a:r>
              <a:rPr dirty="0" sz="2400" spc="20">
                <a:latin typeface="宋体"/>
                <a:cs typeface="宋体"/>
              </a:rPr>
              <a:t>共</a:t>
            </a:r>
            <a:r>
              <a:rPr dirty="0" sz="2400">
                <a:latin typeface="宋体"/>
                <a:cs typeface="宋体"/>
              </a:rPr>
              <a:t>射放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大</a:t>
            </a:r>
            <a:r>
              <a:rPr dirty="0" sz="2400">
                <a:latin typeface="宋体"/>
                <a:cs typeface="宋体"/>
              </a:rPr>
              <a:t>增益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相同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29124" y="5402840"/>
            <a:ext cx="156019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差</a:t>
            </a:r>
            <a:r>
              <a:rPr dirty="0" sz="2000" spc="20" b="1">
                <a:latin typeface="Microsoft JhengHei"/>
                <a:cs typeface="Microsoft JhengHei"/>
              </a:rPr>
              <a:t>模交</a:t>
            </a:r>
            <a:r>
              <a:rPr dirty="0" sz="2000" b="1">
                <a:latin typeface="Microsoft JhengHei"/>
                <a:cs typeface="Microsoft JhengHei"/>
              </a:rPr>
              <a:t>流</a:t>
            </a:r>
            <a:r>
              <a:rPr dirty="0" sz="2000" spc="20" b="1">
                <a:latin typeface="Microsoft JhengHei"/>
                <a:cs typeface="Microsoft JhengHei"/>
              </a:rPr>
              <a:t>通</a:t>
            </a:r>
            <a:r>
              <a:rPr dirty="0" sz="2000" b="1">
                <a:latin typeface="Microsoft JhengHei"/>
                <a:cs typeface="Microsoft JhengHei"/>
              </a:rPr>
              <a:t>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641811" y="6304883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 h="0">
                <a:moveTo>
                  <a:pt x="0" y="0"/>
                </a:moveTo>
                <a:lnTo>
                  <a:pt x="395002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7755128" y="6313932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85" name="object 85"/>
          <p:cNvSpPr txBox="1"/>
          <p:nvPr/>
        </p:nvSpPr>
        <p:spPr>
          <a:xfrm>
            <a:off x="7662164" y="5884164"/>
            <a:ext cx="33972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Palatino Linotype"/>
                <a:cs typeface="Palatino Linotype"/>
              </a:rPr>
              <a:t>L</a:t>
            </a:r>
            <a:endParaRPr baseline="-16460" sz="2025">
              <a:latin typeface="Palatino Linotype"/>
              <a:cs typeface="Palatino Linotype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397244" y="6080760"/>
            <a:ext cx="119316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16460" sz="2025" spc="-1155">
                <a:latin typeface="Palatino Linotype"/>
                <a:cs typeface="Palatino Linotype"/>
              </a:rPr>
              <a:t>L</a:t>
            </a:r>
            <a:r>
              <a:rPr dirty="0" baseline="3472" sz="3600" spc="-2715">
                <a:latin typeface="Times New Roman"/>
                <a:cs typeface="Times New Roman"/>
              </a:rPr>
              <a:t></a:t>
            </a:r>
            <a:r>
              <a:rPr dirty="0" baseline="3472" sz="3600">
                <a:latin typeface="Times New Roman"/>
                <a:cs typeface="Times New Roman"/>
              </a:rPr>
              <a:t>	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95">
                <a:latin typeface="Times New Roman"/>
                <a:cs typeface="Times New Roman"/>
              </a:rPr>
              <a:t>R</a:t>
            </a:r>
            <a:r>
              <a:rPr dirty="0" baseline="-16460" sz="2025" spc="15">
                <a:latin typeface="Palatino Linotype"/>
                <a:cs typeface="Palatino Linotype"/>
              </a:rPr>
              <a:t>c </a:t>
            </a:r>
            <a:r>
              <a:rPr dirty="0" baseline="-16460" sz="2025" spc="30">
                <a:latin typeface="Palatino Linotype"/>
                <a:cs typeface="Palatino Linotype"/>
              </a:rPr>
              <a:t> </a:t>
            </a:r>
            <a:r>
              <a:rPr dirty="0" sz="2400" spc="-105">
                <a:latin typeface="Palatino Linotype"/>
                <a:cs typeface="Palatino Linotype"/>
              </a:rPr>
              <a:t>//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196975" y="4876800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差</a:t>
            </a:r>
            <a:r>
              <a:rPr dirty="0" sz="2400">
                <a:latin typeface="宋体"/>
                <a:cs typeface="宋体"/>
              </a:rPr>
              <a:t>模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10359" y="5445252"/>
            <a:ext cx="36893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82">
                <a:latin typeface="Times New Roman"/>
                <a:cs typeface="Times New Roman"/>
              </a:rPr>
              <a:t>R</a:t>
            </a:r>
            <a:r>
              <a:rPr dirty="0" sz="1350" spc="-10">
                <a:latin typeface="Palatino Linotype"/>
                <a:cs typeface="Palatino Linotype"/>
              </a:rPr>
              <a:t>i</a:t>
            </a:r>
            <a:r>
              <a:rPr dirty="0" sz="1350" spc="-55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058416" y="5291835"/>
            <a:ext cx="1640839" cy="518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9079" indent="-246379">
              <a:lnSpc>
                <a:spcPct val="100000"/>
              </a:lnSpc>
              <a:buFont typeface="Times New Roman"/>
              <a:buChar char="□"/>
              <a:tabLst>
                <a:tab pos="259715" algn="l"/>
              </a:tabLst>
            </a:pPr>
            <a:r>
              <a:rPr dirty="0" sz="2400" spc="-5">
                <a:latin typeface="Palatino Linotype"/>
                <a:cs typeface="Palatino Linotype"/>
              </a:rPr>
              <a:t>2</a:t>
            </a:r>
            <a:r>
              <a:rPr dirty="0" sz="2400" spc="-385">
                <a:latin typeface="Palatino Linotype"/>
                <a:cs typeface="Palatino Linotype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705" b="1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Palatino Linotype"/>
                <a:cs typeface="Palatino Linotype"/>
              </a:rPr>
              <a:t>b</a:t>
            </a:r>
            <a:r>
              <a:rPr dirty="0" baseline="-16460" sz="2025">
                <a:latin typeface="Palatino Linotype"/>
                <a:cs typeface="Palatino Linotype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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baseline="-16460" sz="2025" spc="-22">
                <a:latin typeface="Palatino Linotype"/>
                <a:cs typeface="Palatino Linotype"/>
              </a:rPr>
              <a:t>be </a:t>
            </a:r>
            <a:r>
              <a:rPr dirty="0" baseline="-16460" sz="2025" spc="-390">
                <a:latin typeface="Palatino Linotype"/>
                <a:cs typeface="Palatino Linotype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96975" y="6062662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出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671064" y="6086855"/>
            <a:ext cx="110172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65">
                <a:latin typeface="Times New Roman"/>
                <a:cs typeface="Times New Roman"/>
              </a:rPr>
              <a:t>R</a:t>
            </a:r>
            <a:r>
              <a:rPr dirty="0" baseline="-16460" sz="2025" spc="-97">
                <a:latin typeface="Palatino Linotype"/>
                <a:cs typeface="Palatino Linotype"/>
              </a:rPr>
              <a:t>o</a:t>
            </a:r>
            <a:r>
              <a:rPr dirty="0" baseline="-16460" sz="2025" spc="277">
                <a:latin typeface="Palatino Linotype"/>
                <a:cs typeface="Palatino Linotype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 </a:t>
            </a:r>
            <a:r>
              <a:rPr dirty="0" sz="2400" spc="-57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Palatino Linotype"/>
                <a:cs typeface="Palatino Linotype"/>
              </a:rPr>
              <a:t>2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latin typeface="Palatino Linotype"/>
                <a:cs typeface="Palatino Linotype"/>
              </a:rPr>
              <a:t>c</a:t>
            </a:r>
            <a:endParaRPr baseline="-16460" sz="2025">
              <a:latin typeface="Palatino Linotype"/>
              <a:cs typeface="Palatino Linotype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335587" y="1336243"/>
            <a:ext cx="414337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 marR="5080" indent="-18415">
              <a:lnSpc>
                <a:spcPct val="130500"/>
              </a:lnSpc>
            </a:pPr>
            <a:r>
              <a:rPr dirty="0" sz="2400" spc="-20">
                <a:solidFill>
                  <a:srgbClr val="0000CC"/>
                </a:solidFill>
                <a:latin typeface="宋体"/>
                <a:cs typeface="宋体"/>
              </a:rPr>
              <a:t>双端输出差模电压：</a:t>
            </a:r>
            <a:r>
              <a:rPr dirty="0" sz="2400" spc="-2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solidFill>
                  <a:srgbClr val="0000CC"/>
                </a:solidFill>
                <a:latin typeface="Palatino Linotype"/>
                <a:cs typeface="Palatino Linotype"/>
              </a:rPr>
              <a:t>o</a:t>
            </a:r>
            <a:r>
              <a:rPr dirty="0" sz="2400" spc="-20">
                <a:solidFill>
                  <a:srgbClr val="0000CC"/>
                </a:solidFill>
                <a:latin typeface="Palatino Linotype"/>
                <a:cs typeface="Palatino Linotype"/>
              </a:rPr>
              <a:t>=</a:t>
            </a:r>
            <a:r>
              <a:rPr dirty="0" sz="2400" spc="-2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solidFill>
                  <a:srgbClr val="0000CC"/>
                </a:solidFill>
                <a:latin typeface="Palatino Linotype"/>
                <a:cs typeface="Palatino Linotype"/>
              </a:rPr>
              <a:t>o1</a:t>
            </a:r>
            <a:r>
              <a:rPr dirty="0" sz="2400" spc="-20">
                <a:solidFill>
                  <a:srgbClr val="0000CC"/>
                </a:solidFill>
                <a:latin typeface="Palatino Linotype"/>
                <a:cs typeface="Palatino Linotype"/>
              </a:rPr>
              <a:t>-</a:t>
            </a:r>
            <a:r>
              <a:rPr dirty="0" sz="2400" spc="-2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solidFill>
                  <a:srgbClr val="0000CC"/>
                </a:solidFill>
                <a:latin typeface="Palatino Linotype"/>
                <a:cs typeface="Palatino Linotype"/>
              </a:rPr>
              <a:t>o2 </a:t>
            </a:r>
            <a:r>
              <a:rPr dirty="0" baseline="-20833" sz="2400" spc="-7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差动输入电压：</a:t>
            </a:r>
            <a:r>
              <a:rPr dirty="0" sz="2400" spc="-6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sd</a:t>
            </a:r>
            <a:r>
              <a:rPr dirty="0" sz="2400" spc="-35">
                <a:solidFill>
                  <a:srgbClr val="0000CC"/>
                </a:solidFill>
                <a:latin typeface="Palatino Linotype"/>
                <a:cs typeface="Palatino Linotype"/>
              </a:rPr>
              <a:t>=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s1</a:t>
            </a:r>
            <a:r>
              <a:rPr dirty="0" sz="2400" spc="-35">
                <a:solidFill>
                  <a:srgbClr val="0000CC"/>
                </a:solidFill>
                <a:latin typeface="Palatino Linotype"/>
                <a:cs typeface="Palatino Linotype"/>
              </a:rPr>
              <a:t>-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s2</a:t>
            </a:r>
            <a:r>
              <a:rPr dirty="0" sz="2400" spc="-35">
                <a:solidFill>
                  <a:srgbClr val="0000CC"/>
                </a:solidFill>
                <a:latin typeface="Palatino Linotype"/>
                <a:cs typeface="Palatino Linotype"/>
              </a:rPr>
              <a:t>=2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s1</a:t>
            </a:r>
            <a:endParaRPr baseline="-20833"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52470">
              <a:lnSpc>
                <a:spcPct val="100000"/>
              </a:lnSpc>
            </a:pPr>
            <a:r>
              <a:rPr dirty="0" spc="0"/>
              <a:t>（</a:t>
            </a:r>
            <a:r>
              <a:rPr dirty="0">
                <a:latin typeface="Palatino Linotype"/>
                <a:cs typeface="Palatino Linotype"/>
              </a:rPr>
              <a:t>5</a:t>
            </a:r>
            <a:r>
              <a:rPr dirty="0" spc="-5"/>
              <a:t>）</a:t>
            </a:r>
            <a:r>
              <a:rPr dirty="0" spc="20"/>
              <a:t>动</a:t>
            </a:r>
            <a:r>
              <a:rPr dirty="0" spc="-5"/>
              <a:t>态</a:t>
            </a:r>
            <a:r>
              <a:rPr dirty="0" spc="20"/>
              <a:t>小</a:t>
            </a:r>
            <a:r>
              <a:rPr dirty="0" spc="-5"/>
              <a:t>信号</a:t>
            </a:r>
            <a:r>
              <a:rPr dirty="0" spc="20"/>
              <a:t>分</a:t>
            </a:r>
            <a:r>
              <a:rPr dirty="0" spc="-5"/>
              <a:t>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510" y="650031"/>
            <a:ext cx="23482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2.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长尾式差放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915" y="1473993"/>
            <a:ext cx="3792854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① </a:t>
            </a:r>
            <a:r>
              <a:rPr dirty="0" sz="2400" spc="-50">
                <a:solidFill>
                  <a:srgbClr val="0000CC"/>
                </a:solidFill>
                <a:latin typeface="宋体"/>
                <a:cs typeface="宋体"/>
              </a:rPr>
              <a:t>差模参数（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7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solidFill>
                  <a:srgbClr val="0000CC"/>
                </a:solidFill>
                <a:latin typeface="Palatino Linotype"/>
                <a:cs typeface="Palatino Linotype"/>
              </a:rPr>
              <a:t>d</a:t>
            </a:r>
            <a:r>
              <a:rPr dirty="0" baseline="-20202" sz="2475" spc="-75" b="1">
                <a:solidFill>
                  <a:srgbClr val="0000CC"/>
                </a:solidFill>
                <a:latin typeface="Malgun Gothic"/>
                <a:cs typeface="Malgun Gothic"/>
              </a:rPr>
              <a:t>、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5">
                <a:solidFill>
                  <a:srgbClr val="0000CC"/>
                </a:solidFill>
                <a:latin typeface="Palatino Linotype"/>
                <a:cs typeface="Palatino Linotype"/>
              </a:rPr>
              <a:t>id</a:t>
            </a:r>
            <a:r>
              <a:rPr dirty="0" baseline="-20202" sz="2475" spc="-75" b="1">
                <a:solidFill>
                  <a:srgbClr val="0000CC"/>
                </a:solidFill>
                <a:latin typeface="Malgun Gothic"/>
                <a:cs typeface="Malgun Gothic"/>
              </a:rPr>
              <a:t>、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5">
                <a:solidFill>
                  <a:srgbClr val="0000CC"/>
                </a:solidFill>
                <a:latin typeface="Palatino Linotype"/>
                <a:cs typeface="Palatino Linotype"/>
              </a:rPr>
              <a:t>o</a:t>
            </a:r>
            <a:r>
              <a:rPr dirty="0" sz="2400" spc="-50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4184" y="4164329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63868" y="2738627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7432" y="971523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969264"/>
                </a:lnTo>
                <a:lnTo>
                  <a:pt x="38100" y="969264"/>
                </a:lnTo>
                <a:lnTo>
                  <a:pt x="27432" y="971523"/>
                </a:lnTo>
                <a:close/>
              </a:path>
              <a:path w="76200" h="1045845">
                <a:moveTo>
                  <a:pt x="47244" y="1007364"/>
                </a:moveTo>
                <a:lnTo>
                  <a:pt x="27432" y="1007364"/>
                </a:lnTo>
                <a:lnTo>
                  <a:pt x="27432" y="971523"/>
                </a:lnTo>
                <a:lnTo>
                  <a:pt x="38100" y="969264"/>
                </a:lnTo>
                <a:lnTo>
                  <a:pt x="47244" y="971200"/>
                </a:lnTo>
                <a:lnTo>
                  <a:pt x="47244" y="1007364"/>
                </a:lnTo>
                <a:close/>
              </a:path>
              <a:path w="76200" h="1045845">
                <a:moveTo>
                  <a:pt x="47244" y="971200"/>
                </a:moveTo>
                <a:lnTo>
                  <a:pt x="38100" y="969264"/>
                </a:lnTo>
                <a:lnTo>
                  <a:pt x="47244" y="969264"/>
                </a:lnTo>
                <a:lnTo>
                  <a:pt x="47244" y="971200"/>
                </a:lnTo>
                <a:close/>
              </a:path>
              <a:path w="76200" h="1045845">
                <a:moveTo>
                  <a:pt x="76200" y="1007364"/>
                </a:moveTo>
                <a:lnTo>
                  <a:pt x="47244" y="1007364"/>
                </a:lnTo>
                <a:lnTo>
                  <a:pt x="47244" y="971200"/>
                </a:lnTo>
                <a:lnTo>
                  <a:pt x="53054" y="972431"/>
                </a:lnTo>
                <a:lnTo>
                  <a:pt x="65151" y="980884"/>
                </a:lnTo>
                <a:lnTo>
                  <a:pt x="73247" y="993052"/>
                </a:lnTo>
                <a:lnTo>
                  <a:pt x="76200" y="1007364"/>
                </a:lnTo>
                <a:close/>
              </a:path>
              <a:path w="76200" h="1045845">
                <a:moveTo>
                  <a:pt x="38100" y="1045464"/>
                </a:moveTo>
                <a:lnTo>
                  <a:pt x="23145" y="1042511"/>
                </a:lnTo>
                <a:lnTo>
                  <a:pt x="11049" y="1034415"/>
                </a:lnTo>
                <a:lnTo>
                  <a:pt x="2952" y="1022318"/>
                </a:lnTo>
                <a:lnTo>
                  <a:pt x="0" y="1007364"/>
                </a:lnTo>
                <a:lnTo>
                  <a:pt x="2952" y="993052"/>
                </a:lnTo>
                <a:lnTo>
                  <a:pt x="11049" y="980884"/>
                </a:lnTo>
                <a:lnTo>
                  <a:pt x="23145" y="972431"/>
                </a:lnTo>
                <a:lnTo>
                  <a:pt x="27432" y="971523"/>
                </a:lnTo>
                <a:lnTo>
                  <a:pt x="27432" y="1007364"/>
                </a:lnTo>
                <a:lnTo>
                  <a:pt x="76200" y="1007364"/>
                </a:lnTo>
                <a:lnTo>
                  <a:pt x="73247" y="1022318"/>
                </a:lnTo>
                <a:lnTo>
                  <a:pt x="65151" y="1034415"/>
                </a:lnTo>
                <a:lnTo>
                  <a:pt x="53054" y="1042511"/>
                </a:lnTo>
                <a:lnTo>
                  <a:pt x="38100" y="1045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01967" y="3752850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95109" y="3758184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00800" y="4023359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7619" y="103632"/>
                </a:moveTo>
                <a:lnTo>
                  <a:pt x="0" y="86867"/>
                </a:lnTo>
                <a:lnTo>
                  <a:pt x="185928" y="0"/>
                </a:lnTo>
                <a:lnTo>
                  <a:pt x="193548" y="18288"/>
                </a:lnTo>
                <a:lnTo>
                  <a:pt x="761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04609" y="3980688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00800" y="4181855"/>
            <a:ext cx="189230" cy="109855"/>
          </a:xfrm>
          <a:custGeom>
            <a:avLst/>
            <a:gdLst/>
            <a:ahLst/>
            <a:cxnLst/>
            <a:rect l="l" t="t" r="r" b="b"/>
            <a:pathLst>
              <a:path w="189229" h="109854">
                <a:moveTo>
                  <a:pt x="137088" y="87160"/>
                </a:moveTo>
                <a:lnTo>
                  <a:pt x="0" y="16764"/>
                </a:lnTo>
                <a:lnTo>
                  <a:pt x="7620" y="0"/>
                </a:lnTo>
                <a:lnTo>
                  <a:pt x="145560" y="69591"/>
                </a:lnTo>
                <a:lnTo>
                  <a:pt x="156266" y="86168"/>
                </a:lnTo>
                <a:lnTo>
                  <a:pt x="137088" y="87160"/>
                </a:lnTo>
                <a:close/>
              </a:path>
              <a:path w="189229" h="109854">
                <a:moveTo>
                  <a:pt x="188975" y="103632"/>
                </a:moveTo>
                <a:lnTo>
                  <a:pt x="169163" y="103632"/>
                </a:lnTo>
                <a:lnTo>
                  <a:pt x="176783" y="85344"/>
                </a:lnTo>
                <a:lnTo>
                  <a:pt x="145560" y="69591"/>
                </a:lnTo>
                <a:lnTo>
                  <a:pt x="117347" y="25908"/>
                </a:lnTo>
                <a:lnTo>
                  <a:pt x="114299" y="21336"/>
                </a:lnTo>
                <a:lnTo>
                  <a:pt x="115823" y="15240"/>
                </a:lnTo>
                <a:lnTo>
                  <a:pt x="124967" y="9144"/>
                </a:lnTo>
                <a:lnTo>
                  <a:pt x="131063" y="10668"/>
                </a:lnTo>
                <a:lnTo>
                  <a:pt x="134111" y="15240"/>
                </a:lnTo>
                <a:lnTo>
                  <a:pt x="188975" y="103632"/>
                </a:lnTo>
                <a:close/>
              </a:path>
              <a:path w="189229" h="109854">
                <a:moveTo>
                  <a:pt x="156266" y="86168"/>
                </a:moveTo>
                <a:lnTo>
                  <a:pt x="145560" y="69591"/>
                </a:lnTo>
                <a:lnTo>
                  <a:pt x="176783" y="85344"/>
                </a:lnTo>
                <a:lnTo>
                  <a:pt x="172211" y="85344"/>
                </a:lnTo>
                <a:lnTo>
                  <a:pt x="156266" y="86168"/>
                </a:lnTo>
                <a:close/>
              </a:path>
              <a:path w="189229" h="109854">
                <a:moveTo>
                  <a:pt x="164591" y="99060"/>
                </a:moveTo>
                <a:lnTo>
                  <a:pt x="156266" y="86168"/>
                </a:lnTo>
                <a:lnTo>
                  <a:pt x="172211" y="85344"/>
                </a:lnTo>
                <a:lnTo>
                  <a:pt x="164591" y="99060"/>
                </a:lnTo>
                <a:close/>
              </a:path>
              <a:path w="189229" h="109854">
                <a:moveTo>
                  <a:pt x="171068" y="99060"/>
                </a:moveTo>
                <a:lnTo>
                  <a:pt x="164591" y="99060"/>
                </a:lnTo>
                <a:lnTo>
                  <a:pt x="172211" y="85344"/>
                </a:lnTo>
                <a:lnTo>
                  <a:pt x="176783" y="85344"/>
                </a:lnTo>
                <a:lnTo>
                  <a:pt x="171068" y="99060"/>
                </a:lnTo>
                <a:close/>
              </a:path>
              <a:path w="189229" h="109854">
                <a:moveTo>
                  <a:pt x="169163" y="103632"/>
                </a:moveTo>
                <a:lnTo>
                  <a:pt x="137088" y="87160"/>
                </a:lnTo>
                <a:lnTo>
                  <a:pt x="156266" y="86168"/>
                </a:lnTo>
                <a:lnTo>
                  <a:pt x="164591" y="99060"/>
                </a:lnTo>
                <a:lnTo>
                  <a:pt x="171068" y="99060"/>
                </a:lnTo>
                <a:lnTo>
                  <a:pt x="169163" y="103632"/>
                </a:lnTo>
                <a:close/>
              </a:path>
              <a:path w="189229" h="109854">
                <a:moveTo>
                  <a:pt x="80771" y="109728"/>
                </a:moveTo>
                <a:lnTo>
                  <a:pt x="76199" y="105156"/>
                </a:lnTo>
                <a:lnTo>
                  <a:pt x="74675" y="99060"/>
                </a:lnTo>
                <a:lnTo>
                  <a:pt x="74675" y="94488"/>
                </a:lnTo>
                <a:lnTo>
                  <a:pt x="79247" y="89916"/>
                </a:lnTo>
                <a:lnTo>
                  <a:pt x="83819" y="89916"/>
                </a:lnTo>
                <a:lnTo>
                  <a:pt x="137088" y="87160"/>
                </a:lnTo>
                <a:lnTo>
                  <a:pt x="169163" y="103632"/>
                </a:lnTo>
                <a:lnTo>
                  <a:pt x="188975" y="103632"/>
                </a:lnTo>
                <a:lnTo>
                  <a:pt x="85343" y="108204"/>
                </a:lnTo>
                <a:lnTo>
                  <a:pt x="80771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90538" y="4273296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21920" y="3682959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77456" y="2435351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28956" y="251872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249935"/>
                </a:lnTo>
                <a:lnTo>
                  <a:pt x="38100" y="249936"/>
                </a:lnTo>
                <a:lnTo>
                  <a:pt x="28956" y="251872"/>
                </a:lnTo>
                <a:close/>
              </a:path>
              <a:path w="76200" h="326389">
                <a:moveTo>
                  <a:pt x="47244" y="288036"/>
                </a:moveTo>
                <a:lnTo>
                  <a:pt x="28956" y="288036"/>
                </a:lnTo>
                <a:lnTo>
                  <a:pt x="28956" y="251872"/>
                </a:lnTo>
                <a:lnTo>
                  <a:pt x="38100" y="249936"/>
                </a:lnTo>
                <a:lnTo>
                  <a:pt x="47244" y="251872"/>
                </a:lnTo>
                <a:lnTo>
                  <a:pt x="47244" y="288036"/>
                </a:lnTo>
                <a:close/>
              </a:path>
              <a:path w="76200" h="326389">
                <a:moveTo>
                  <a:pt x="47244" y="251872"/>
                </a:moveTo>
                <a:lnTo>
                  <a:pt x="38100" y="249936"/>
                </a:lnTo>
                <a:lnTo>
                  <a:pt x="47244" y="249935"/>
                </a:lnTo>
                <a:lnTo>
                  <a:pt x="47244" y="251872"/>
                </a:lnTo>
                <a:close/>
              </a:path>
              <a:path w="76200" h="326389">
                <a:moveTo>
                  <a:pt x="38100" y="326136"/>
                </a:moveTo>
                <a:lnTo>
                  <a:pt x="23145" y="323183"/>
                </a:lnTo>
                <a:lnTo>
                  <a:pt x="11049" y="315087"/>
                </a:lnTo>
                <a:lnTo>
                  <a:pt x="2952" y="302990"/>
                </a:lnTo>
                <a:lnTo>
                  <a:pt x="0" y="288036"/>
                </a:lnTo>
                <a:lnTo>
                  <a:pt x="2952" y="273724"/>
                </a:lnTo>
                <a:lnTo>
                  <a:pt x="11049" y="261556"/>
                </a:lnTo>
                <a:lnTo>
                  <a:pt x="23145" y="253103"/>
                </a:lnTo>
                <a:lnTo>
                  <a:pt x="28956" y="251872"/>
                </a:lnTo>
                <a:lnTo>
                  <a:pt x="28956" y="288036"/>
                </a:lnTo>
                <a:lnTo>
                  <a:pt x="76200" y="288036"/>
                </a:lnTo>
                <a:lnTo>
                  <a:pt x="73247" y="302990"/>
                </a:lnTo>
                <a:lnTo>
                  <a:pt x="65151" y="315087"/>
                </a:lnTo>
                <a:lnTo>
                  <a:pt x="53054" y="323183"/>
                </a:lnTo>
                <a:lnTo>
                  <a:pt x="38100" y="326136"/>
                </a:lnTo>
                <a:close/>
              </a:path>
              <a:path w="76200" h="326389">
                <a:moveTo>
                  <a:pt x="76200" y="288036"/>
                </a:moveTo>
                <a:lnTo>
                  <a:pt x="47244" y="288036"/>
                </a:lnTo>
                <a:lnTo>
                  <a:pt x="47244" y="251872"/>
                </a:lnTo>
                <a:lnTo>
                  <a:pt x="53054" y="253103"/>
                </a:lnTo>
                <a:lnTo>
                  <a:pt x="65151" y="261556"/>
                </a:lnTo>
                <a:lnTo>
                  <a:pt x="73247" y="273724"/>
                </a:lnTo>
                <a:lnTo>
                  <a:pt x="76200" y="288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00316" y="2436113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06540" y="273862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35240" y="2738627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8956" y="971200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69264"/>
                </a:lnTo>
                <a:lnTo>
                  <a:pt x="38100" y="969264"/>
                </a:lnTo>
                <a:lnTo>
                  <a:pt x="28956" y="971200"/>
                </a:lnTo>
                <a:close/>
              </a:path>
              <a:path w="76200" h="1045845">
                <a:moveTo>
                  <a:pt x="47244" y="1007364"/>
                </a:moveTo>
                <a:lnTo>
                  <a:pt x="28956" y="1007364"/>
                </a:lnTo>
                <a:lnTo>
                  <a:pt x="28956" y="971200"/>
                </a:lnTo>
                <a:lnTo>
                  <a:pt x="38100" y="969264"/>
                </a:lnTo>
                <a:lnTo>
                  <a:pt x="47244" y="971200"/>
                </a:lnTo>
                <a:lnTo>
                  <a:pt x="47244" y="1007364"/>
                </a:lnTo>
                <a:close/>
              </a:path>
              <a:path w="76200" h="1045845">
                <a:moveTo>
                  <a:pt x="47244" y="971200"/>
                </a:moveTo>
                <a:lnTo>
                  <a:pt x="38100" y="969264"/>
                </a:lnTo>
                <a:lnTo>
                  <a:pt x="47244" y="969264"/>
                </a:lnTo>
                <a:lnTo>
                  <a:pt x="47244" y="971200"/>
                </a:lnTo>
                <a:close/>
              </a:path>
              <a:path w="76200" h="1045845">
                <a:moveTo>
                  <a:pt x="38100" y="1045464"/>
                </a:moveTo>
                <a:lnTo>
                  <a:pt x="23145" y="1042511"/>
                </a:lnTo>
                <a:lnTo>
                  <a:pt x="11049" y="1034415"/>
                </a:lnTo>
                <a:lnTo>
                  <a:pt x="2952" y="1022318"/>
                </a:lnTo>
                <a:lnTo>
                  <a:pt x="0" y="1007364"/>
                </a:lnTo>
                <a:lnTo>
                  <a:pt x="2952" y="993052"/>
                </a:lnTo>
                <a:lnTo>
                  <a:pt x="11049" y="980884"/>
                </a:lnTo>
                <a:lnTo>
                  <a:pt x="23145" y="972431"/>
                </a:lnTo>
                <a:lnTo>
                  <a:pt x="28956" y="971200"/>
                </a:lnTo>
                <a:lnTo>
                  <a:pt x="28956" y="1007364"/>
                </a:lnTo>
                <a:lnTo>
                  <a:pt x="76200" y="1007364"/>
                </a:lnTo>
                <a:lnTo>
                  <a:pt x="73247" y="1022318"/>
                </a:lnTo>
                <a:lnTo>
                  <a:pt x="65151" y="1034415"/>
                </a:lnTo>
                <a:lnTo>
                  <a:pt x="53054" y="1042511"/>
                </a:lnTo>
                <a:lnTo>
                  <a:pt x="38100" y="1045464"/>
                </a:lnTo>
                <a:close/>
              </a:path>
              <a:path w="76200" h="1045845">
                <a:moveTo>
                  <a:pt x="76200" y="1007364"/>
                </a:moveTo>
                <a:lnTo>
                  <a:pt x="47244" y="1007364"/>
                </a:lnTo>
                <a:lnTo>
                  <a:pt x="47244" y="971200"/>
                </a:lnTo>
                <a:lnTo>
                  <a:pt x="53054" y="972431"/>
                </a:lnTo>
                <a:lnTo>
                  <a:pt x="65151" y="980884"/>
                </a:lnTo>
                <a:lnTo>
                  <a:pt x="73247" y="993052"/>
                </a:lnTo>
                <a:lnTo>
                  <a:pt x="76200" y="1007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44055" y="3098292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4" y="0"/>
                </a:lnTo>
                <a:lnTo>
                  <a:pt x="108204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1864" y="3086100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20">
                <a:moveTo>
                  <a:pt x="128016" y="312419"/>
                </a:moveTo>
                <a:lnTo>
                  <a:pt x="6096" y="312419"/>
                </a:lnTo>
                <a:lnTo>
                  <a:pt x="0" y="307848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2192" y="288035"/>
                </a:lnTo>
                <a:lnTo>
                  <a:pt x="25908" y="300227"/>
                </a:lnTo>
                <a:lnTo>
                  <a:pt x="132588" y="300227"/>
                </a:lnTo>
                <a:lnTo>
                  <a:pt x="132588" y="307848"/>
                </a:lnTo>
                <a:lnTo>
                  <a:pt x="128016" y="312419"/>
                </a:lnTo>
                <a:close/>
              </a:path>
              <a:path w="132715" h="3124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2715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312420">
                <a:moveTo>
                  <a:pt x="25908" y="300227"/>
                </a:moveTo>
                <a:lnTo>
                  <a:pt x="12192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18476" y="3110483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4" h="287020">
                <a:moveTo>
                  <a:pt x="0" y="0"/>
                </a:moveTo>
                <a:lnTo>
                  <a:pt x="108203" y="0"/>
                </a:lnTo>
                <a:lnTo>
                  <a:pt x="108203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06283" y="3096767"/>
            <a:ext cx="134620" cy="314325"/>
          </a:xfrm>
          <a:custGeom>
            <a:avLst/>
            <a:gdLst/>
            <a:ahLst/>
            <a:cxnLst/>
            <a:rect l="l" t="t" r="r" b="b"/>
            <a:pathLst>
              <a:path w="134620" h="314325">
                <a:moveTo>
                  <a:pt x="128016" y="313943"/>
                </a:moveTo>
                <a:lnTo>
                  <a:pt x="6096" y="313943"/>
                </a:lnTo>
                <a:lnTo>
                  <a:pt x="0" y="307847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3715"/>
                </a:lnTo>
                <a:lnTo>
                  <a:pt x="25908" y="13715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2192" y="288035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7847"/>
                </a:lnTo>
                <a:lnTo>
                  <a:pt x="128016" y="313943"/>
                </a:lnTo>
                <a:close/>
              </a:path>
              <a:path w="134620" h="314325">
                <a:moveTo>
                  <a:pt x="25908" y="25907"/>
                </a:moveTo>
                <a:lnTo>
                  <a:pt x="12192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34620" h="314325">
                <a:moveTo>
                  <a:pt x="108204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08204" y="13715"/>
                </a:lnTo>
                <a:lnTo>
                  <a:pt x="108204" y="2590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108204" y="13715"/>
                </a:lnTo>
                <a:lnTo>
                  <a:pt x="120396" y="25907"/>
                </a:lnTo>
                <a:lnTo>
                  <a:pt x="134112" y="25907"/>
                </a:lnTo>
                <a:lnTo>
                  <a:pt x="134112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25907"/>
                </a:moveTo>
                <a:lnTo>
                  <a:pt x="120396" y="25907"/>
                </a:lnTo>
                <a:lnTo>
                  <a:pt x="108204" y="13715"/>
                </a:lnTo>
                <a:lnTo>
                  <a:pt x="134112" y="13715"/>
                </a:lnTo>
                <a:lnTo>
                  <a:pt x="134112" y="25907"/>
                </a:lnTo>
                <a:close/>
              </a:path>
              <a:path w="134620" h="314325">
                <a:moveTo>
                  <a:pt x="25908" y="300227"/>
                </a:moveTo>
                <a:lnTo>
                  <a:pt x="12192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4112" y="288035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56219" y="416890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43216" y="375818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64957" y="3762755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65719" y="4027932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185928" y="103632"/>
                </a:moveTo>
                <a:lnTo>
                  <a:pt x="0" y="18287"/>
                </a:lnTo>
                <a:lnTo>
                  <a:pt x="7619" y="0"/>
                </a:lnTo>
                <a:lnTo>
                  <a:pt x="193548" y="86867"/>
                </a:lnTo>
                <a:lnTo>
                  <a:pt x="185928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55457" y="3985259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70292" y="4186427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272" y="87232"/>
                </a:moveTo>
                <a:lnTo>
                  <a:pt x="32709" y="86168"/>
                </a:lnTo>
                <a:lnTo>
                  <a:pt x="42214" y="71450"/>
                </a:lnTo>
                <a:lnTo>
                  <a:pt x="181355" y="0"/>
                </a:lnTo>
                <a:lnTo>
                  <a:pt x="190499" y="16764"/>
                </a:lnTo>
                <a:lnTo>
                  <a:pt x="53272" y="87232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3631" y="108204"/>
                </a:lnTo>
                <a:lnTo>
                  <a:pt x="0" y="103632"/>
                </a:lnTo>
                <a:lnTo>
                  <a:pt x="56387" y="15240"/>
                </a:lnTo>
                <a:lnTo>
                  <a:pt x="59435" y="10668"/>
                </a:lnTo>
                <a:lnTo>
                  <a:pt x="64007" y="9144"/>
                </a:lnTo>
                <a:lnTo>
                  <a:pt x="73151" y="15240"/>
                </a:lnTo>
                <a:lnTo>
                  <a:pt x="74675" y="21336"/>
                </a:lnTo>
                <a:lnTo>
                  <a:pt x="71627" y="25908"/>
                </a:lnTo>
                <a:lnTo>
                  <a:pt x="42214" y="71450"/>
                </a:lnTo>
                <a:lnTo>
                  <a:pt x="12191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5156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2191" y="86868"/>
                </a:lnTo>
                <a:lnTo>
                  <a:pt x="42214" y="71450"/>
                </a:lnTo>
                <a:lnTo>
                  <a:pt x="33242" y="85344"/>
                </a:lnTo>
                <a:lnTo>
                  <a:pt x="16763" y="85344"/>
                </a:lnTo>
                <a:lnTo>
                  <a:pt x="24383" y="99060"/>
                </a:lnTo>
                <a:lnTo>
                  <a:pt x="30239" y="99060"/>
                </a:lnTo>
                <a:lnTo>
                  <a:pt x="21335" y="103632"/>
                </a:lnTo>
                <a:close/>
              </a:path>
              <a:path w="190500" h="109854">
                <a:moveTo>
                  <a:pt x="24383" y="99060"/>
                </a:moveTo>
                <a:lnTo>
                  <a:pt x="16763" y="85344"/>
                </a:lnTo>
                <a:lnTo>
                  <a:pt x="32709" y="86168"/>
                </a:lnTo>
                <a:lnTo>
                  <a:pt x="24383" y="99060"/>
                </a:lnTo>
                <a:close/>
              </a:path>
              <a:path w="190500" h="109854">
                <a:moveTo>
                  <a:pt x="32709" y="86168"/>
                </a:moveTo>
                <a:lnTo>
                  <a:pt x="16763" y="85344"/>
                </a:lnTo>
                <a:lnTo>
                  <a:pt x="33242" y="85344"/>
                </a:lnTo>
                <a:lnTo>
                  <a:pt x="32709" y="86168"/>
                </a:lnTo>
                <a:close/>
              </a:path>
              <a:path w="190500" h="109854">
                <a:moveTo>
                  <a:pt x="30239" y="99060"/>
                </a:moveTo>
                <a:lnTo>
                  <a:pt x="24383" y="99060"/>
                </a:lnTo>
                <a:lnTo>
                  <a:pt x="32709" y="86168"/>
                </a:lnTo>
                <a:lnTo>
                  <a:pt x="53272" y="87232"/>
                </a:lnTo>
                <a:lnTo>
                  <a:pt x="30239" y="99060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3272" y="87232"/>
                </a:lnTo>
                <a:lnTo>
                  <a:pt x="105155" y="89916"/>
                </a:lnTo>
                <a:lnTo>
                  <a:pt x="109727" y="89916"/>
                </a:lnTo>
                <a:lnTo>
                  <a:pt x="114299" y="94488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70292" y="4276344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729111" y="3733236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6942" y="3090630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81013" y="3121140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36080" y="371551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5719" y="89916"/>
                </a:moveTo>
                <a:lnTo>
                  <a:pt x="27646" y="86415"/>
                </a:lnTo>
                <a:lnTo>
                  <a:pt x="13144" y="76771"/>
                </a:lnTo>
                <a:lnTo>
                  <a:pt x="3500" y="62269"/>
                </a:lnTo>
                <a:lnTo>
                  <a:pt x="0" y="44196"/>
                </a:lnTo>
                <a:lnTo>
                  <a:pt x="3500" y="27003"/>
                </a:lnTo>
                <a:lnTo>
                  <a:pt x="13144" y="12954"/>
                </a:lnTo>
                <a:lnTo>
                  <a:pt x="27646" y="3476"/>
                </a:lnTo>
                <a:lnTo>
                  <a:pt x="45719" y="0"/>
                </a:lnTo>
                <a:lnTo>
                  <a:pt x="62912" y="3476"/>
                </a:lnTo>
                <a:lnTo>
                  <a:pt x="76962" y="12954"/>
                </a:lnTo>
                <a:lnTo>
                  <a:pt x="86439" y="27003"/>
                </a:lnTo>
                <a:lnTo>
                  <a:pt x="89916" y="44196"/>
                </a:lnTo>
                <a:lnTo>
                  <a:pt x="86439" y="62269"/>
                </a:lnTo>
                <a:lnTo>
                  <a:pt x="76962" y="76771"/>
                </a:lnTo>
                <a:lnTo>
                  <a:pt x="62912" y="86415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26935" y="3704844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91439" y="16763"/>
                </a:moveTo>
                <a:lnTo>
                  <a:pt x="16764" y="16763"/>
                </a:lnTo>
                <a:lnTo>
                  <a:pt x="22859" y="10667"/>
                </a:lnTo>
                <a:lnTo>
                  <a:pt x="24384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91439" y="16763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10668" y="24383"/>
                </a:lnTo>
                <a:lnTo>
                  <a:pt x="15240" y="16763"/>
                </a:lnTo>
                <a:lnTo>
                  <a:pt x="92964" y="16763"/>
                </a:lnTo>
                <a:lnTo>
                  <a:pt x="95402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1148" y="21335"/>
                </a:lnTo>
                <a:lnTo>
                  <a:pt x="33528" y="25907"/>
                </a:lnTo>
                <a:close/>
              </a:path>
              <a:path w="108584" h="109854">
                <a:moveTo>
                  <a:pt x="68580" y="22859"/>
                </a:moveTo>
                <a:lnTo>
                  <a:pt x="60960" y="19811"/>
                </a:lnTo>
                <a:lnTo>
                  <a:pt x="95402" y="19811"/>
                </a:lnTo>
                <a:lnTo>
                  <a:pt x="96621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4196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5" y="25907"/>
                </a:moveTo>
                <a:lnTo>
                  <a:pt x="67056" y="21335"/>
                </a:lnTo>
                <a:lnTo>
                  <a:pt x="96621" y="21335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5" y="25907"/>
                </a:lnTo>
                <a:close/>
              </a:path>
              <a:path w="108584" h="109854">
                <a:moveTo>
                  <a:pt x="92964" y="94487"/>
                </a:moveTo>
                <a:lnTo>
                  <a:pt x="15240" y="94487"/>
                </a:lnTo>
                <a:lnTo>
                  <a:pt x="15240" y="92963"/>
                </a:lnTo>
                <a:lnTo>
                  <a:pt x="10668" y="86867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35052" y="24383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1336" y="42671"/>
                </a:lnTo>
                <a:lnTo>
                  <a:pt x="22250" y="42671"/>
                </a:lnTo>
                <a:lnTo>
                  <a:pt x="20421" y="47243"/>
                </a:lnTo>
                <a:lnTo>
                  <a:pt x="19812" y="47243"/>
                </a:lnTo>
                <a:lnTo>
                  <a:pt x="19812" y="64007"/>
                </a:lnTo>
                <a:lnTo>
                  <a:pt x="20828" y="64007"/>
                </a:lnTo>
                <a:lnTo>
                  <a:pt x="22352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0480" y="80771"/>
                </a:lnTo>
                <a:lnTo>
                  <a:pt x="28956" y="80771"/>
                </a:lnTo>
                <a:lnTo>
                  <a:pt x="35052" y="85343"/>
                </a:lnTo>
                <a:lnTo>
                  <a:pt x="36068" y="85343"/>
                </a:lnTo>
                <a:lnTo>
                  <a:pt x="41148" y="88391"/>
                </a:lnTo>
                <a:lnTo>
                  <a:pt x="39624" y="88391"/>
                </a:lnTo>
                <a:lnTo>
                  <a:pt x="48768" y="89915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lnTo>
                  <a:pt x="94488" y="91439"/>
                </a:lnTo>
                <a:lnTo>
                  <a:pt x="92964" y="92963"/>
                </a:lnTo>
                <a:lnTo>
                  <a:pt x="92964" y="94487"/>
                </a:lnTo>
                <a:close/>
              </a:path>
              <a:path w="108584" h="109854">
                <a:moveTo>
                  <a:pt x="101803" y="30479"/>
                </a:moveTo>
                <a:lnTo>
                  <a:pt x="79248" y="30479"/>
                </a:lnTo>
                <a:lnTo>
                  <a:pt x="73152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1803" y="30479"/>
                </a:lnTo>
                <a:close/>
              </a:path>
              <a:path w="108584" h="109854">
                <a:moveTo>
                  <a:pt x="29260" y="30479"/>
                </a:moveTo>
                <a:lnTo>
                  <a:pt x="28956" y="30479"/>
                </a:lnTo>
                <a:lnTo>
                  <a:pt x="30480" y="28955"/>
                </a:lnTo>
                <a:lnTo>
                  <a:pt x="29260" y="30479"/>
                </a:lnTo>
                <a:close/>
              </a:path>
              <a:path w="108584" h="109854">
                <a:moveTo>
                  <a:pt x="104241" y="36575"/>
                </a:moveTo>
                <a:lnTo>
                  <a:pt x="83820" y="36575"/>
                </a:lnTo>
                <a:lnTo>
                  <a:pt x="77724" y="28955"/>
                </a:lnTo>
                <a:lnTo>
                  <a:pt x="79248" y="30479"/>
                </a:lnTo>
                <a:lnTo>
                  <a:pt x="101803" y="30479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4241" y="36575"/>
                </a:lnTo>
                <a:close/>
              </a:path>
              <a:path w="108584" h="109854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8584" h="109854">
                <a:moveTo>
                  <a:pt x="86868" y="42671"/>
                </a:moveTo>
                <a:lnTo>
                  <a:pt x="82296" y="35051"/>
                </a:lnTo>
                <a:lnTo>
                  <a:pt x="83820" y="36575"/>
                </a:lnTo>
                <a:lnTo>
                  <a:pt x="104241" y="36575"/>
                </a:lnTo>
                <a:lnTo>
                  <a:pt x="106070" y="41147"/>
                </a:lnTo>
                <a:lnTo>
                  <a:pt x="86868" y="41147"/>
                </a:lnTo>
                <a:lnTo>
                  <a:pt x="86868" y="42671"/>
                </a:lnTo>
                <a:close/>
              </a:path>
              <a:path w="108584" h="109854">
                <a:moveTo>
                  <a:pt x="22250" y="42671"/>
                </a:moveTo>
                <a:lnTo>
                  <a:pt x="21336" y="42671"/>
                </a:lnTo>
                <a:lnTo>
                  <a:pt x="22859" y="41147"/>
                </a:lnTo>
                <a:lnTo>
                  <a:pt x="22250" y="42671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6868" y="41147"/>
                </a:lnTo>
                <a:lnTo>
                  <a:pt x="106070" y="41147"/>
                </a:lnTo>
                <a:lnTo>
                  <a:pt x="106679" y="42671"/>
                </a:lnTo>
                <a:lnTo>
                  <a:pt x="106679" y="45719"/>
                </a:lnTo>
                <a:lnTo>
                  <a:pt x="106934" y="47243"/>
                </a:lnTo>
                <a:lnTo>
                  <a:pt x="88391" y="47243"/>
                </a:lnTo>
                <a:lnTo>
                  <a:pt x="88391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7243"/>
                </a:lnTo>
                <a:lnTo>
                  <a:pt x="20421" y="47243"/>
                </a:lnTo>
                <a:lnTo>
                  <a:pt x="19812" y="48767"/>
                </a:lnTo>
                <a:close/>
              </a:path>
              <a:path w="108584" h="109854">
                <a:moveTo>
                  <a:pt x="89788" y="55625"/>
                </a:moveTo>
                <a:lnTo>
                  <a:pt x="88391" y="47243"/>
                </a:lnTo>
                <a:lnTo>
                  <a:pt x="106934" y="47243"/>
                </a:lnTo>
                <a:lnTo>
                  <a:pt x="108204" y="54863"/>
                </a:lnTo>
                <a:lnTo>
                  <a:pt x="89916" y="54863"/>
                </a:lnTo>
                <a:lnTo>
                  <a:pt x="89788" y="55625"/>
                </a:lnTo>
                <a:close/>
              </a:path>
              <a:path w="108584" h="109854">
                <a:moveTo>
                  <a:pt x="89916" y="56387"/>
                </a:moveTo>
                <a:lnTo>
                  <a:pt x="89788" y="55625"/>
                </a:lnTo>
                <a:lnTo>
                  <a:pt x="89916" y="54863"/>
                </a:lnTo>
                <a:lnTo>
                  <a:pt x="89916" y="56387"/>
                </a:lnTo>
                <a:close/>
              </a:path>
              <a:path w="108584" h="109854">
                <a:moveTo>
                  <a:pt x="108204" y="56387"/>
                </a:moveTo>
                <a:lnTo>
                  <a:pt x="89916" y="56387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56387"/>
                </a:lnTo>
                <a:close/>
              </a:path>
              <a:path w="108584" h="109854">
                <a:moveTo>
                  <a:pt x="106934" y="64007"/>
                </a:moveTo>
                <a:lnTo>
                  <a:pt x="88391" y="64007"/>
                </a:lnTo>
                <a:lnTo>
                  <a:pt x="89788" y="55625"/>
                </a:lnTo>
                <a:lnTo>
                  <a:pt x="89916" y="56387"/>
                </a:lnTo>
                <a:lnTo>
                  <a:pt x="108204" y="56387"/>
                </a:lnTo>
                <a:lnTo>
                  <a:pt x="106934" y="64007"/>
                </a:lnTo>
                <a:close/>
              </a:path>
              <a:path w="108584" h="109854">
                <a:moveTo>
                  <a:pt x="20828" y="64007"/>
                </a:moveTo>
                <a:lnTo>
                  <a:pt x="19812" y="64007"/>
                </a:lnTo>
                <a:lnTo>
                  <a:pt x="19812" y="60959"/>
                </a:lnTo>
                <a:lnTo>
                  <a:pt x="20828" y="64007"/>
                </a:lnTo>
                <a:close/>
              </a:path>
              <a:path w="108584" h="109854">
                <a:moveTo>
                  <a:pt x="105664" y="70103"/>
                </a:moveTo>
                <a:lnTo>
                  <a:pt x="86868" y="70103"/>
                </a:lnTo>
                <a:lnTo>
                  <a:pt x="88391" y="60959"/>
                </a:lnTo>
                <a:lnTo>
                  <a:pt x="88391" y="64007"/>
                </a:lnTo>
                <a:lnTo>
                  <a:pt x="106934" y="64007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8584" h="109854">
                <a:moveTo>
                  <a:pt x="22859" y="70103"/>
                </a:moveTo>
                <a:lnTo>
                  <a:pt x="21336" y="68579"/>
                </a:lnTo>
                <a:lnTo>
                  <a:pt x="22352" y="68579"/>
                </a:lnTo>
                <a:lnTo>
                  <a:pt x="22859" y="70103"/>
                </a:lnTo>
                <a:close/>
              </a:path>
              <a:path w="108584" h="109854">
                <a:moveTo>
                  <a:pt x="82296" y="76199"/>
                </a:moveTo>
                <a:lnTo>
                  <a:pt x="86868" y="68579"/>
                </a:lnTo>
                <a:lnTo>
                  <a:pt x="86868" y="70103"/>
                </a:lnTo>
                <a:lnTo>
                  <a:pt x="105664" y="70103"/>
                </a:lnTo>
                <a:lnTo>
                  <a:pt x="104139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79248" y="80771"/>
                </a:lnTo>
                <a:lnTo>
                  <a:pt x="77724" y="80771"/>
                </a:lnTo>
                <a:lnTo>
                  <a:pt x="83820" y="74675"/>
                </a:lnTo>
                <a:lnTo>
                  <a:pt x="104139" y="74675"/>
                </a:lnTo>
                <a:lnTo>
                  <a:pt x="103632" y="76199"/>
                </a:lnTo>
                <a:lnTo>
                  <a:pt x="103632" y="77723"/>
                </a:lnTo>
                <a:lnTo>
                  <a:pt x="99060" y="85343"/>
                </a:lnTo>
                <a:close/>
              </a:path>
              <a:path w="108584" h="109854">
                <a:moveTo>
                  <a:pt x="36068" y="85343"/>
                </a:moveTo>
                <a:lnTo>
                  <a:pt x="35052" y="85343"/>
                </a:lnTo>
                <a:lnTo>
                  <a:pt x="33528" y="83819"/>
                </a:lnTo>
                <a:lnTo>
                  <a:pt x="36068" y="85343"/>
                </a:lnTo>
                <a:close/>
              </a:path>
              <a:path w="108584" h="109854">
                <a:moveTo>
                  <a:pt x="94488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60960" y="89915"/>
                </a:lnTo>
                <a:lnTo>
                  <a:pt x="68580" y="88391"/>
                </a:ln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94488" y="91439"/>
                </a:lnTo>
                <a:close/>
              </a:path>
              <a:path w="108584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8584" h="109854">
                <a:moveTo>
                  <a:pt x="85344" y="100583"/>
                </a:moveTo>
                <a:lnTo>
                  <a:pt x="22859" y="100583"/>
                </a:lnTo>
                <a:lnTo>
                  <a:pt x="16764" y="94487"/>
                </a:lnTo>
                <a:lnTo>
                  <a:pt x="91439" y="94487"/>
                </a:lnTo>
                <a:lnTo>
                  <a:pt x="85344" y="100583"/>
                </a:lnTo>
                <a:close/>
              </a:path>
              <a:path w="108584" h="109854">
                <a:moveTo>
                  <a:pt x="65532" y="109727"/>
                </a:moveTo>
                <a:lnTo>
                  <a:pt x="44195" y="109727"/>
                </a:lnTo>
                <a:lnTo>
                  <a:pt x="42672" y="108203"/>
                </a:lnTo>
                <a:lnTo>
                  <a:pt x="33528" y="106679"/>
                </a:lnTo>
                <a:lnTo>
                  <a:pt x="33528" y="105155"/>
                </a:lnTo>
                <a:lnTo>
                  <a:pt x="32004" y="105155"/>
                </a:lnTo>
                <a:lnTo>
                  <a:pt x="24384" y="100583"/>
                </a:lnTo>
                <a:lnTo>
                  <a:pt x="83820" y="100583"/>
                </a:lnTo>
                <a:lnTo>
                  <a:pt x="76200" y="105155"/>
                </a:lnTo>
                <a:lnTo>
                  <a:pt x="74676" y="106679"/>
                </a:lnTo>
                <a:lnTo>
                  <a:pt x="65532" y="108203"/>
                </a:lnTo>
                <a:lnTo>
                  <a:pt x="6553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40167" y="3715511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388" y="3476"/>
                </a:lnTo>
                <a:lnTo>
                  <a:pt x="75438" y="12954"/>
                </a:lnTo>
                <a:lnTo>
                  <a:pt x="84915" y="27003"/>
                </a:lnTo>
                <a:lnTo>
                  <a:pt x="88391" y="44196"/>
                </a:lnTo>
                <a:lnTo>
                  <a:pt x="84915" y="62269"/>
                </a:lnTo>
                <a:lnTo>
                  <a:pt x="75438" y="76771"/>
                </a:lnTo>
                <a:lnTo>
                  <a:pt x="61388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31023" y="3704844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4008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6068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8041" y="30479"/>
                </a:lnTo>
                <a:lnTo>
                  <a:pt x="25298" y="35051"/>
                </a:lnTo>
                <a:lnTo>
                  <a:pt x="24384" y="35051"/>
                </a:lnTo>
                <a:lnTo>
                  <a:pt x="21945" y="41147"/>
                </a:lnTo>
                <a:lnTo>
                  <a:pt x="21336" y="41147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8956" y="80771"/>
                </a:lnTo>
                <a:lnTo>
                  <a:pt x="27432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67437" y="22478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5532" y="21335"/>
                </a:lnTo>
                <a:lnTo>
                  <a:pt x="67437" y="22478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68580" y="22859"/>
                </a:moveTo>
                <a:lnTo>
                  <a:pt x="67437" y="22478"/>
                </a:lnTo>
                <a:lnTo>
                  <a:pt x="65532" y="21335"/>
                </a:lnTo>
                <a:lnTo>
                  <a:pt x="68580" y="22859"/>
                </a:lnTo>
                <a:close/>
              </a:path>
              <a:path w="106679" h="109854">
                <a:moveTo>
                  <a:pt x="96621" y="22859"/>
                </a:moveTo>
                <a:lnTo>
                  <a:pt x="68580" y="22859"/>
                </a:lnTo>
                <a:lnTo>
                  <a:pt x="65532" y="21335"/>
                </a:lnTo>
                <a:lnTo>
                  <a:pt x="95707" y="21335"/>
                </a:lnTo>
                <a:lnTo>
                  <a:pt x="96621" y="22859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7437" y="22478"/>
                </a:lnTo>
                <a:lnTo>
                  <a:pt x="68580" y="22859"/>
                </a:lnTo>
                <a:lnTo>
                  <a:pt x="96621" y="22859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6679" h="109854">
                <a:moveTo>
                  <a:pt x="78075" y="29542"/>
                </a:moveTo>
                <a:lnTo>
                  <a:pt x="71628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075" y="29542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604" y="29542"/>
                </a:lnTo>
                <a:lnTo>
                  <a:pt x="27432" y="30479"/>
                </a:lnTo>
                <a:close/>
              </a:path>
              <a:path w="106679" h="109854">
                <a:moveTo>
                  <a:pt x="28604" y="29542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604" y="29542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075" y="29542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8041" y="30479"/>
                </a:moveTo>
                <a:lnTo>
                  <a:pt x="27432" y="30479"/>
                </a:lnTo>
                <a:lnTo>
                  <a:pt x="28604" y="29542"/>
                </a:lnTo>
                <a:lnTo>
                  <a:pt x="28041" y="30479"/>
                </a:lnTo>
                <a:close/>
              </a:path>
              <a:path w="106679" h="109854">
                <a:moveTo>
                  <a:pt x="82296" y="36575"/>
                </a:moveTo>
                <a:lnTo>
                  <a:pt x="78075" y="29542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82296" y="35051"/>
                </a:lnTo>
                <a:lnTo>
                  <a:pt x="82296" y="36575"/>
                </a:lnTo>
                <a:close/>
              </a:path>
              <a:path w="106679" h="109854">
                <a:moveTo>
                  <a:pt x="24384" y="36575"/>
                </a:moveTo>
                <a:lnTo>
                  <a:pt x="24384" y="35051"/>
                </a:lnTo>
                <a:lnTo>
                  <a:pt x="25298" y="35051"/>
                </a:lnTo>
                <a:lnTo>
                  <a:pt x="24384" y="36575"/>
                </a:lnTo>
                <a:close/>
              </a:path>
              <a:path w="106679" h="109854">
                <a:moveTo>
                  <a:pt x="85344" y="42671"/>
                </a:moveTo>
                <a:lnTo>
                  <a:pt x="82296" y="35051"/>
                </a:lnTo>
                <a:lnTo>
                  <a:pt x="103632" y="35051"/>
                </a:lnTo>
                <a:lnTo>
                  <a:pt x="106070" y="41147"/>
                </a:lnTo>
                <a:lnTo>
                  <a:pt x="85344" y="41147"/>
                </a:lnTo>
                <a:lnTo>
                  <a:pt x="85344" y="42671"/>
                </a:lnTo>
                <a:close/>
              </a:path>
              <a:path w="106679" h="109854">
                <a:moveTo>
                  <a:pt x="21336" y="42671"/>
                </a:moveTo>
                <a:lnTo>
                  <a:pt x="21336" y="41147"/>
                </a:lnTo>
                <a:lnTo>
                  <a:pt x="21945" y="41147"/>
                </a:lnTo>
                <a:lnTo>
                  <a:pt x="21336" y="42671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41147"/>
                </a:lnTo>
                <a:lnTo>
                  <a:pt x="106070" y="41147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9248" y="80771"/>
                </a:lnTo>
                <a:lnTo>
                  <a:pt x="77724" y="80771"/>
                </a:ln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8100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4107" y="91439"/>
                </a:lnTo>
                <a:lnTo>
                  <a:pt x="92964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6679" h="109854">
                <a:moveTo>
                  <a:pt x="94107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8580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9060" y="85343"/>
                </a:lnTo>
                <a:lnTo>
                  <a:pt x="97536" y="86867"/>
                </a:lnTo>
                <a:lnTo>
                  <a:pt x="94107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74676" y="106679"/>
                </a:moveTo>
                <a:lnTo>
                  <a:pt x="32004" y="106679"/>
                </a:ln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lnTo>
                  <a:pt x="74676" y="106679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6679"/>
                </a:lnTo>
                <a:lnTo>
                  <a:pt x="73152" y="106679"/>
                </a:lnTo>
                <a:lnTo>
                  <a:pt x="65532" y="108203"/>
                </a:lnTo>
                <a:close/>
              </a:path>
              <a:path w="106679" h="109854">
                <a:moveTo>
                  <a:pt x="64008" y="109727"/>
                </a:moveTo>
                <a:lnTo>
                  <a:pt x="42672" y="109727"/>
                </a:lnTo>
                <a:lnTo>
                  <a:pt x="42672" y="108203"/>
                </a:lnTo>
                <a:lnTo>
                  <a:pt x="64008" y="108203"/>
                </a:lnTo>
                <a:lnTo>
                  <a:pt x="64008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6728" y="4636008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86600" y="4608576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28956" y="74313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13"/>
                </a:lnTo>
                <a:close/>
              </a:path>
              <a:path w="76200" h="327660">
                <a:moveTo>
                  <a:pt x="38100" y="76200"/>
                </a:moveTo>
                <a:lnTo>
                  <a:pt x="28956" y="74313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32766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32766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327660">
                <a:moveTo>
                  <a:pt x="48768" y="327660"/>
                </a:moveTo>
                <a:lnTo>
                  <a:pt x="28956" y="327660"/>
                </a:lnTo>
                <a:lnTo>
                  <a:pt x="28956" y="74313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3276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52565" y="4169664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52565" y="4626864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95415" y="4338827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83223" y="4326635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6491" y="312420"/>
                </a:moveTo>
                <a:lnTo>
                  <a:pt x="4572" y="312420"/>
                </a:lnTo>
                <a:lnTo>
                  <a:pt x="0" y="306323"/>
                </a:lnTo>
                <a:lnTo>
                  <a:pt x="0" y="4572"/>
                </a:lnTo>
                <a:lnTo>
                  <a:pt x="4572" y="0"/>
                </a:lnTo>
                <a:lnTo>
                  <a:pt x="126491" y="0"/>
                </a:lnTo>
                <a:lnTo>
                  <a:pt x="132588" y="4572"/>
                </a:lnTo>
                <a:lnTo>
                  <a:pt x="132588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300228"/>
                </a:lnTo>
                <a:lnTo>
                  <a:pt x="132588" y="300228"/>
                </a:lnTo>
                <a:lnTo>
                  <a:pt x="132588" y="306323"/>
                </a:lnTo>
                <a:lnTo>
                  <a:pt x="126491" y="312420"/>
                </a:lnTo>
                <a:close/>
              </a:path>
              <a:path w="132714" h="312420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32714" h="312420">
                <a:moveTo>
                  <a:pt x="106679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06679" y="12192"/>
                </a:lnTo>
                <a:lnTo>
                  <a:pt x="106679" y="24384"/>
                </a:lnTo>
                <a:close/>
              </a:path>
              <a:path w="132714" h="312420">
                <a:moveTo>
                  <a:pt x="106679" y="300228"/>
                </a:moveTo>
                <a:lnTo>
                  <a:pt x="106679" y="12192"/>
                </a:lnTo>
                <a:lnTo>
                  <a:pt x="120396" y="24384"/>
                </a:lnTo>
                <a:lnTo>
                  <a:pt x="132588" y="24384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6679" y="300228"/>
                </a:lnTo>
                <a:close/>
              </a:path>
              <a:path w="132714" h="312420">
                <a:moveTo>
                  <a:pt x="132588" y="24384"/>
                </a:moveTo>
                <a:lnTo>
                  <a:pt x="120396" y="24384"/>
                </a:lnTo>
                <a:lnTo>
                  <a:pt x="106679" y="12192"/>
                </a:lnTo>
                <a:lnTo>
                  <a:pt x="132588" y="12192"/>
                </a:lnTo>
                <a:lnTo>
                  <a:pt x="132588" y="24384"/>
                </a:lnTo>
                <a:close/>
              </a:path>
              <a:path w="132714" h="312420">
                <a:moveTo>
                  <a:pt x="24384" y="300228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300228"/>
                </a:lnTo>
                <a:close/>
              </a:path>
              <a:path w="132714" h="312420">
                <a:moveTo>
                  <a:pt x="106679" y="300228"/>
                </a:moveTo>
                <a:lnTo>
                  <a:pt x="24384" y="300228"/>
                </a:lnTo>
                <a:lnTo>
                  <a:pt x="24384" y="286511"/>
                </a:lnTo>
                <a:lnTo>
                  <a:pt x="106679" y="286511"/>
                </a:lnTo>
                <a:lnTo>
                  <a:pt x="106679" y="300228"/>
                </a:lnTo>
                <a:close/>
              </a:path>
              <a:path w="132714" h="312420">
                <a:moveTo>
                  <a:pt x="132588" y="300228"/>
                </a:moveTo>
                <a:lnTo>
                  <a:pt x="106679" y="300228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91784" y="484784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69164" y="306324"/>
                </a:moveTo>
                <a:lnTo>
                  <a:pt x="138684" y="306324"/>
                </a:lnTo>
                <a:lnTo>
                  <a:pt x="108204" y="300228"/>
                </a:lnTo>
                <a:lnTo>
                  <a:pt x="56387" y="272796"/>
                </a:lnTo>
                <a:lnTo>
                  <a:pt x="27432" y="239268"/>
                </a:lnTo>
                <a:lnTo>
                  <a:pt x="18288" y="227076"/>
                </a:lnTo>
                <a:lnTo>
                  <a:pt x="12192" y="213360"/>
                </a:lnTo>
                <a:lnTo>
                  <a:pt x="3048" y="185928"/>
                </a:lnTo>
                <a:lnTo>
                  <a:pt x="1524" y="170688"/>
                </a:lnTo>
                <a:lnTo>
                  <a:pt x="0" y="153924"/>
                </a:lnTo>
                <a:lnTo>
                  <a:pt x="3048" y="123444"/>
                </a:lnTo>
                <a:lnTo>
                  <a:pt x="18288" y="80772"/>
                </a:lnTo>
                <a:lnTo>
                  <a:pt x="44195" y="45720"/>
                </a:lnTo>
                <a:lnTo>
                  <a:pt x="56387" y="36576"/>
                </a:lnTo>
                <a:lnTo>
                  <a:pt x="67056" y="27432"/>
                </a:lnTo>
                <a:lnTo>
                  <a:pt x="80772" y="19812"/>
                </a:lnTo>
                <a:lnTo>
                  <a:pt x="92964" y="12192"/>
                </a:lnTo>
                <a:lnTo>
                  <a:pt x="106679" y="7620"/>
                </a:lnTo>
                <a:lnTo>
                  <a:pt x="137160" y="1524"/>
                </a:lnTo>
                <a:lnTo>
                  <a:pt x="152400" y="0"/>
                </a:lnTo>
                <a:lnTo>
                  <a:pt x="184404" y="3048"/>
                </a:lnTo>
                <a:lnTo>
                  <a:pt x="198119" y="7620"/>
                </a:lnTo>
                <a:lnTo>
                  <a:pt x="213359" y="12192"/>
                </a:lnTo>
                <a:lnTo>
                  <a:pt x="225551" y="18288"/>
                </a:lnTo>
                <a:lnTo>
                  <a:pt x="228295" y="19812"/>
                </a:lnTo>
                <a:lnTo>
                  <a:pt x="140208" y="19812"/>
                </a:lnTo>
                <a:lnTo>
                  <a:pt x="126491" y="22860"/>
                </a:lnTo>
                <a:lnTo>
                  <a:pt x="89916" y="35052"/>
                </a:lnTo>
                <a:lnTo>
                  <a:pt x="50292" y="68580"/>
                </a:lnTo>
                <a:lnTo>
                  <a:pt x="25908" y="112776"/>
                </a:lnTo>
                <a:lnTo>
                  <a:pt x="19812" y="140208"/>
                </a:lnTo>
                <a:lnTo>
                  <a:pt x="19812" y="167640"/>
                </a:lnTo>
                <a:lnTo>
                  <a:pt x="21336" y="179832"/>
                </a:lnTo>
                <a:lnTo>
                  <a:pt x="25908" y="193548"/>
                </a:lnTo>
                <a:lnTo>
                  <a:pt x="28956" y="205740"/>
                </a:lnTo>
                <a:lnTo>
                  <a:pt x="50292" y="239268"/>
                </a:lnTo>
                <a:lnTo>
                  <a:pt x="89916" y="271272"/>
                </a:lnTo>
                <a:lnTo>
                  <a:pt x="100584" y="277368"/>
                </a:lnTo>
                <a:lnTo>
                  <a:pt x="112775" y="281940"/>
                </a:lnTo>
                <a:lnTo>
                  <a:pt x="126491" y="284988"/>
                </a:lnTo>
                <a:lnTo>
                  <a:pt x="138684" y="286512"/>
                </a:lnTo>
                <a:lnTo>
                  <a:pt x="152400" y="288036"/>
                </a:lnTo>
                <a:lnTo>
                  <a:pt x="227076" y="288036"/>
                </a:lnTo>
                <a:lnTo>
                  <a:pt x="199643" y="300228"/>
                </a:lnTo>
                <a:lnTo>
                  <a:pt x="169164" y="306324"/>
                </a:lnTo>
                <a:close/>
              </a:path>
              <a:path w="306704" h="306704">
                <a:moveTo>
                  <a:pt x="227076" y="288036"/>
                </a:moveTo>
                <a:lnTo>
                  <a:pt x="166116" y="288036"/>
                </a:lnTo>
                <a:lnTo>
                  <a:pt x="193548" y="281940"/>
                </a:lnTo>
                <a:lnTo>
                  <a:pt x="205740" y="277368"/>
                </a:lnTo>
                <a:lnTo>
                  <a:pt x="216407" y="271272"/>
                </a:lnTo>
                <a:lnTo>
                  <a:pt x="228600" y="265176"/>
                </a:lnTo>
                <a:lnTo>
                  <a:pt x="237743" y="257556"/>
                </a:lnTo>
                <a:lnTo>
                  <a:pt x="248411" y="248412"/>
                </a:lnTo>
                <a:lnTo>
                  <a:pt x="256031" y="239268"/>
                </a:lnTo>
                <a:lnTo>
                  <a:pt x="265176" y="228600"/>
                </a:lnTo>
                <a:lnTo>
                  <a:pt x="277368" y="207264"/>
                </a:lnTo>
                <a:lnTo>
                  <a:pt x="281940" y="193548"/>
                </a:lnTo>
                <a:lnTo>
                  <a:pt x="284988" y="181356"/>
                </a:lnTo>
                <a:lnTo>
                  <a:pt x="288036" y="153924"/>
                </a:lnTo>
                <a:lnTo>
                  <a:pt x="286512" y="140208"/>
                </a:lnTo>
                <a:lnTo>
                  <a:pt x="277368" y="102108"/>
                </a:lnTo>
                <a:lnTo>
                  <a:pt x="257556" y="68580"/>
                </a:lnTo>
                <a:lnTo>
                  <a:pt x="228600" y="42672"/>
                </a:lnTo>
                <a:lnTo>
                  <a:pt x="193548" y="25908"/>
                </a:lnTo>
                <a:lnTo>
                  <a:pt x="167640" y="19812"/>
                </a:lnTo>
                <a:lnTo>
                  <a:pt x="228295" y="19812"/>
                </a:lnTo>
                <a:lnTo>
                  <a:pt x="262128" y="45720"/>
                </a:lnTo>
                <a:lnTo>
                  <a:pt x="288036" y="80772"/>
                </a:lnTo>
                <a:lnTo>
                  <a:pt x="303276" y="121920"/>
                </a:lnTo>
                <a:lnTo>
                  <a:pt x="306323" y="137160"/>
                </a:lnTo>
                <a:lnTo>
                  <a:pt x="306323" y="169164"/>
                </a:lnTo>
                <a:lnTo>
                  <a:pt x="288036" y="227076"/>
                </a:lnTo>
                <a:lnTo>
                  <a:pt x="262128" y="262128"/>
                </a:lnTo>
                <a:lnTo>
                  <a:pt x="239268" y="280416"/>
                </a:lnTo>
                <a:lnTo>
                  <a:pt x="22707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847270" y="4323594"/>
            <a:ext cx="1133475" cy="1118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r" marR="118745">
              <a:lnSpc>
                <a:spcPct val="100000"/>
              </a:lnSpc>
              <a:spcBef>
                <a:spcPts val="165"/>
              </a:spcBef>
            </a:pP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r" marR="118745">
              <a:lnSpc>
                <a:spcPct val="100000"/>
              </a:lnSpc>
            </a:pPr>
            <a:r>
              <a:rPr dirty="0" sz="1800" spc="-35">
                <a:solidFill>
                  <a:srgbClr val="FF0000"/>
                </a:solidFill>
                <a:latin typeface="Palatino Linotype"/>
                <a:cs typeface="Palatino Linotype"/>
              </a:rPr>
              <a:t>0.5</a:t>
            </a:r>
            <a:r>
              <a:rPr dirty="0" sz="1800" spc="-3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52">
                <a:solidFill>
                  <a:srgbClr val="FF0000"/>
                </a:solidFill>
                <a:latin typeface="Palatino Linotype"/>
                <a:cs typeface="Palatino Linotype"/>
              </a:rPr>
              <a:t>sd </a:t>
            </a:r>
            <a:r>
              <a:rPr dirty="0" sz="1800" spc="12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dirty="0" sz="1800" spc="-7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5">
                <a:solidFill>
                  <a:srgbClr val="FF0000"/>
                </a:solidFill>
                <a:latin typeface="Palatino Linotype"/>
                <a:cs typeface="Palatino Linotype"/>
              </a:rPr>
              <a:t>s1</a:t>
            </a:r>
            <a:endParaRPr baseline="-20833" sz="1800">
              <a:latin typeface="Palatino Linotype"/>
              <a:cs typeface="Palatino Linotype"/>
            </a:endParaRPr>
          </a:p>
          <a:p>
            <a:pPr algn="r" marR="119380">
              <a:lnSpc>
                <a:spcPts val="2155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81700" y="536143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53071" y="4935473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77100" y="2628138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209026" y="4157472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09026" y="4614672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68640" y="4328159"/>
            <a:ext cx="106680" cy="287020"/>
          </a:xfrm>
          <a:custGeom>
            <a:avLst/>
            <a:gdLst/>
            <a:ahLst/>
            <a:cxnLst/>
            <a:rect l="l" t="t" r="r" b="b"/>
            <a:pathLst>
              <a:path w="106679" h="287020">
                <a:moveTo>
                  <a:pt x="0" y="0"/>
                </a:moveTo>
                <a:lnTo>
                  <a:pt x="106680" y="0"/>
                </a:lnTo>
                <a:lnTo>
                  <a:pt x="106680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156447" y="4314444"/>
            <a:ext cx="131445" cy="314325"/>
          </a:xfrm>
          <a:custGeom>
            <a:avLst/>
            <a:gdLst/>
            <a:ahLst/>
            <a:cxnLst/>
            <a:rect l="l" t="t" r="r" b="b"/>
            <a:pathLst>
              <a:path w="131445" h="314325">
                <a:moveTo>
                  <a:pt x="124968" y="313944"/>
                </a:moveTo>
                <a:lnTo>
                  <a:pt x="4572" y="313944"/>
                </a:lnTo>
                <a:lnTo>
                  <a:pt x="0" y="307847"/>
                </a:lnTo>
                <a:lnTo>
                  <a:pt x="0" y="6096"/>
                </a:lnTo>
                <a:lnTo>
                  <a:pt x="4572" y="0"/>
                </a:lnTo>
                <a:lnTo>
                  <a:pt x="124968" y="0"/>
                </a:lnTo>
                <a:lnTo>
                  <a:pt x="131064" y="6096"/>
                </a:lnTo>
                <a:lnTo>
                  <a:pt x="131064" y="13716"/>
                </a:ln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8"/>
                </a:lnTo>
                <a:lnTo>
                  <a:pt x="131064" y="300228"/>
                </a:lnTo>
                <a:lnTo>
                  <a:pt x="131064" y="307847"/>
                </a:lnTo>
                <a:lnTo>
                  <a:pt x="124968" y="313944"/>
                </a:lnTo>
                <a:close/>
              </a:path>
              <a:path w="131445" h="314325">
                <a:moveTo>
                  <a:pt x="24384" y="25908"/>
                </a:move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close/>
              </a:path>
              <a:path w="131445" h="314325">
                <a:moveTo>
                  <a:pt x="105155" y="25908"/>
                </a:moveTo>
                <a:lnTo>
                  <a:pt x="24384" y="25908"/>
                </a:lnTo>
                <a:lnTo>
                  <a:pt x="24384" y="13716"/>
                </a:lnTo>
                <a:lnTo>
                  <a:pt x="105155" y="13716"/>
                </a:lnTo>
                <a:lnTo>
                  <a:pt x="105155" y="25908"/>
                </a:lnTo>
                <a:close/>
              </a:path>
              <a:path w="131445" h="314325">
                <a:moveTo>
                  <a:pt x="105155" y="300228"/>
                </a:moveTo>
                <a:lnTo>
                  <a:pt x="105155" y="13716"/>
                </a:lnTo>
                <a:lnTo>
                  <a:pt x="118872" y="25908"/>
                </a:lnTo>
                <a:lnTo>
                  <a:pt x="131064" y="25908"/>
                </a:lnTo>
                <a:lnTo>
                  <a:pt x="131064" y="288035"/>
                </a:lnTo>
                <a:lnTo>
                  <a:pt x="118872" y="288035"/>
                </a:lnTo>
                <a:lnTo>
                  <a:pt x="105155" y="300228"/>
                </a:lnTo>
                <a:close/>
              </a:path>
              <a:path w="131445" h="314325">
                <a:moveTo>
                  <a:pt x="131064" y="25908"/>
                </a:moveTo>
                <a:lnTo>
                  <a:pt x="118872" y="25908"/>
                </a:lnTo>
                <a:lnTo>
                  <a:pt x="105155" y="13716"/>
                </a:lnTo>
                <a:lnTo>
                  <a:pt x="131064" y="13716"/>
                </a:lnTo>
                <a:lnTo>
                  <a:pt x="131064" y="25908"/>
                </a:lnTo>
                <a:close/>
              </a:path>
              <a:path w="131445" h="314325">
                <a:moveTo>
                  <a:pt x="24384" y="300228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8"/>
                </a:lnTo>
                <a:close/>
              </a:path>
              <a:path w="131445" h="314325">
                <a:moveTo>
                  <a:pt x="105155" y="300228"/>
                </a:moveTo>
                <a:lnTo>
                  <a:pt x="24384" y="300228"/>
                </a:lnTo>
                <a:lnTo>
                  <a:pt x="24384" y="288035"/>
                </a:lnTo>
                <a:lnTo>
                  <a:pt x="105155" y="288035"/>
                </a:lnTo>
                <a:lnTo>
                  <a:pt x="105155" y="300228"/>
                </a:lnTo>
                <a:close/>
              </a:path>
              <a:path w="131445" h="314325">
                <a:moveTo>
                  <a:pt x="131064" y="300228"/>
                </a:moveTo>
                <a:lnTo>
                  <a:pt x="105155" y="300228"/>
                </a:lnTo>
                <a:lnTo>
                  <a:pt x="118872" y="288035"/>
                </a:lnTo>
                <a:lnTo>
                  <a:pt x="131064" y="288035"/>
                </a:lnTo>
                <a:lnTo>
                  <a:pt x="131064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317420" y="4354029"/>
            <a:ext cx="1210945" cy="1055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862965">
              <a:lnSpc>
                <a:spcPts val="20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  <a:p>
            <a:pPr marL="127000">
              <a:lnSpc>
                <a:spcPts val="2000"/>
              </a:lnSpc>
            </a:pP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800" spc="-5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5">
                <a:solidFill>
                  <a:srgbClr val="FF0000"/>
                </a:solidFill>
                <a:latin typeface="Palatino Linotype"/>
                <a:cs typeface="Palatino Linotype"/>
              </a:rPr>
              <a:t>s2 </a:t>
            </a:r>
            <a:r>
              <a:rPr dirty="0" sz="1800" spc="12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dirty="0" sz="1800" spc="-5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Palatino Linotype"/>
                <a:cs typeface="Palatino Linotype"/>
              </a:rPr>
              <a:t>-0.5</a:t>
            </a:r>
            <a:r>
              <a:rPr dirty="0" sz="1800" spc="-3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44">
                <a:solidFill>
                  <a:srgbClr val="FF0000"/>
                </a:solidFill>
                <a:latin typeface="Palatino Linotype"/>
                <a:cs typeface="Palatino Linotype"/>
              </a:rPr>
              <a:t>sd</a:t>
            </a:r>
            <a:endParaRPr baseline="-20833" sz="1800">
              <a:latin typeface="Palatino Linotype"/>
              <a:cs typeface="Palatino Linotype"/>
            </a:endParaRPr>
          </a:p>
          <a:p>
            <a:pPr marL="127000">
              <a:lnSpc>
                <a:spcPts val="2155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63483" y="4835652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69164" y="306324"/>
                </a:moveTo>
                <a:lnTo>
                  <a:pt x="138684" y="306324"/>
                </a:lnTo>
                <a:lnTo>
                  <a:pt x="108204" y="300228"/>
                </a:lnTo>
                <a:lnTo>
                  <a:pt x="68580" y="280416"/>
                </a:lnTo>
                <a:lnTo>
                  <a:pt x="35052" y="251460"/>
                </a:lnTo>
                <a:lnTo>
                  <a:pt x="27432" y="239268"/>
                </a:lnTo>
                <a:lnTo>
                  <a:pt x="18288" y="227076"/>
                </a:lnTo>
                <a:lnTo>
                  <a:pt x="12192" y="213360"/>
                </a:lnTo>
                <a:lnTo>
                  <a:pt x="7620" y="199644"/>
                </a:lnTo>
                <a:lnTo>
                  <a:pt x="3048" y="184404"/>
                </a:lnTo>
                <a:lnTo>
                  <a:pt x="0" y="153924"/>
                </a:lnTo>
                <a:lnTo>
                  <a:pt x="3048" y="123444"/>
                </a:lnTo>
                <a:lnTo>
                  <a:pt x="18288" y="80772"/>
                </a:lnTo>
                <a:lnTo>
                  <a:pt x="44195" y="45720"/>
                </a:lnTo>
                <a:lnTo>
                  <a:pt x="80772" y="18288"/>
                </a:lnTo>
                <a:lnTo>
                  <a:pt x="121920" y="3048"/>
                </a:lnTo>
                <a:lnTo>
                  <a:pt x="152400" y="0"/>
                </a:lnTo>
                <a:lnTo>
                  <a:pt x="184404" y="3048"/>
                </a:lnTo>
                <a:lnTo>
                  <a:pt x="198119" y="7620"/>
                </a:lnTo>
                <a:lnTo>
                  <a:pt x="213359" y="12192"/>
                </a:lnTo>
                <a:lnTo>
                  <a:pt x="225551" y="18288"/>
                </a:lnTo>
                <a:lnTo>
                  <a:pt x="228295" y="19812"/>
                </a:lnTo>
                <a:lnTo>
                  <a:pt x="140208" y="19812"/>
                </a:lnTo>
                <a:lnTo>
                  <a:pt x="126491" y="21336"/>
                </a:lnTo>
                <a:lnTo>
                  <a:pt x="89916" y="35052"/>
                </a:lnTo>
                <a:lnTo>
                  <a:pt x="68580" y="50292"/>
                </a:lnTo>
                <a:lnTo>
                  <a:pt x="59436" y="57912"/>
                </a:lnTo>
                <a:lnTo>
                  <a:pt x="35052" y="88392"/>
                </a:lnTo>
                <a:lnTo>
                  <a:pt x="21336" y="126492"/>
                </a:lnTo>
                <a:lnTo>
                  <a:pt x="19812" y="138684"/>
                </a:lnTo>
                <a:lnTo>
                  <a:pt x="19812" y="166116"/>
                </a:lnTo>
                <a:lnTo>
                  <a:pt x="28956" y="205740"/>
                </a:lnTo>
                <a:lnTo>
                  <a:pt x="50292" y="237744"/>
                </a:lnTo>
                <a:lnTo>
                  <a:pt x="57912" y="248412"/>
                </a:lnTo>
                <a:lnTo>
                  <a:pt x="88391" y="271272"/>
                </a:lnTo>
                <a:lnTo>
                  <a:pt x="126491" y="284988"/>
                </a:lnTo>
                <a:lnTo>
                  <a:pt x="152400" y="288036"/>
                </a:lnTo>
                <a:lnTo>
                  <a:pt x="227076" y="288036"/>
                </a:lnTo>
                <a:lnTo>
                  <a:pt x="199643" y="300228"/>
                </a:lnTo>
                <a:lnTo>
                  <a:pt x="169164" y="306324"/>
                </a:lnTo>
                <a:close/>
              </a:path>
              <a:path w="306704" h="306704">
                <a:moveTo>
                  <a:pt x="227076" y="288036"/>
                </a:moveTo>
                <a:lnTo>
                  <a:pt x="152400" y="288036"/>
                </a:lnTo>
                <a:lnTo>
                  <a:pt x="179831" y="284988"/>
                </a:lnTo>
                <a:lnTo>
                  <a:pt x="193548" y="281940"/>
                </a:lnTo>
                <a:lnTo>
                  <a:pt x="205740" y="277368"/>
                </a:lnTo>
                <a:lnTo>
                  <a:pt x="216407" y="271272"/>
                </a:lnTo>
                <a:lnTo>
                  <a:pt x="228600" y="265176"/>
                </a:lnTo>
                <a:lnTo>
                  <a:pt x="271272" y="217932"/>
                </a:lnTo>
                <a:lnTo>
                  <a:pt x="284988" y="181356"/>
                </a:lnTo>
                <a:lnTo>
                  <a:pt x="288036" y="153924"/>
                </a:lnTo>
                <a:lnTo>
                  <a:pt x="284988" y="126492"/>
                </a:lnTo>
                <a:lnTo>
                  <a:pt x="271272" y="89916"/>
                </a:lnTo>
                <a:lnTo>
                  <a:pt x="239268" y="50292"/>
                </a:lnTo>
                <a:lnTo>
                  <a:pt x="181356" y="21336"/>
                </a:lnTo>
                <a:lnTo>
                  <a:pt x="167640" y="19812"/>
                </a:lnTo>
                <a:lnTo>
                  <a:pt x="228295" y="19812"/>
                </a:lnTo>
                <a:lnTo>
                  <a:pt x="239268" y="25908"/>
                </a:lnTo>
                <a:lnTo>
                  <a:pt x="249936" y="35052"/>
                </a:lnTo>
                <a:lnTo>
                  <a:pt x="262128" y="44196"/>
                </a:lnTo>
                <a:lnTo>
                  <a:pt x="288036" y="79248"/>
                </a:lnTo>
                <a:lnTo>
                  <a:pt x="306323" y="137160"/>
                </a:lnTo>
                <a:lnTo>
                  <a:pt x="306323" y="169164"/>
                </a:lnTo>
                <a:lnTo>
                  <a:pt x="288036" y="225552"/>
                </a:lnTo>
                <a:lnTo>
                  <a:pt x="262128" y="260604"/>
                </a:lnTo>
                <a:lnTo>
                  <a:pt x="239268" y="280416"/>
                </a:lnTo>
                <a:lnTo>
                  <a:pt x="22707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38159" y="534924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683767" y="3451835"/>
            <a:ext cx="9309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  <a:tabLst>
                <a:tab pos="662940" algn="l"/>
              </a:tabLst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	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52538" y="243535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59234" y="4307109"/>
            <a:ext cx="452120" cy="0"/>
          </a:xfrm>
          <a:custGeom>
            <a:avLst/>
            <a:gdLst/>
            <a:ahLst/>
            <a:cxnLst/>
            <a:rect l="l" t="t" r="r" b="b"/>
            <a:pathLst>
              <a:path w="452119" h="0">
                <a:moveTo>
                  <a:pt x="0" y="0"/>
                </a:moveTo>
                <a:lnTo>
                  <a:pt x="451866" y="0"/>
                </a:lnTo>
              </a:path>
            </a:pathLst>
          </a:custGeom>
          <a:ln w="1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62788" y="4307109"/>
            <a:ext cx="1402715" cy="0"/>
          </a:xfrm>
          <a:custGeom>
            <a:avLst/>
            <a:gdLst/>
            <a:ahLst/>
            <a:cxnLst/>
            <a:rect l="l" t="t" r="r" b="b"/>
            <a:pathLst>
              <a:path w="1402714" h="0">
                <a:moveTo>
                  <a:pt x="0" y="0"/>
                </a:moveTo>
                <a:lnTo>
                  <a:pt x="1402365" y="0"/>
                </a:lnTo>
              </a:path>
            </a:pathLst>
          </a:custGeom>
          <a:ln w="1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401316" y="4315967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94407" y="3938015"/>
            <a:ext cx="1226185" cy="521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7975">
              <a:lnSpc>
                <a:spcPts val="2010"/>
              </a:lnSpc>
            </a:pPr>
            <a:r>
              <a:rPr dirty="0" baseline="9259" sz="3600" spc="-209">
                <a:latin typeface="Times New Roman"/>
                <a:cs typeface="Times New Roman"/>
              </a:rPr>
              <a:t>A</a:t>
            </a:r>
            <a:r>
              <a:rPr dirty="0" sz="1350" spc="-140">
                <a:latin typeface="Times New Roman"/>
                <a:cs typeface="Times New Roman"/>
              </a:rPr>
              <a:t>v</a:t>
            </a:r>
            <a:r>
              <a:rPr dirty="0" sz="1350" spc="-140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  <a:p>
            <a:pPr marL="12700">
              <a:lnSpc>
                <a:spcPts val="2010"/>
              </a:lnSpc>
              <a:tabLst>
                <a:tab pos="798830" algn="l"/>
              </a:tabLst>
            </a:pPr>
            <a:r>
              <a:rPr dirty="0" sz="2400" spc="-225">
                <a:latin typeface="Times New Roman"/>
                <a:cs typeface="Times New Roman"/>
              </a:rPr>
              <a:t>	 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69963" y="4214367"/>
            <a:ext cx="139319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Palatino Linotype"/>
                <a:cs typeface="Palatino Linotype"/>
              </a:rPr>
              <a:t>2</a:t>
            </a:r>
            <a:r>
              <a:rPr dirty="0" sz="2400" spc="-400">
                <a:latin typeface="Palatino Linotype"/>
                <a:cs typeface="Palatino Linotype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682" b="1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Palatino Linotype"/>
                <a:cs typeface="Palatino Linotype"/>
              </a:rPr>
              <a:t>b</a:t>
            </a:r>
            <a:r>
              <a:rPr dirty="0" baseline="-16460" sz="2025" spc="-22">
                <a:latin typeface="Palatino Linotype"/>
                <a:cs typeface="Palatino Linotype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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16460" sz="2025" spc="-15">
                <a:latin typeface="Palatino Linotype"/>
                <a:cs typeface="Palatino Linotype"/>
              </a:rPr>
              <a:t>be </a:t>
            </a:r>
            <a:r>
              <a:rPr dirty="0" baseline="-16460" sz="2025" spc="-397">
                <a:latin typeface="Palatino Linotype"/>
                <a:cs typeface="Palatino Linotype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252757" y="3318319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 h="0">
                <a:moveTo>
                  <a:pt x="0" y="0"/>
                </a:moveTo>
                <a:lnTo>
                  <a:pt x="958595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547619" y="2948940"/>
            <a:ext cx="34544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120">
                <a:latin typeface="Times New Roman"/>
                <a:cs typeface="Times New Roman"/>
              </a:rPr>
              <a:t>v</a:t>
            </a:r>
            <a:r>
              <a:rPr dirty="0" sz="1350" spc="-45">
                <a:latin typeface="Palatino Linotype"/>
                <a:cs typeface="Palatino Linotype"/>
              </a:rPr>
              <a:t>o</a:t>
            </a:r>
            <a:r>
              <a:rPr dirty="0" sz="1350" spc="15">
                <a:latin typeface="Palatino Linotype"/>
                <a:cs typeface="Palatino Linotype"/>
              </a:rPr>
              <a:t>1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42719" y="3145535"/>
            <a:ext cx="73850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150">
                <a:latin typeface="Times New Roman"/>
                <a:cs typeface="Times New Roman"/>
              </a:rPr>
              <a:t>A</a:t>
            </a:r>
            <a:r>
              <a:rPr dirty="0" sz="1350" spc="-100">
                <a:latin typeface="Times New Roman"/>
                <a:cs typeface="Times New Roman"/>
              </a:rPr>
              <a:t>v</a:t>
            </a:r>
            <a:r>
              <a:rPr dirty="0" sz="1350" spc="-100">
                <a:latin typeface="Palatino Linotype"/>
                <a:cs typeface="Palatino Linotype"/>
              </a:rPr>
              <a:t>d1 </a:t>
            </a:r>
            <a:r>
              <a:rPr dirty="0" sz="1350" spc="-305">
                <a:latin typeface="Palatino Linotype"/>
                <a:cs typeface="Palatino Linotype"/>
              </a:rPr>
              <a:t> </a:t>
            </a:r>
            <a:r>
              <a:rPr dirty="0" baseline="9259" sz="3600" spc="-337">
                <a:latin typeface="Times New Roman"/>
                <a:cs typeface="Times New Roman"/>
              </a:rPr>
              <a:t></a:t>
            </a:r>
            <a:endParaRPr baseline="9259" sz="3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55011" y="3378708"/>
            <a:ext cx="92710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44">
                <a:latin typeface="Times New Roman"/>
                <a:cs typeface="Times New Roman"/>
              </a:rPr>
              <a:t>v</a:t>
            </a:r>
            <a:r>
              <a:rPr dirty="0" sz="1350" spc="-30">
                <a:latin typeface="Palatino Linotype"/>
                <a:cs typeface="Palatino Linotype"/>
              </a:rPr>
              <a:t>s1</a:t>
            </a:r>
            <a:r>
              <a:rPr dirty="0" sz="1350" spc="240">
                <a:latin typeface="Palatino Linotype"/>
                <a:cs typeface="Palatino Linotype"/>
              </a:rPr>
              <a:t> </a:t>
            </a:r>
            <a:r>
              <a:rPr dirty="0" baseline="9259" sz="3600" spc="-337">
                <a:latin typeface="Times New Roman"/>
                <a:cs typeface="Times New Roman"/>
              </a:rPr>
              <a:t> </a:t>
            </a:r>
            <a:r>
              <a:rPr dirty="0" baseline="9259" sz="3600" spc="-862">
                <a:latin typeface="Times New Roman"/>
                <a:cs typeface="Times New Roman"/>
              </a:rPr>
              <a:t> </a:t>
            </a:r>
            <a:r>
              <a:rPr dirty="0" baseline="9259" sz="3600" spc="-30">
                <a:latin typeface="Times New Roman"/>
                <a:cs typeface="Times New Roman"/>
              </a:rPr>
              <a:t>v</a:t>
            </a:r>
            <a:r>
              <a:rPr dirty="0" sz="1350" spc="-20">
                <a:latin typeface="Palatino Linotype"/>
                <a:cs typeface="Palatino Linotype"/>
              </a:rPr>
              <a:t>s2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627024" y="3335083"/>
            <a:ext cx="511175" cy="0"/>
          </a:xfrm>
          <a:custGeom>
            <a:avLst/>
            <a:gdLst/>
            <a:ahLst/>
            <a:cxnLst/>
            <a:rect l="l" t="t" r="r" b="b"/>
            <a:pathLst>
              <a:path w="511175" h="0">
                <a:moveTo>
                  <a:pt x="0" y="0"/>
                </a:moveTo>
                <a:lnTo>
                  <a:pt x="510730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632708" y="3343655"/>
            <a:ext cx="568960" cy="937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>
                <a:latin typeface="Palatino Linotype"/>
                <a:cs typeface="Palatino Linotype"/>
              </a:rPr>
              <a:t>2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16460" sz="2025" spc="-30">
                <a:latin typeface="Palatino Linotype"/>
                <a:cs typeface="Palatino Linotype"/>
              </a:rPr>
              <a:t>s1</a:t>
            </a:r>
            <a:endParaRPr baseline="-16460" sz="2025">
              <a:latin typeface="Palatino Linotype"/>
              <a:cs typeface="Palatino Linotype"/>
            </a:endParaRPr>
          </a:p>
          <a:p>
            <a:pPr marL="47625">
              <a:lnSpc>
                <a:spcPct val="100000"/>
              </a:lnSpc>
              <a:spcBef>
                <a:spcPts val="1290"/>
              </a:spcBef>
            </a:pP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325" i="1">
                <a:latin typeface="Times New Roman"/>
                <a:cs typeface="Times New Roman"/>
              </a:rPr>
              <a:t> </a:t>
            </a:r>
            <a:r>
              <a:rPr dirty="0" sz="2400" spc="-850">
                <a:latin typeface="Times New Roman"/>
                <a:cs typeface="Times New Roman"/>
              </a:rPr>
              <a:t>R</a:t>
            </a:r>
            <a:r>
              <a:rPr dirty="0" baseline="-16460" sz="2025" spc="-1275">
                <a:latin typeface="Palatino Linotype"/>
                <a:cs typeface="Palatino Linotype"/>
              </a:rPr>
              <a:t>L</a:t>
            </a:r>
            <a:r>
              <a:rPr dirty="0" baseline="3472" sz="3600" spc="-1275">
                <a:latin typeface="Times New Roman"/>
                <a:cs typeface="Times New Roman"/>
              </a:rPr>
              <a:t></a:t>
            </a:r>
            <a:endParaRPr baseline="3472" sz="3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61435" y="2965703"/>
            <a:ext cx="681355" cy="521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7980">
              <a:lnSpc>
                <a:spcPts val="2010"/>
              </a:lnSpc>
            </a:pPr>
            <a:r>
              <a:rPr dirty="0" baseline="9259" sz="3600" spc="-89">
                <a:latin typeface="Times New Roman"/>
                <a:cs typeface="Times New Roman"/>
              </a:rPr>
              <a:t>v</a:t>
            </a:r>
            <a:r>
              <a:rPr dirty="0" sz="1350" spc="-50">
                <a:latin typeface="Palatino Linotype"/>
                <a:cs typeface="Palatino Linotype"/>
              </a:rPr>
              <a:t>o</a:t>
            </a:r>
            <a:r>
              <a:rPr dirty="0" sz="1350" spc="15">
                <a:latin typeface="Palatino Linotype"/>
                <a:cs typeface="Palatino Linotype"/>
              </a:rPr>
              <a:t>1</a:t>
            </a:r>
            <a:endParaRPr sz="1350">
              <a:latin typeface="Palatino Linotype"/>
              <a:cs typeface="Palatino Linotype"/>
            </a:endParaRPr>
          </a:p>
          <a:p>
            <a:pPr marL="12700">
              <a:lnSpc>
                <a:spcPts val="2010"/>
              </a:lnSpc>
            </a:pP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29121" y="2361009"/>
            <a:ext cx="278193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单出</a:t>
            </a:r>
            <a:r>
              <a:rPr dirty="0" sz="2400" spc="5">
                <a:latin typeface="宋体"/>
                <a:cs typeface="宋体"/>
              </a:rPr>
              <a:t>差模电压增益：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23568" y="2469714"/>
            <a:ext cx="944244" cy="145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600"/>
              </a:lnSpc>
            </a:pPr>
            <a:r>
              <a:rPr dirty="0" sz="2400">
                <a:latin typeface="宋体"/>
                <a:cs typeface="宋体"/>
              </a:rPr>
              <a:t>是</a:t>
            </a:r>
            <a:r>
              <a:rPr dirty="0" sz="2400" spc="20">
                <a:latin typeface="宋体"/>
                <a:cs typeface="宋体"/>
              </a:rPr>
              <a:t>双</a:t>
            </a:r>
            <a:r>
              <a:rPr dirty="0" sz="2400">
                <a:latin typeface="宋体"/>
                <a:cs typeface="宋体"/>
              </a:rPr>
              <a:t>出 </a:t>
            </a:r>
            <a:r>
              <a:rPr dirty="0" sz="2400">
                <a:latin typeface="宋体"/>
                <a:cs typeface="宋体"/>
              </a:rPr>
              <a:t> 差</a:t>
            </a:r>
            <a:r>
              <a:rPr dirty="0" sz="2400" spc="20">
                <a:latin typeface="宋体"/>
                <a:cs typeface="宋体"/>
              </a:rPr>
              <a:t>模</a:t>
            </a:r>
            <a:r>
              <a:rPr dirty="0" sz="2400">
                <a:latin typeface="宋体"/>
                <a:cs typeface="宋体"/>
              </a:rPr>
              <a:t>输 </a:t>
            </a:r>
            <a:r>
              <a:rPr dirty="0" sz="2400">
                <a:latin typeface="宋体"/>
                <a:cs typeface="宋体"/>
              </a:rPr>
              <a:t> 出</a:t>
            </a:r>
            <a:r>
              <a:rPr dirty="0" sz="2400" spc="20">
                <a:latin typeface="宋体"/>
                <a:cs typeface="宋体"/>
              </a:rPr>
              <a:t>增</a:t>
            </a:r>
            <a:r>
              <a:rPr dirty="0" sz="2400">
                <a:latin typeface="宋体"/>
                <a:cs typeface="宋体"/>
              </a:rPr>
              <a:t>益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的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29124" y="5402840"/>
            <a:ext cx="156019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差</a:t>
            </a:r>
            <a:r>
              <a:rPr dirty="0" sz="2000" spc="20" b="1">
                <a:latin typeface="Microsoft JhengHei"/>
                <a:cs typeface="Microsoft JhengHei"/>
              </a:rPr>
              <a:t>模交</a:t>
            </a:r>
            <a:r>
              <a:rPr dirty="0" sz="2000" b="1">
                <a:latin typeface="Microsoft JhengHei"/>
                <a:cs typeface="Microsoft JhengHei"/>
              </a:rPr>
              <a:t>流</a:t>
            </a:r>
            <a:r>
              <a:rPr dirty="0" sz="2000" spc="20" b="1">
                <a:latin typeface="Microsoft JhengHei"/>
                <a:cs typeface="Microsoft JhengHei"/>
              </a:rPr>
              <a:t>通</a:t>
            </a:r>
            <a:r>
              <a:rPr dirty="0" sz="2000" b="1">
                <a:latin typeface="Microsoft JhengHei"/>
                <a:cs typeface="Microsoft JhengHei"/>
              </a:rPr>
              <a:t>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92671" y="5992367"/>
            <a:ext cx="150812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16460" sz="2025" spc="-1139">
                <a:latin typeface="Palatino Linotype"/>
                <a:cs typeface="Palatino Linotype"/>
              </a:rPr>
              <a:t>L</a:t>
            </a:r>
            <a:r>
              <a:rPr dirty="0" baseline="4629" sz="3600" spc="-2715">
                <a:latin typeface="Times New Roman"/>
                <a:cs typeface="Times New Roman"/>
              </a:rPr>
              <a:t></a:t>
            </a:r>
            <a:r>
              <a:rPr dirty="0" baseline="4629" sz="3600">
                <a:latin typeface="Times New Roman"/>
                <a:cs typeface="Times New Roman"/>
              </a:rPr>
              <a:t>	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Times New Roman"/>
                <a:cs typeface="Times New Roman"/>
              </a:rPr>
              <a:t>R</a:t>
            </a:r>
            <a:r>
              <a:rPr dirty="0" baseline="-16460" sz="2025" spc="15">
                <a:latin typeface="Palatino Linotype"/>
                <a:cs typeface="Palatino Linotype"/>
              </a:rPr>
              <a:t>c </a:t>
            </a:r>
            <a:r>
              <a:rPr dirty="0" baseline="-16460" sz="2025" spc="52">
                <a:latin typeface="Palatino Linotype"/>
                <a:cs typeface="Palatino Linotype"/>
              </a:rPr>
              <a:t> </a:t>
            </a:r>
            <a:r>
              <a:rPr dirty="0" sz="2400" spc="-45">
                <a:latin typeface="Palatino Linotype"/>
                <a:cs typeface="Palatino Linotype"/>
              </a:rPr>
              <a:t>//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16460" sz="2025" spc="-67">
                <a:latin typeface="Palatino Linotype"/>
                <a:cs typeface="Palatino Linotype"/>
              </a:rPr>
              <a:t>L</a:t>
            </a:r>
            <a:endParaRPr baseline="-16460" sz="2025">
              <a:latin typeface="Palatino Linotype"/>
              <a:cs typeface="Palatino Linotyp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96975" y="4876800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差</a:t>
            </a:r>
            <a:r>
              <a:rPr dirty="0" sz="2400">
                <a:latin typeface="宋体"/>
                <a:cs typeface="宋体"/>
              </a:rPr>
              <a:t>模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10359" y="5445252"/>
            <a:ext cx="36893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82">
                <a:latin typeface="Times New Roman"/>
                <a:cs typeface="Times New Roman"/>
              </a:rPr>
              <a:t>R</a:t>
            </a:r>
            <a:r>
              <a:rPr dirty="0" sz="1350" spc="-10">
                <a:latin typeface="Palatino Linotype"/>
                <a:cs typeface="Palatino Linotype"/>
              </a:rPr>
              <a:t>i</a:t>
            </a:r>
            <a:r>
              <a:rPr dirty="0" sz="1350" spc="-55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58416" y="5291835"/>
            <a:ext cx="1640839" cy="518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9079" indent="-246379">
              <a:lnSpc>
                <a:spcPct val="100000"/>
              </a:lnSpc>
              <a:buFont typeface="Times New Roman"/>
              <a:buChar char="□"/>
              <a:tabLst>
                <a:tab pos="259715" algn="l"/>
              </a:tabLst>
            </a:pPr>
            <a:r>
              <a:rPr dirty="0" sz="2400" spc="-5">
                <a:latin typeface="Palatino Linotype"/>
                <a:cs typeface="Palatino Linotype"/>
              </a:rPr>
              <a:t>2</a:t>
            </a:r>
            <a:r>
              <a:rPr dirty="0" sz="2400" spc="-385">
                <a:latin typeface="Palatino Linotype"/>
                <a:cs typeface="Palatino Linotype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705" b="1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Palatino Linotype"/>
                <a:cs typeface="Palatino Linotype"/>
              </a:rPr>
              <a:t>b</a:t>
            </a:r>
            <a:r>
              <a:rPr dirty="0" baseline="-16460" sz="2025">
                <a:latin typeface="Palatino Linotype"/>
                <a:cs typeface="Palatino Linotype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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baseline="-16460" sz="2025" spc="-22">
                <a:latin typeface="Palatino Linotype"/>
                <a:cs typeface="Palatino Linotype"/>
              </a:rPr>
              <a:t>be </a:t>
            </a:r>
            <a:r>
              <a:rPr dirty="0" baseline="-16460" sz="2025" spc="-390">
                <a:latin typeface="Palatino Linotype"/>
                <a:cs typeface="Palatino Linotype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96975" y="6062662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输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出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47264" y="6091682"/>
            <a:ext cx="942340" cy="386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50">
                <a:latin typeface="Times New Roman"/>
                <a:cs typeface="Times New Roman"/>
              </a:rPr>
              <a:t>R</a:t>
            </a:r>
            <a:r>
              <a:rPr dirty="0" baseline="-16460" sz="2025" spc="-75">
                <a:latin typeface="Palatino Linotype"/>
                <a:cs typeface="Palatino Linotype"/>
              </a:rPr>
              <a:t>o</a:t>
            </a:r>
            <a:r>
              <a:rPr dirty="0" baseline="-16460" sz="2025" spc="247">
                <a:latin typeface="Palatino Linotype"/>
                <a:cs typeface="Palatino Linotype"/>
              </a:rPr>
              <a:t> </a:t>
            </a:r>
            <a:r>
              <a:rPr dirty="0" sz="2350" spc="-185">
                <a:latin typeface="Times New Roman"/>
                <a:cs typeface="Times New Roman"/>
              </a:rPr>
              <a:t> </a:t>
            </a:r>
            <a:r>
              <a:rPr dirty="0" sz="2350" spc="-555">
                <a:latin typeface="Times New Roman"/>
                <a:cs typeface="Times New Roman"/>
              </a:rPr>
              <a:t> </a:t>
            </a:r>
            <a:r>
              <a:rPr dirty="0" sz="2350" spc="-20">
                <a:latin typeface="Times New Roman"/>
                <a:cs typeface="Times New Roman"/>
              </a:rPr>
              <a:t>R</a:t>
            </a:r>
            <a:r>
              <a:rPr dirty="0" baseline="-16460" sz="2025" spc="-30">
                <a:latin typeface="Palatino Linotype"/>
                <a:cs typeface="Palatino Linotype"/>
              </a:rPr>
              <a:t>c</a:t>
            </a:r>
            <a:endParaRPr baseline="-16460" sz="2025">
              <a:latin typeface="Palatino Linotype"/>
              <a:cs typeface="Palatino Linotyp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335587" y="1336243"/>
            <a:ext cx="414337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 marR="5080" indent="-18415">
              <a:lnSpc>
                <a:spcPct val="130500"/>
              </a:lnSpc>
            </a:pPr>
            <a:r>
              <a:rPr dirty="0" sz="2400" spc="-15">
                <a:solidFill>
                  <a:srgbClr val="0000CC"/>
                </a:solidFill>
                <a:latin typeface="宋体"/>
                <a:cs typeface="宋体"/>
              </a:rPr>
              <a:t>单端输出电压：</a:t>
            </a:r>
            <a:r>
              <a:rPr dirty="0" sz="2400" spc="-1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solidFill>
                  <a:srgbClr val="0000CC"/>
                </a:solidFill>
                <a:latin typeface="Palatino Linotype"/>
                <a:cs typeface="Palatino Linotype"/>
              </a:rPr>
              <a:t>o</a:t>
            </a:r>
            <a:r>
              <a:rPr dirty="0" sz="2400" spc="-15">
                <a:solidFill>
                  <a:srgbClr val="0000CC"/>
                </a:solidFill>
                <a:latin typeface="Palatino Linotype"/>
                <a:cs typeface="Palatino Linotype"/>
              </a:rPr>
              <a:t>=</a:t>
            </a:r>
            <a:r>
              <a:rPr dirty="0" sz="2400" spc="-1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solidFill>
                  <a:srgbClr val="0000CC"/>
                </a:solidFill>
                <a:latin typeface="Palatino Linotype"/>
                <a:cs typeface="Palatino Linotype"/>
              </a:rPr>
              <a:t>o1 </a:t>
            </a:r>
            <a:r>
              <a:rPr dirty="0" baseline="-20833" sz="2400" spc="-7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差动输入电压：</a:t>
            </a:r>
            <a:r>
              <a:rPr dirty="0" sz="2400" spc="-6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sd</a:t>
            </a:r>
            <a:r>
              <a:rPr dirty="0" sz="2400" spc="-35">
                <a:solidFill>
                  <a:srgbClr val="0000CC"/>
                </a:solidFill>
                <a:latin typeface="Palatino Linotype"/>
                <a:cs typeface="Palatino Linotype"/>
              </a:rPr>
              <a:t>=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s1</a:t>
            </a:r>
            <a:r>
              <a:rPr dirty="0" sz="2400" spc="-35">
                <a:solidFill>
                  <a:srgbClr val="0000CC"/>
                </a:solidFill>
                <a:latin typeface="Palatino Linotype"/>
                <a:cs typeface="Palatino Linotype"/>
              </a:rPr>
              <a:t>-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s2</a:t>
            </a:r>
            <a:r>
              <a:rPr dirty="0" sz="2400" spc="-35">
                <a:solidFill>
                  <a:srgbClr val="0000CC"/>
                </a:solidFill>
                <a:latin typeface="Palatino Linotype"/>
                <a:cs typeface="Palatino Linotype"/>
              </a:rPr>
              <a:t>=2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s1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824471" y="3936491"/>
            <a:ext cx="108585" cy="325120"/>
          </a:xfrm>
          <a:custGeom>
            <a:avLst/>
            <a:gdLst/>
            <a:ahLst/>
            <a:cxnLst/>
            <a:rect l="l" t="t" r="r" b="b"/>
            <a:pathLst>
              <a:path w="108584" h="325120">
                <a:moveTo>
                  <a:pt x="0" y="0"/>
                </a:moveTo>
                <a:lnTo>
                  <a:pt x="108204" y="0"/>
                </a:lnTo>
                <a:lnTo>
                  <a:pt x="108204" y="324611"/>
                </a:lnTo>
                <a:lnTo>
                  <a:pt x="0" y="3246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812280" y="3924300"/>
            <a:ext cx="132715" cy="349250"/>
          </a:xfrm>
          <a:custGeom>
            <a:avLst/>
            <a:gdLst/>
            <a:ahLst/>
            <a:cxnLst/>
            <a:rect l="l" t="t" r="r" b="b"/>
            <a:pathLst>
              <a:path w="132715" h="349250">
                <a:moveTo>
                  <a:pt x="128016" y="348996"/>
                </a:moveTo>
                <a:lnTo>
                  <a:pt x="6096" y="348996"/>
                </a:lnTo>
                <a:lnTo>
                  <a:pt x="0" y="342900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323087"/>
                </a:lnTo>
                <a:lnTo>
                  <a:pt x="12192" y="323087"/>
                </a:lnTo>
                <a:lnTo>
                  <a:pt x="24384" y="336804"/>
                </a:lnTo>
                <a:lnTo>
                  <a:pt x="132588" y="336804"/>
                </a:lnTo>
                <a:lnTo>
                  <a:pt x="132588" y="342900"/>
                </a:lnTo>
                <a:lnTo>
                  <a:pt x="128016" y="348996"/>
                </a:lnTo>
                <a:close/>
              </a:path>
              <a:path w="132715" h="34925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5" h="349250">
                <a:moveTo>
                  <a:pt x="108204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349250">
                <a:moveTo>
                  <a:pt x="108204" y="336804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323087"/>
                </a:lnTo>
                <a:lnTo>
                  <a:pt x="120396" y="323087"/>
                </a:lnTo>
                <a:lnTo>
                  <a:pt x="108204" y="336804"/>
                </a:lnTo>
                <a:close/>
              </a:path>
              <a:path w="132715" h="34925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349250">
                <a:moveTo>
                  <a:pt x="24384" y="336804"/>
                </a:moveTo>
                <a:lnTo>
                  <a:pt x="12192" y="323087"/>
                </a:lnTo>
                <a:lnTo>
                  <a:pt x="24384" y="323087"/>
                </a:lnTo>
                <a:lnTo>
                  <a:pt x="24384" y="336804"/>
                </a:lnTo>
                <a:close/>
              </a:path>
              <a:path w="132715" h="349250">
                <a:moveTo>
                  <a:pt x="108204" y="336804"/>
                </a:moveTo>
                <a:lnTo>
                  <a:pt x="24384" y="336804"/>
                </a:lnTo>
                <a:lnTo>
                  <a:pt x="24384" y="323087"/>
                </a:lnTo>
                <a:lnTo>
                  <a:pt x="108204" y="323087"/>
                </a:lnTo>
                <a:lnTo>
                  <a:pt x="108204" y="336804"/>
                </a:lnTo>
                <a:close/>
              </a:path>
              <a:path w="132715" h="349250">
                <a:moveTo>
                  <a:pt x="132588" y="336804"/>
                </a:moveTo>
                <a:lnTo>
                  <a:pt x="108204" y="336804"/>
                </a:lnTo>
                <a:lnTo>
                  <a:pt x="120396" y="323087"/>
                </a:lnTo>
                <a:lnTo>
                  <a:pt x="132588" y="323087"/>
                </a:lnTo>
                <a:lnTo>
                  <a:pt x="132588" y="3368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982436" y="3937981"/>
            <a:ext cx="2794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1800" spc="97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803135" y="443331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8573" y="424891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78573" y="374599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52470">
              <a:lnSpc>
                <a:spcPct val="100000"/>
              </a:lnSpc>
            </a:pPr>
            <a:r>
              <a:rPr dirty="0" spc="0"/>
              <a:t>（</a:t>
            </a:r>
            <a:r>
              <a:rPr dirty="0">
                <a:latin typeface="Palatino Linotype"/>
                <a:cs typeface="Palatino Linotype"/>
              </a:rPr>
              <a:t>5</a:t>
            </a:r>
            <a:r>
              <a:rPr dirty="0" spc="-5"/>
              <a:t>）</a:t>
            </a:r>
            <a:r>
              <a:rPr dirty="0" spc="20"/>
              <a:t>动</a:t>
            </a:r>
            <a:r>
              <a:rPr dirty="0" spc="-5"/>
              <a:t>态</a:t>
            </a:r>
            <a:r>
              <a:rPr dirty="0" spc="20"/>
              <a:t>小</a:t>
            </a:r>
            <a:r>
              <a:rPr dirty="0" spc="-5"/>
              <a:t>信号</a:t>
            </a:r>
            <a:r>
              <a:rPr dirty="0" spc="20"/>
              <a:t>分</a:t>
            </a:r>
            <a:r>
              <a:rPr dirty="0" spc="-5"/>
              <a:t>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510" y="650031"/>
            <a:ext cx="23482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2.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长尾式差放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715" y="1546914"/>
            <a:ext cx="3592829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②共模参数（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5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c</a:t>
            </a:r>
            <a:r>
              <a:rPr dirty="0" baseline="-20202" sz="2475" spc="-52" b="1">
                <a:solidFill>
                  <a:srgbClr val="0000CC"/>
                </a:solidFill>
                <a:latin typeface="Malgun Gothic"/>
                <a:cs typeface="Malgun Gothic"/>
              </a:rPr>
              <a:t>、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ic</a:t>
            </a:r>
            <a:r>
              <a:rPr dirty="0" baseline="-20202" sz="2475" spc="-52" b="1">
                <a:solidFill>
                  <a:srgbClr val="0000CC"/>
                </a:solidFill>
                <a:latin typeface="Malgun Gothic"/>
                <a:cs typeface="Malgun Gothic"/>
              </a:rPr>
              <a:t>、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o</a:t>
            </a: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1571" y="356082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99731" y="2135124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674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970787"/>
                </a:lnTo>
                <a:lnTo>
                  <a:pt x="38100" y="970787"/>
                </a:lnTo>
                <a:lnTo>
                  <a:pt x="28956" y="972674"/>
                </a:lnTo>
                <a:close/>
              </a:path>
              <a:path w="76200" h="1047114">
                <a:moveTo>
                  <a:pt x="48768" y="1008887"/>
                </a:moveTo>
                <a:lnTo>
                  <a:pt x="28956" y="1008887"/>
                </a:lnTo>
                <a:lnTo>
                  <a:pt x="28956" y="972674"/>
                </a:lnTo>
                <a:lnTo>
                  <a:pt x="38100" y="970787"/>
                </a:lnTo>
                <a:lnTo>
                  <a:pt x="48768" y="972894"/>
                </a:lnTo>
                <a:lnTo>
                  <a:pt x="48768" y="1008887"/>
                </a:lnTo>
                <a:close/>
              </a:path>
              <a:path w="76200" h="1047114">
                <a:moveTo>
                  <a:pt x="48768" y="972894"/>
                </a:moveTo>
                <a:lnTo>
                  <a:pt x="38100" y="970787"/>
                </a:lnTo>
                <a:lnTo>
                  <a:pt x="48768" y="970787"/>
                </a:lnTo>
                <a:lnTo>
                  <a:pt x="48768" y="972894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788" y="1043820"/>
                </a:lnTo>
                <a:lnTo>
                  <a:pt x="11620" y="1035367"/>
                </a:lnTo>
                <a:lnTo>
                  <a:pt x="3167" y="1023199"/>
                </a:lnTo>
                <a:lnTo>
                  <a:pt x="0" y="1008887"/>
                </a:lnTo>
                <a:lnTo>
                  <a:pt x="3167" y="993933"/>
                </a:lnTo>
                <a:lnTo>
                  <a:pt x="11620" y="981836"/>
                </a:lnTo>
                <a:lnTo>
                  <a:pt x="23788" y="973740"/>
                </a:lnTo>
                <a:lnTo>
                  <a:pt x="28956" y="972674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199"/>
                </a:lnTo>
                <a:lnTo>
                  <a:pt x="65151" y="1035367"/>
                </a:lnTo>
                <a:lnTo>
                  <a:pt x="53054" y="1043820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8768" y="1008887"/>
                </a:lnTo>
                <a:lnTo>
                  <a:pt x="48768" y="972894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23632" y="3150108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37832" y="3150108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31735" y="3154680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38188" y="3419855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7619" y="103632"/>
                </a:moveTo>
                <a:lnTo>
                  <a:pt x="0" y="86867"/>
                </a:lnTo>
                <a:lnTo>
                  <a:pt x="184404" y="0"/>
                </a:lnTo>
                <a:lnTo>
                  <a:pt x="193548" y="18287"/>
                </a:lnTo>
                <a:lnTo>
                  <a:pt x="761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41235" y="3377184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36664" y="3578352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227" y="87232"/>
                </a:moveTo>
                <a:lnTo>
                  <a:pt x="0" y="16764"/>
                </a:lnTo>
                <a:lnTo>
                  <a:pt x="9144" y="0"/>
                </a:lnTo>
                <a:lnTo>
                  <a:pt x="148285" y="71450"/>
                </a:lnTo>
                <a:lnTo>
                  <a:pt x="157790" y="86168"/>
                </a:lnTo>
                <a:lnTo>
                  <a:pt x="137227" y="87232"/>
                </a:lnTo>
                <a:close/>
              </a:path>
              <a:path w="190500" h="109854">
                <a:moveTo>
                  <a:pt x="190500" y="103632"/>
                </a:moveTo>
                <a:lnTo>
                  <a:pt x="169164" y="103632"/>
                </a:lnTo>
                <a:lnTo>
                  <a:pt x="178308" y="86868"/>
                </a:lnTo>
                <a:lnTo>
                  <a:pt x="148285" y="71450"/>
                </a:lnTo>
                <a:lnTo>
                  <a:pt x="118872" y="25908"/>
                </a:lnTo>
                <a:lnTo>
                  <a:pt x="115824" y="21336"/>
                </a:lnTo>
                <a:lnTo>
                  <a:pt x="117348" y="15240"/>
                </a:lnTo>
                <a:lnTo>
                  <a:pt x="120396" y="12192"/>
                </a:lnTo>
                <a:lnTo>
                  <a:pt x="124968" y="9144"/>
                </a:lnTo>
                <a:lnTo>
                  <a:pt x="131064" y="10668"/>
                </a:lnTo>
                <a:lnTo>
                  <a:pt x="134112" y="15240"/>
                </a:lnTo>
                <a:lnTo>
                  <a:pt x="190500" y="103632"/>
                </a:lnTo>
                <a:close/>
              </a:path>
              <a:path w="190500" h="109854">
                <a:moveTo>
                  <a:pt x="157790" y="86168"/>
                </a:moveTo>
                <a:lnTo>
                  <a:pt x="148285" y="71450"/>
                </a:lnTo>
                <a:lnTo>
                  <a:pt x="175340" y="85344"/>
                </a:lnTo>
                <a:lnTo>
                  <a:pt x="173736" y="85344"/>
                </a:lnTo>
                <a:lnTo>
                  <a:pt x="157790" y="86168"/>
                </a:lnTo>
                <a:close/>
              </a:path>
              <a:path w="190500" h="109854">
                <a:moveTo>
                  <a:pt x="166116" y="99060"/>
                </a:moveTo>
                <a:lnTo>
                  <a:pt x="157790" y="86168"/>
                </a:lnTo>
                <a:lnTo>
                  <a:pt x="173736" y="85344"/>
                </a:lnTo>
                <a:lnTo>
                  <a:pt x="166116" y="99060"/>
                </a:lnTo>
                <a:close/>
              </a:path>
              <a:path w="190500" h="109854">
                <a:moveTo>
                  <a:pt x="171657" y="99060"/>
                </a:moveTo>
                <a:lnTo>
                  <a:pt x="166116" y="99060"/>
                </a:lnTo>
                <a:lnTo>
                  <a:pt x="173736" y="85344"/>
                </a:lnTo>
                <a:lnTo>
                  <a:pt x="175340" y="85344"/>
                </a:lnTo>
                <a:lnTo>
                  <a:pt x="178308" y="86868"/>
                </a:lnTo>
                <a:lnTo>
                  <a:pt x="171657" y="99060"/>
                </a:lnTo>
                <a:close/>
              </a:path>
              <a:path w="190500" h="109854">
                <a:moveTo>
                  <a:pt x="169164" y="103632"/>
                </a:moveTo>
                <a:lnTo>
                  <a:pt x="137227" y="87232"/>
                </a:lnTo>
                <a:lnTo>
                  <a:pt x="157790" y="86168"/>
                </a:lnTo>
                <a:lnTo>
                  <a:pt x="166116" y="99060"/>
                </a:lnTo>
                <a:lnTo>
                  <a:pt x="171657" y="99060"/>
                </a:lnTo>
                <a:lnTo>
                  <a:pt x="169164" y="103632"/>
                </a:lnTo>
                <a:close/>
              </a:path>
              <a:path w="190500" h="109854">
                <a:moveTo>
                  <a:pt x="80772" y="109728"/>
                </a:moveTo>
                <a:lnTo>
                  <a:pt x="76200" y="105156"/>
                </a:lnTo>
                <a:lnTo>
                  <a:pt x="76200" y="94488"/>
                </a:lnTo>
                <a:lnTo>
                  <a:pt x="79248" y="89916"/>
                </a:lnTo>
                <a:lnTo>
                  <a:pt x="85344" y="89916"/>
                </a:lnTo>
                <a:lnTo>
                  <a:pt x="137227" y="87232"/>
                </a:lnTo>
                <a:lnTo>
                  <a:pt x="169164" y="103632"/>
                </a:lnTo>
                <a:lnTo>
                  <a:pt x="190500" y="103632"/>
                </a:lnTo>
                <a:lnTo>
                  <a:pt x="86868" y="108204"/>
                </a:lnTo>
                <a:lnTo>
                  <a:pt x="80772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27164" y="3669791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57104" y="3417818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14843" y="1831848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28956" y="251872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249935"/>
                </a:lnTo>
                <a:lnTo>
                  <a:pt x="38100" y="249936"/>
                </a:lnTo>
                <a:lnTo>
                  <a:pt x="28956" y="251872"/>
                </a:lnTo>
                <a:close/>
              </a:path>
              <a:path w="76200" h="326389">
                <a:moveTo>
                  <a:pt x="47244" y="288036"/>
                </a:moveTo>
                <a:lnTo>
                  <a:pt x="28956" y="288036"/>
                </a:lnTo>
                <a:lnTo>
                  <a:pt x="28956" y="251872"/>
                </a:lnTo>
                <a:lnTo>
                  <a:pt x="38100" y="249936"/>
                </a:lnTo>
                <a:lnTo>
                  <a:pt x="47244" y="251872"/>
                </a:lnTo>
                <a:lnTo>
                  <a:pt x="47244" y="288036"/>
                </a:lnTo>
                <a:close/>
              </a:path>
              <a:path w="76200" h="326389">
                <a:moveTo>
                  <a:pt x="47244" y="251872"/>
                </a:moveTo>
                <a:lnTo>
                  <a:pt x="38100" y="249936"/>
                </a:lnTo>
                <a:lnTo>
                  <a:pt x="47244" y="249935"/>
                </a:lnTo>
                <a:lnTo>
                  <a:pt x="47244" y="251872"/>
                </a:lnTo>
                <a:close/>
              </a:path>
              <a:path w="76200" h="326389">
                <a:moveTo>
                  <a:pt x="38100" y="326136"/>
                </a:moveTo>
                <a:lnTo>
                  <a:pt x="23145" y="323183"/>
                </a:lnTo>
                <a:lnTo>
                  <a:pt x="11049" y="315087"/>
                </a:lnTo>
                <a:lnTo>
                  <a:pt x="2952" y="302990"/>
                </a:lnTo>
                <a:lnTo>
                  <a:pt x="0" y="288036"/>
                </a:lnTo>
                <a:lnTo>
                  <a:pt x="2952" y="273724"/>
                </a:lnTo>
                <a:lnTo>
                  <a:pt x="11049" y="261556"/>
                </a:lnTo>
                <a:lnTo>
                  <a:pt x="23145" y="253103"/>
                </a:lnTo>
                <a:lnTo>
                  <a:pt x="28956" y="251872"/>
                </a:lnTo>
                <a:lnTo>
                  <a:pt x="28956" y="288036"/>
                </a:lnTo>
                <a:lnTo>
                  <a:pt x="76200" y="288036"/>
                </a:lnTo>
                <a:lnTo>
                  <a:pt x="73247" y="302990"/>
                </a:lnTo>
                <a:lnTo>
                  <a:pt x="65151" y="315087"/>
                </a:lnTo>
                <a:lnTo>
                  <a:pt x="53054" y="323183"/>
                </a:lnTo>
                <a:lnTo>
                  <a:pt x="38100" y="326136"/>
                </a:lnTo>
                <a:close/>
              </a:path>
              <a:path w="76200" h="326389">
                <a:moveTo>
                  <a:pt x="76200" y="288036"/>
                </a:moveTo>
                <a:lnTo>
                  <a:pt x="47244" y="288036"/>
                </a:lnTo>
                <a:lnTo>
                  <a:pt x="47244" y="251872"/>
                </a:lnTo>
                <a:lnTo>
                  <a:pt x="53054" y="253103"/>
                </a:lnTo>
                <a:lnTo>
                  <a:pt x="65151" y="261556"/>
                </a:lnTo>
                <a:lnTo>
                  <a:pt x="73247" y="273724"/>
                </a:lnTo>
                <a:lnTo>
                  <a:pt x="76200" y="288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37703" y="183261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42403" y="2135123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71103" y="2135124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674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970787"/>
                </a:lnTo>
                <a:lnTo>
                  <a:pt x="38100" y="970787"/>
                </a:lnTo>
                <a:lnTo>
                  <a:pt x="28956" y="972674"/>
                </a:lnTo>
                <a:close/>
              </a:path>
              <a:path w="76200" h="1047114">
                <a:moveTo>
                  <a:pt x="48768" y="1008887"/>
                </a:moveTo>
                <a:lnTo>
                  <a:pt x="28956" y="1008887"/>
                </a:lnTo>
                <a:lnTo>
                  <a:pt x="28956" y="972674"/>
                </a:lnTo>
                <a:lnTo>
                  <a:pt x="38100" y="970787"/>
                </a:lnTo>
                <a:lnTo>
                  <a:pt x="48768" y="972894"/>
                </a:lnTo>
                <a:lnTo>
                  <a:pt x="48768" y="1008887"/>
                </a:lnTo>
                <a:close/>
              </a:path>
              <a:path w="76200" h="1047114">
                <a:moveTo>
                  <a:pt x="48768" y="972894"/>
                </a:moveTo>
                <a:lnTo>
                  <a:pt x="38100" y="970787"/>
                </a:lnTo>
                <a:lnTo>
                  <a:pt x="48768" y="970787"/>
                </a:lnTo>
                <a:lnTo>
                  <a:pt x="48768" y="972894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788" y="1043820"/>
                </a:lnTo>
                <a:lnTo>
                  <a:pt x="11620" y="1035367"/>
                </a:lnTo>
                <a:lnTo>
                  <a:pt x="3167" y="1023199"/>
                </a:lnTo>
                <a:lnTo>
                  <a:pt x="0" y="1008887"/>
                </a:lnTo>
                <a:lnTo>
                  <a:pt x="3167" y="993933"/>
                </a:lnTo>
                <a:lnTo>
                  <a:pt x="11620" y="981836"/>
                </a:lnTo>
                <a:lnTo>
                  <a:pt x="23788" y="973740"/>
                </a:lnTo>
                <a:lnTo>
                  <a:pt x="28956" y="972674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199"/>
                </a:lnTo>
                <a:lnTo>
                  <a:pt x="65151" y="1035367"/>
                </a:lnTo>
                <a:lnTo>
                  <a:pt x="53054" y="1043820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8768" y="1008887"/>
                </a:lnTo>
                <a:lnTo>
                  <a:pt x="48768" y="972894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81444" y="2496311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4" h="287019">
                <a:moveTo>
                  <a:pt x="0" y="0"/>
                </a:moveTo>
                <a:lnTo>
                  <a:pt x="108203" y="0"/>
                </a:lnTo>
                <a:lnTo>
                  <a:pt x="108203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69252" y="2482595"/>
            <a:ext cx="132715" cy="314325"/>
          </a:xfrm>
          <a:custGeom>
            <a:avLst/>
            <a:gdLst/>
            <a:ahLst/>
            <a:cxnLst/>
            <a:rect l="l" t="t" r="r" b="b"/>
            <a:pathLst>
              <a:path w="132715" h="314325">
                <a:moveTo>
                  <a:pt x="126491" y="313943"/>
                </a:moveTo>
                <a:lnTo>
                  <a:pt x="4572" y="313943"/>
                </a:lnTo>
                <a:lnTo>
                  <a:pt x="0" y="307847"/>
                </a:lnTo>
                <a:lnTo>
                  <a:pt x="0" y="6095"/>
                </a:lnTo>
                <a:lnTo>
                  <a:pt x="4572" y="0"/>
                </a:lnTo>
                <a:lnTo>
                  <a:pt x="126491" y="0"/>
                </a:lnTo>
                <a:lnTo>
                  <a:pt x="132588" y="6095"/>
                </a:lnTo>
                <a:lnTo>
                  <a:pt x="132588" y="13715"/>
                </a:lnTo>
                <a:lnTo>
                  <a:pt x="24384" y="13715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7847"/>
                </a:lnTo>
                <a:lnTo>
                  <a:pt x="126491" y="313943"/>
                </a:lnTo>
                <a:close/>
              </a:path>
              <a:path w="132715" h="314325">
                <a:moveTo>
                  <a:pt x="24384" y="25907"/>
                </a:moveTo>
                <a:lnTo>
                  <a:pt x="12192" y="25907"/>
                </a:lnTo>
                <a:lnTo>
                  <a:pt x="24384" y="13715"/>
                </a:lnTo>
                <a:lnTo>
                  <a:pt x="24384" y="25907"/>
                </a:lnTo>
                <a:close/>
              </a:path>
              <a:path w="132715" h="314325">
                <a:moveTo>
                  <a:pt x="106679" y="25907"/>
                </a:moveTo>
                <a:lnTo>
                  <a:pt x="24384" y="25907"/>
                </a:lnTo>
                <a:lnTo>
                  <a:pt x="24384" y="13715"/>
                </a:lnTo>
                <a:lnTo>
                  <a:pt x="106679" y="13715"/>
                </a:lnTo>
                <a:lnTo>
                  <a:pt x="106679" y="25907"/>
                </a:lnTo>
                <a:close/>
              </a:path>
              <a:path w="132715" h="314325">
                <a:moveTo>
                  <a:pt x="106679" y="300227"/>
                </a:moveTo>
                <a:lnTo>
                  <a:pt x="106679" y="13715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6679" y="300227"/>
                </a:lnTo>
                <a:close/>
              </a:path>
              <a:path w="132715" h="314325">
                <a:moveTo>
                  <a:pt x="132588" y="25907"/>
                </a:moveTo>
                <a:lnTo>
                  <a:pt x="120396" y="25907"/>
                </a:lnTo>
                <a:lnTo>
                  <a:pt x="106679" y="13715"/>
                </a:lnTo>
                <a:lnTo>
                  <a:pt x="132588" y="13715"/>
                </a:lnTo>
                <a:lnTo>
                  <a:pt x="132588" y="25907"/>
                </a:lnTo>
                <a:close/>
              </a:path>
              <a:path w="132715" h="314325">
                <a:moveTo>
                  <a:pt x="24384" y="300227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7"/>
                </a:lnTo>
                <a:close/>
              </a:path>
              <a:path w="132715" h="314325">
                <a:moveTo>
                  <a:pt x="106679" y="300227"/>
                </a:moveTo>
                <a:lnTo>
                  <a:pt x="24384" y="300227"/>
                </a:lnTo>
                <a:lnTo>
                  <a:pt x="24384" y="288035"/>
                </a:lnTo>
                <a:lnTo>
                  <a:pt x="106679" y="288035"/>
                </a:lnTo>
                <a:lnTo>
                  <a:pt x="106679" y="300227"/>
                </a:lnTo>
                <a:close/>
              </a:path>
              <a:path w="132715" h="314325">
                <a:moveTo>
                  <a:pt x="132588" y="300227"/>
                </a:moveTo>
                <a:lnTo>
                  <a:pt x="106679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55864" y="2506980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4" h="287019">
                <a:moveTo>
                  <a:pt x="0" y="0"/>
                </a:moveTo>
                <a:lnTo>
                  <a:pt x="108203" y="0"/>
                </a:lnTo>
                <a:lnTo>
                  <a:pt x="108203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43671" y="2494788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19">
                <a:moveTo>
                  <a:pt x="126491" y="312419"/>
                </a:moveTo>
                <a:lnTo>
                  <a:pt x="4572" y="312419"/>
                </a:lnTo>
                <a:lnTo>
                  <a:pt x="0" y="306323"/>
                </a:lnTo>
                <a:lnTo>
                  <a:pt x="0" y="4571"/>
                </a:lnTo>
                <a:lnTo>
                  <a:pt x="4572" y="0"/>
                </a:lnTo>
                <a:lnTo>
                  <a:pt x="126491" y="0"/>
                </a:lnTo>
                <a:lnTo>
                  <a:pt x="132588" y="4571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4383"/>
                </a:lnTo>
                <a:lnTo>
                  <a:pt x="24384" y="24383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298703"/>
                </a:lnTo>
                <a:lnTo>
                  <a:pt x="132588" y="298703"/>
                </a:lnTo>
                <a:lnTo>
                  <a:pt x="132588" y="306323"/>
                </a:lnTo>
                <a:lnTo>
                  <a:pt x="126491" y="312419"/>
                </a:lnTo>
                <a:close/>
              </a:path>
              <a:path w="132715" h="312419">
                <a:moveTo>
                  <a:pt x="24384" y="24383"/>
                </a:moveTo>
                <a:lnTo>
                  <a:pt x="12192" y="24383"/>
                </a:lnTo>
                <a:lnTo>
                  <a:pt x="24384" y="12191"/>
                </a:lnTo>
                <a:lnTo>
                  <a:pt x="24384" y="24383"/>
                </a:lnTo>
                <a:close/>
              </a:path>
              <a:path w="132715" h="312419">
                <a:moveTo>
                  <a:pt x="108204" y="24383"/>
                </a:moveTo>
                <a:lnTo>
                  <a:pt x="24384" y="24383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2715" h="312419">
                <a:moveTo>
                  <a:pt x="108204" y="298703"/>
                </a:moveTo>
                <a:lnTo>
                  <a:pt x="108204" y="12191"/>
                </a:lnTo>
                <a:lnTo>
                  <a:pt x="120396" y="24383"/>
                </a:lnTo>
                <a:lnTo>
                  <a:pt x="132588" y="24383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8204" y="298703"/>
                </a:lnTo>
                <a:close/>
              </a:path>
              <a:path w="132715" h="312419">
                <a:moveTo>
                  <a:pt x="132588" y="24383"/>
                </a:moveTo>
                <a:lnTo>
                  <a:pt x="120396" y="24383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4383"/>
                </a:lnTo>
                <a:close/>
              </a:path>
              <a:path w="132715" h="312419">
                <a:moveTo>
                  <a:pt x="24384" y="298703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298703"/>
                </a:lnTo>
                <a:close/>
              </a:path>
              <a:path w="132715" h="312419">
                <a:moveTo>
                  <a:pt x="108204" y="298703"/>
                </a:moveTo>
                <a:lnTo>
                  <a:pt x="24384" y="298703"/>
                </a:lnTo>
                <a:lnTo>
                  <a:pt x="24384" y="286511"/>
                </a:lnTo>
                <a:lnTo>
                  <a:pt x="108204" y="286511"/>
                </a:lnTo>
                <a:lnTo>
                  <a:pt x="108204" y="298703"/>
                </a:lnTo>
                <a:close/>
              </a:path>
              <a:path w="132715" h="312419">
                <a:moveTo>
                  <a:pt x="132588" y="298703"/>
                </a:moveTo>
                <a:lnTo>
                  <a:pt x="108204" y="298703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92083" y="3565397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79080" y="315467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02345" y="3159251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03107" y="3425952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185928" y="102108"/>
                </a:moveTo>
                <a:lnTo>
                  <a:pt x="0" y="16764"/>
                </a:lnTo>
                <a:lnTo>
                  <a:pt x="7620" y="0"/>
                </a:lnTo>
                <a:lnTo>
                  <a:pt x="193548" y="85344"/>
                </a:lnTo>
                <a:lnTo>
                  <a:pt x="185928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92845" y="3381755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06156" y="3582923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411" y="87160"/>
                </a:moveTo>
                <a:lnTo>
                  <a:pt x="35002" y="86208"/>
                </a:lnTo>
                <a:lnTo>
                  <a:pt x="44763" y="70779"/>
                </a:lnTo>
                <a:lnTo>
                  <a:pt x="181355" y="0"/>
                </a:lnTo>
                <a:lnTo>
                  <a:pt x="190499" y="16764"/>
                </a:lnTo>
                <a:lnTo>
                  <a:pt x="53411" y="87160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5155" y="109728"/>
                </a:lnTo>
                <a:lnTo>
                  <a:pt x="0" y="103632"/>
                </a:lnTo>
                <a:lnTo>
                  <a:pt x="56387" y="15240"/>
                </a:lnTo>
                <a:lnTo>
                  <a:pt x="59435" y="10668"/>
                </a:lnTo>
                <a:lnTo>
                  <a:pt x="65531" y="9144"/>
                </a:lnTo>
                <a:lnTo>
                  <a:pt x="74675" y="15240"/>
                </a:lnTo>
                <a:lnTo>
                  <a:pt x="76199" y="21336"/>
                </a:lnTo>
                <a:lnTo>
                  <a:pt x="73151" y="25908"/>
                </a:lnTo>
                <a:lnTo>
                  <a:pt x="44763" y="70779"/>
                </a:lnTo>
                <a:lnTo>
                  <a:pt x="13715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5156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3715" y="86868"/>
                </a:lnTo>
                <a:lnTo>
                  <a:pt x="44763" y="70779"/>
                </a:lnTo>
                <a:lnTo>
                  <a:pt x="35549" y="85344"/>
                </a:lnTo>
                <a:lnTo>
                  <a:pt x="18287" y="85344"/>
                </a:lnTo>
                <a:lnTo>
                  <a:pt x="25907" y="100584"/>
                </a:lnTo>
                <a:lnTo>
                  <a:pt x="27271" y="100584"/>
                </a:lnTo>
                <a:lnTo>
                  <a:pt x="21335" y="103632"/>
                </a:lnTo>
                <a:close/>
              </a:path>
              <a:path w="190500" h="109854">
                <a:moveTo>
                  <a:pt x="25907" y="100584"/>
                </a:moveTo>
                <a:lnTo>
                  <a:pt x="18287" y="85344"/>
                </a:lnTo>
                <a:lnTo>
                  <a:pt x="35002" y="86208"/>
                </a:lnTo>
                <a:lnTo>
                  <a:pt x="25907" y="100584"/>
                </a:lnTo>
                <a:close/>
              </a:path>
              <a:path w="190500" h="109854">
                <a:moveTo>
                  <a:pt x="35002" y="86208"/>
                </a:moveTo>
                <a:lnTo>
                  <a:pt x="18287" y="85344"/>
                </a:lnTo>
                <a:lnTo>
                  <a:pt x="35549" y="85344"/>
                </a:lnTo>
                <a:lnTo>
                  <a:pt x="35002" y="86208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5907" y="100584"/>
                </a:lnTo>
                <a:lnTo>
                  <a:pt x="35002" y="86208"/>
                </a:lnTo>
                <a:lnTo>
                  <a:pt x="53411" y="87160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3411" y="87160"/>
                </a:lnTo>
                <a:lnTo>
                  <a:pt x="106679" y="89916"/>
                </a:lnTo>
                <a:lnTo>
                  <a:pt x="111251" y="89916"/>
                </a:lnTo>
                <a:lnTo>
                  <a:pt x="115823" y="94488"/>
                </a:lnTo>
                <a:lnTo>
                  <a:pt x="114299" y="100584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06917" y="3674364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808410" y="3436127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18427" y="2517644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35397" y="2727900"/>
            <a:ext cx="63817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+  </a:t>
            </a:r>
            <a:r>
              <a:rPr dirty="0" sz="1800" spc="-80">
                <a:latin typeface="Times New Roman"/>
                <a:cs typeface="Times New Roman"/>
              </a:rPr>
              <a:t>v</a:t>
            </a:r>
            <a:r>
              <a:rPr dirty="0" baseline="-20833" sz="1800" spc="-120">
                <a:latin typeface="Palatino Linotype"/>
                <a:cs typeface="Palatino Linotype"/>
              </a:rPr>
              <a:t>o  </a:t>
            </a:r>
            <a:r>
              <a:rPr dirty="0" baseline="-20833" sz="1800" spc="82">
                <a:latin typeface="Palatino Linotype"/>
                <a:cs typeface="Palatino Linotype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73467" y="3112007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69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388" y="3476"/>
                </a:lnTo>
                <a:lnTo>
                  <a:pt x="75438" y="12954"/>
                </a:lnTo>
                <a:lnTo>
                  <a:pt x="84915" y="27003"/>
                </a:lnTo>
                <a:lnTo>
                  <a:pt x="88391" y="44196"/>
                </a:lnTo>
                <a:lnTo>
                  <a:pt x="84915" y="62269"/>
                </a:lnTo>
                <a:lnTo>
                  <a:pt x="75438" y="76771"/>
                </a:lnTo>
                <a:lnTo>
                  <a:pt x="61388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64323" y="310286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73152" y="3047"/>
                </a:moveTo>
                <a:lnTo>
                  <a:pt x="33528" y="3047"/>
                </a:lnTo>
                <a:lnTo>
                  <a:pt x="42672" y="0"/>
                </a:lnTo>
                <a:lnTo>
                  <a:pt x="65532" y="0"/>
                </a:lnTo>
                <a:lnTo>
                  <a:pt x="73152" y="3047"/>
                </a:lnTo>
                <a:close/>
              </a:path>
              <a:path w="108584" h="108585">
                <a:moveTo>
                  <a:pt x="83820" y="9143"/>
                </a:moveTo>
                <a:lnTo>
                  <a:pt x="24384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32004" y="3047"/>
                </a:lnTo>
                <a:lnTo>
                  <a:pt x="74676" y="3047"/>
                </a:lnTo>
                <a:lnTo>
                  <a:pt x="76200" y="4571"/>
                </a:lnTo>
                <a:lnTo>
                  <a:pt x="83820" y="7619"/>
                </a:lnTo>
                <a:lnTo>
                  <a:pt x="83820" y="9143"/>
                </a:lnTo>
                <a:close/>
              </a:path>
              <a:path w="108584" h="108585">
                <a:moveTo>
                  <a:pt x="85344" y="99059"/>
                </a:moveTo>
                <a:lnTo>
                  <a:pt x="22859" y="99059"/>
                </a:lnTo>
                <a:lnTo>
                  <a:pt x="16764" y="92963"/>
                </a:lnTo>
                <a:lnTo>
                  <a:pt x="15240" y="92963"/>
                </a:lnTo>
                <a:lnTo>
                  <a:pt x="15240" y="91439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3048" y="74675"/>
                </a:lnTo>
                <a:lnTo>
                  <a:pt x="1524" y="65531"/>
                </a:lnTo>
                <a:lnTo>
                  <a:pt x="0" y="65531"/>
                </a:lnTo>
                <a:lnTo>
                  <a:pt x="0" y="42671"/>
                </a:lnTo>
                <a:lnTo>
                  <a:pt x="1524" y="42671"/>
                </a:lnTo>
                <a:lnTo>
                  <a:pt x="3048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2964" y="16763"/>
                </a:lnTo>
                <a:lnTo>
                  <a:pt x="94107" y="18287"/>
                </a:lnTo>
                <a:lnTo>
                  <a:pt x="47244" y="18287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lnTo>
                  <a:pt x="35052" y="24383"/>
                </a:lnTo>
                <a:lnTo>
                  <a:pt x="30988" y="27431"/>
                </a:lnTo>
                <a:lnTo>
                  <a:pt x="28956" y="27431"/>
                </a:lnTo>
                <a:lnTo>
                  <a:pt x="24384" y="35051"/>
                </a:lnTo>
                <a:lnTo>
                  <a:pt x="24993" y="35051"/>
                </a:lnTo>
                <a:lnTo>
                  <a:pt x="22250" y="39623"/>
                </a:lnTo>
                <a:lnTo>
                  <a:pt x="21336" y="39623"/>
                </a:lnTo>
                <a:lnTo>
                  <a:pt x="20116" y="45719"/>
                </a:lnTo>
                <a:lnTo>
                  <a:pt x="19812" y="45719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812" y="62483"/>
                </a:lnTo>
                <a:lnTo>
                  <a:pt x="20116" y="62483"/>
                </a:lnTo>
                <a:lnTo>
                  <a:pt x="21336" y="68579"/>
                </a:lnTo>
                <a:lnTo>
                  <a:pt x="22250" y="68579"/>
                </a:lnTo>
                <a:lnTo>
                  <a:pt x="24993" y="73151"/>
                </a:lnTo>
                <a:lnTo>
                  <a:pt x="24384" y="73151"/>
                </a:lnTo>
                <a:lnTo>
                  <a:pt x="28956" y="80771"/>
                </a:lnTo>
                <a:lnTo>
                  <a:pt x="30987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6867"/>
                </a:lnTo>
                <a:lnTo>
                  <a:pt x="39624" y="86867"/>
                </a:lnTo>
                <a:lnTo>
                  <a:pt x="47244" y="89915"/>
                </a:lnTo>
                <a:lnTo>
                  <a:pt x="94106" y="89915"/>
                </a:lnTo>
                <a:lnTo>
                  <a:pt x="92964" y="91439"/>
                </a:lnTo>
                <a:lnTo>
                  <a:pt x="85344" y="99059"/>
                </a:lnTo>
                <a:close/>
              </a:path>
              <a:path w="108584" h="108585">
                <a:moveTo>
                  <a:pt x="45719" y="19811"/>
                </a:moveTo>
                <a:lnTo>
                  <a:pt x="47244" y="18287"/>
                </a:lnTo>
                <a:lnTo>
                  <a:pt x="53339" y="18287"/>
                </a:lnTo>
                <a:lnTo>
                  <a:pt x="54032" y="18426"/>
                </a:lnTo>
                <a:lnTo>
                  <a:pt x="45719" y="19811"/>
                </a:lnTo>
                <a:close/>
              </a:path>
              <a:path w="108584" h="108585">
                <a:moveTo>
                  <a:pt x="54032" y="18426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032" y="18426"/>
                </a:lnTo>
                <a:close/>
              </a:path>
              <a:path w="108584" h="108585">
                <a:moveTo>
                  <a:pt x="60960" y="19811"/>
                </a:moveTo>
                <a:lnTo>
                  <a:pt x="54032" y="18426"/>
                </a:lnTo>
                <a:lnTo>
                  <a:pt x="54864" y="18287"/>
                </a:lnTo>
                <a:lnTo>
                  <a:pt x="59436" y="18287"/>
                </a:lnTo>
                <a:lnTo>
                  <a:pt x="60960" y="19811"/>
                </a:lnTo>
                <a:close/>
              </a:path>
              <a:path w="108584" h="108585">
                <a:moveTo>
                  <a:pt x="78486" y="28384"/>
                </a:moveTo>
                <a:lnTo>
                  <a:pt x="73152" y="24383"/>
                </a:lnTo>
                <a:lnTo>
                  <a:pt x="67056" y="21335"/>
                </a:lnTo>
                <a:lnTo>
                  <a:pt x="68580" y="21335"/>
                </a:lnTo>
                <a:lnTo>
                  <a:pt x="59436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2859"/>
                </a:lnTo>
                <a:lnTo>
                  <a:pt x="99060" y="24383"/>
                </a:lnTo>
                <a:lnTo>
                  <a:pt x="100888" y="27431"/>
                </a:lnTo>
                <a:lnTo>
                  <a:pt x="77724" y="27431"/>
                </a:lnTo>
                <a:lnTo>
                  <a:pt x="78486" y="28384"/>
                </a:lnTo>
                <a:close/>
              </a:path>
              <a:path w="108584" h="108585">
                <a:moveTo>
                  <a:pt x="28956" y="28955"/>
                </a:moveTo>
                <a:lnTo>
                  <a:pt x="28956" y="27431"/>
                </a:lnTo>
                <a:lnTo>
                  <a:pt x="30988" y="27431"/>
                </a:lnTo>
                <a:lnTo>
                  <a:pt x="28956" y="28955"/>
                </a:lnTo>
                <a:close/>
              </a:path>
              <a:path w="108584" h="108585">
                <a:moveTo>
                  <a:pt x="79248" y="28955"/>
                </a:moveTo>
                <a:lnTo>
                  <a:pt x="78486" y="28384"/>
                </a:lnTo>
                <a:lnTo>
                  <a:pt x="77724" y="27431"/>
                </a:lnTo>
                <a:lnTo>
                  <a:pt x="79248" y="28955"/>
                </a:lnTo>
                <a:close/>
              </a:path>
              <a:path w="108584" h="108585">
                <a:moveTo>
                  <a:pt x="101803" y="28955"/>
                </a:moveTo>
                <a:lnTo>
                  <a:pt x="79248" y="28955"/>
                </a:lnTo>
                <a:lnTo>
                  <a:pt x="77724" y="27431"/>
                </a:lnTo>
                <a:lnTo>
                  <a:pt x="100888" y="27431"/>
                </a:lnTo>
                <a:lnTo>
                  <a:pt x="101803" y="28955"/>
                </a:lnTo>
                <a:close/>
              </a:path>
              <a:path w="108584" h="108585">
                <a:moveTo>
                  <a:pt x="104139" y="35051"/>
                </a:moveTo>
                <a:lnTo>
                  <a:pt x="83820" y="35051"/>
                </a:lnTo>
                <a:lnTo>
                  <a:pt x="78486" y="28384"/>
                </a:lnTo>
                <a:lnTo>
                  <a:pt x="79248" y="28955"/>
                </a:lnTo>
                <a:lnTo>
                  <a:pt x="101803" y="28955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4" h="108585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4" h="108585">
                <a:moveTo>
                  <a:pt x="106172" y="41147"/>
                </a:moveTo>
                <a:lnTo>
                  <a:pt x="86868" y="41147"/>
                </a:ln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6172" y="41147"/>
                </a:lnTo>
                <a:close/>
              </a:path>
              <a:path w="108584" h="108585">
                <a:moveTo>
                  <a:pt x="21336" y="41147"/>
                </a:moveTo>
                <a:lnTo>
                  <a:pt x="21336" y="39623"/>
                </a:lnTo>
                <a:lnTo>
                  <a:pt x="22250" y="39623"/>
                </a:lnTo>
                <a:lnTo>
                  <a:pt x="21336" y="41147"/>
                </a:lnTo>
                <a:close/>
              </a:path>
              <a:path w="108584" h="108585">
                <a:moveTo>
                  <a:pt x="88391" y="47243"/>
                </a:moveTo>
                <a:lnTo>
                  <a:pt x="85344" y="39623"/>
                </a:lnTo>
                <a:lnTo>
                  <a:pt x="86868" y="41147"/>
                </a:lnTo>
                <a:lnTo>
                  <a:pt x="106172" y="41147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7243"/>
                </a:lnTo>
                <a:close/>
              </a:path>
              <a:path w="108584" h="108585">
                <a:moveTo>
                  <a:pt x="19812" y="47243"/>
                </a:moveTo>
                <a:lnTo>
                  <a:pt x="19812" y="45719"/>
                </a:lnTo>
                <a:lnTo>
                  <a:pt x="20116" y="45719"/>
                </a:lnTo>
                <a:lnTo>
                  <a:pt x="19812" y="47243"/>
                </a:lnTo>
                <a:close/>
              </a:path>
              <a:path w="108584" h="108585">
                <a:moveTo>
                  <a:pt x="106933" y="62483"/>
                </a:moveTo>
                <a:lnTo>
                  <a:pt x="88391" y="62483"/>
                </a:ln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4" h="108585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4" h="108585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4" h="108585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4" h="108585">
                <a:moveTo>
                  <a:pt x="20116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116" y="62483"/>
                </a:lnTo>
                <a:close/>
              </a:path>
              <a:path w="108584" h="108585">
                <a:moveTo>
                  <a:pt x="85344" y="68579"/>
                </a:move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5531"/>
                </a:lnTo>
                <a:lnTo>
                  <a:pt x="106172" y="67055"/>
                </a:lnTo>
                <a:lnTo>
                  <a:pt x="86868" y="67055"/>
                </a:lnTo>
                <a:lnTo>
                  <a:pt x="85344" y="68579"/>
                </a:lnTo>
                <a:close/>
              </a:path>
              <a:path w="108584" h="108585">
                <a:moveTo>
                  <a:pt x="22250" y="68579"/>
                </a:moveTo>
                <a:lnTo>
                  <a:pt x="21336" y="68579"/>
                </a:lnTo>
                <a:lnTo>
                  <a:pt x="21336" y="67055"/>
                </a:lnTo>
                <a:lnTo>
                  <a:pt x="22250" y="68579"/>
                </a:lnTo>
                <a:close/>
              </a:path>
              <a:path w="108584" h="108585">
                <a:moveTo>
                  <a:pt x="82296" y="74675"/>
                </a:moveTo>
                <a:lnTo>
                  <a:pt x="86868" y="67055"/>
                </a:lnTo>
                <a:lnTo>
                  <a:pt x="106172" y="67055"/>
                </a:lnTo>
                <a:lnTo>
                  <a:pt x="104139" y="73151"/>
                </a:lnTo>
                <a:lnTo>
                  <a:pt x="83820" y="73151"/>
                </a:lnTo>
                <a:lnTo>
                  <a:pt x="82296" y="74675"/>
                </a:lnTo>
                <a:close/>
              </a:path>
              <a:path w="108584" h="108585">
                <a:moveTo>
                  <a:pt x="25908" y="74675"/>
                </a:moveTo>
                <a:lnTo>
                  <a:pt x="24384" y="73151"/>
                </a:lnTo>
                <a:lnTo>
                  <a:pt x="24993" y="73151"/>
                </a:lnTo>
                <a:lnTo>
                  <a:pt x="25908" y="74675"/>
                </a:lnTo>
                <a:close/>
              </a:path>
              <a:path w="108584" h="108585">
                <a:moveTo>
                  <a:pt x="78486" y="79819"/>
                </a:moveTo>
                <a:lnTo>
                  <a:pt x="83820" y="73151"/>
                </a:lnTo>
                <a:lnTo>
                  <a:pt x="104139" y="73151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1803" y="79247"/>
                </a:lnTo>
                <a:lnTo>
                  <a:pt x="79248" y="79247"/>
                </a:lnTo>
                <a:lnTo>
                  <a:pt x="78486" y="79819"/>
                </a:lnTo>
                <a:close/>
              </a:path>
              <a:path w="108584" h="108585">
                <a:moveTo>
                  <a:pt x="30987" y="80771"/>
                </a:moveTo>
                <a:lnTo>
                  <a:pt x="28956" y="80771"/>
                </a:lnTo>
                <a:lnTo>
                  <a:pt x="28956" y="79247"/>
                </a:lnTo>
                <a:lnTo>
                  <a:pt x="30987" y="80771"/>
                </a:lnTo>
                <a:close/>
              </a:path>
              <a:path w="108584" h="108585">
                <a:moveTo>
                  <a:pt x="77724" y="80771"/>
                </a:moveTo>
                <a:lnTo>
                  <a:pt x="78486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4" h="108585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803" y="79247"/>
                </a:lnTo>
                <a:lnTo>
                  <a:pt x="100888" y="80771"/>
                </a:lnTo>
                <a:close/>
              </a:path>
              <a:path w="108584" h="108585">
                <a:moveTo>
                  <a:pt x="94106" y="89915"/>
                </a:moveTo>
                <a:lnTo>
                  <a:pt x="59436" y="89915"/>
                </a:lnTo>
                <a:lnTo>
                  <a:pt x="68580" y="86867"/>
                </a:lnTo>
                <a:lnTo>
                  <a:pt x="67056" y="86867"/>
                </a:lnTo>
                <a:lnTo>
                  <a:pt x="73152" y="83819"/>
                </a:lnTo>
                <a:lnTo>
                  <a:pt x="78486" y="7981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7536" y="85343"/>
                </a:lnTo>
                <a:lnTo>
                  <a:pt x="94106" y="89915"/>
                </a:lnTo>
                <a:close/>
              </a:path>
              <a:path w="108584" h="108585">
                <a:moveTo>
                  <a:pt x="53339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4032" y="89777"/>
                </a:lnTo>
                <a:lnTo>
                  <a:pt x="53339" y="89915"/>
                </a:lnTo>
                <a:close/>
              </a:path>
              <a:path w="108584" h="108585">
                <a:moveTo>
                  <a:pt x="59436" y="89915"/>
                </a:moveTo>
                <a:lnTo>
                  <a:pt x="54864" y="89915"/>
                </a:lnTo>
                <a:lnTo>
                  <a:pt x="54032" y="89777"/>
                </a:lnTo>
                <a:lnTo>
                  <a:pt x="60960" y="88391"/>
                </a:lnTo>
                <a:lnTo>
                  <a:pt x="59436" y="89915"/>
                </a:lnTo>
                <a:close/>
              </a:path>
              <a:path w="108584" h="108585">
                <a:moveTo>
                  <a:pt x="54864" y="89915"/>
                </a:moveTo>
                <a:lnTo>
                  <a:pt x="53339" y="89915"/>
                </a:lnTo>
                <a:lnTo>
                  <a:pt x="54032" y="89777"/>
                </a:lnTo>
                <a:lnTo>
                  <a:pt x="54864" y="89915"/>
                </a:lnTo>
                <a:close/>
              </a:path>
              <a:path w="108584" h="108585">
                <a:moveTo>
                  <a:pt x="74676" y="105155"/>
                </a:move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24384" y="99059"/>
                </a:lnTo>
                <a:lnTo>
                  <a:pt x="83820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4676" y="105155"/>
                </a:lnTo>
                <a:close/>
              </a:path>
              <a:path w="108584" h="108585">
                <a:moveTo>
                  <a:pt x="65532" y="108203"/>
                </a:moveTo>
                <a:lnTo>
                  <a:pt x="42672" y="108203"/>
                </a:lnTo>
                <a:lnTo>
                  <a:pt x="42672" y="106679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6679"/>
                </a:lnTo>
                <a:lnTo>
                  <a:pt x="65532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76032" y="311200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45719" y="89916"/>
                </a:moveTo>
                <a:lnTo>
                  <a:pt x="27646" y="86415"/>
                </a:lnTo>
                <a:lnTo>
                  <a:pt x="13144" y="76771"/>
                </a:lnTo>
                <a:lnTo>
                  <a:pt x="3500" y="62269"/>
                </a:lnTo>
                <a:lnTo>
                  <a:pt x="0" y="44196"/>
                </a:lnTo>
                <a:lnTo>
                  <a:pt x="3500" y="27003"/>
                </a:lnTo>
                <a:lnTo>
                  <a:pt x="13144" y="12954"/>
                </a:lnTo>
                <a:lnTo>
                  <a:pt x="27646" y="3476"/>
                </a:lnTo>
                <a:lnTo>
                  <a:pt x="45719" y="0"/>
                </a:lnTo>
                <a:lnTo>
                  <a:pt x="62912" y="3476"/>
                </a:lnTo>
                <a:lnTo>
                  <a:pt x="76962" y="12954"/>
                </a:lnTo>
                <a:lnTo>
                  <a:pt x="86439" y="27003"/>
                </a:lnTo>
                <a:lnTo>
                  <a:pt x="89916" y="44196"/>
                </a:lnTo>
                <a:lnTo>
                  <a:pt x="86439" y="62269"/>
                </a:lnTo>
                <a:lnTo>
                  <a:pt x="76962" y="76771"/>
                </a:lnTo>
                <a:lnTo>
                  <a:pt x="62912" y="86415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66888" y="310286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83820" y="9143"/>
                </a:moveTo>
                <a:lnTo>
                  <a:pt x="24384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33528" y="3047"/>
                </a:lnTo>
                <a:lnTo>
                  <a:pt x="42672" y="0"/>
                </a:lnTo>
                <a:lnTo>
                  <a:pt x="65532" y="0"/>
                </a:lnTo>
                <a:lnTo>
                  <a:pt x="74676" y="3047"/>
                </a:lnTo>
                <a:lnTo>
                  <a:pt x="76200" y="3047"/>
                </a:lnTo>
                <a:lnTo>
                  <a:pt x="76200" y="4571"/>
                </a:lnTo>
                <a:lnTo>
                  <a:pt x="83820" y="7619"/>
                </a:lnTo>
                <a:lnTo>
                  <a:pt x="83820" y="9143"/>
                </a:lnTo>
                <a:close/>
              </a:path>
              <a:path w="108584" h="108585">
                <a:moveTo>
                  <a:pt x="91439" y="15239"/>
                </a:move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1439" y="15239"/>
                </a:lnTo>
                <a:close/>
              </a:path>
              <a:path w="108584" h="108585">
                <a:moveTo>
                  <a:pt x="92964" y="92963"/>
                </a:moveTo>
                <a:lnTo>
                  <a:pt x="15240" y="92963"/>
                </a:lnTo>
                <a:lnTo>
                  <a:pt x="15240" y="91439"/>
                </a:lnTo>
                <a:lnTo>
                  <a:pt x="10668" y="85343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0668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48768" y="18287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lnTo>
                  <a:pt x="35052" y="24383"/>
                </a:lnTo>
                <a:lnTo>
                  <a:pt x="30988" y="27431"/>
                </a:lnTo>
                <a:lnTo>
                  <a:pt x="30480" y="27431"/>
                </a:lnTo>
                <a:lnTo>
                  <a:pt x="28956" y="28955"/>
                </a:lnTo>
                <a:lnTo>
                  <a:pt x="29260" y="28955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250" y="41147"/>
                </a:lnTo>
                <a:lnTo>
                  <a:pt x="20421" y="45719"/>
                </a:lnTo>
                <a:lnTo>
                  <a:pt x="19812" y="45719"/>
                </a:lnTo>
                <a:lnTo>
                  <a:pt x="19812" y="62483"/>
                </a:lnTo>
                <a:lnTo>
                  <a:pt x="20421" y="62483"/>
                </a:lnTo>
                <a:lnTo>
                  <a:pt x="22250" y="67055"/>
                </a:lnTo>
                <a:lnTo>
                  <a:pt x="21336" y="67055"/>
                </a:lnTo>
                <a:lnTo>
                  <a:pt x="24993" y="73151"/>
                </a:lnTo>
                <a:lnTo>
                  <a:pt x="24384" y="73151"/>
                </a:lnTo>
                <a:lnTo>
                  <a:pt x="29260" y="79247"/>
                </a:lnTo>
                <a:lnTo>
                  <a:pt x="28956" y="79247"/>
                </a:lnTo>
                <a:lnTo>
                  <a:pt x="30480" y="80771"/>
                </a:lnTo>
                <a:lnTo>
                  <a:pt x="30988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6867"/>
                </a:lnTo>
                <a:lnTo>
                  <a:pt x="39624" y="86867"/>
                </a:lnTo>
                <a:lnTo>
                  <a:pt x="48768" y="89915"/>
                </a:lnTo>
                <a:lnTo>
                  <a:pt x="94488" y="89915"/>
                </a:lnTo>
                <a:lnTo>
                  <a:pt x="92964" y="91439"/>
                </a:lnTo>
                <a:lnTo>
                  <a:pt x="92964" y="92963"/>
                </a:lnTo>
                <a:close/>
              </a:path>
              <a:path w="108584" h="108585">
                <a:moveTo>
                  <a:pt x="45719" y="19811"/>
                </a:moveTo>
                <a:lnTo>
                  <a:pt x="48768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close/>
              </a:path>
              <a:path w="108584" h="108585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4" h="108585">
                <a:moveTo>
                  <a:pt x="62484" y="19811"/>
                </a:moveTo>
                <a:lnTo>
                  <a:pt x="54102" y="18414"/>
                </a:lnTo>
                <a:lnTo>
                  <a:pt x="54864" y="18287"/>
                </a:lnTo>
                <a:lnTo>
                  <a:pt x="60960" y="18287"/>
                </a:lnTo>
                <a:lnTo>
                  <a:pt x="62484" y="19811"/>
                </a:lnTo>
                <a:close/>
              </a:path>
              <a:path w="108584" h="108585">
                <a:moveTo>
                  <a:pt x="78486" y="28384"/>
                </a:moveTo>
                <a:lnTo>
                  <a:pt x="73152" y="24383"/>
                </a:lnTo>
                <a:lnTo>
                  <a:pt x="74676" y="24383"/>
                </a:lnTo>
                <a:lnTo>
                  <a:pt x="67056" y="21335"/>
                </a:lnTo>
                <a:lnTo>
                  <a:pt x="68580" y="21335"/>
                </a:lnTo>
                <a:lnTo>
                  <a:pt x="60960" y="18287"/>
                </a:lnTo>
                <a:lnTo>
                  <a:pt x="94488" y="18287"/>
                </a:lnTo>
                <a:lnTo>
                  <a:pt x="99060" y="22859"/>
                </a:lnTo>
                <a:lnTo>
                  <a:pt x="99060" y="24383"/>
                </a:lnTo>
                <a:lnTo>
                  <a:pt x="100888" y="27431"/>
                </a:lnTo>
                <a:lnTo>
                  <a:pt x="77724" y="27431"/>
                </a:lnTo>
                <a:lnTo>
                  <a:pt x="78486" y="28384"/>
                </a:lnTo>
                <a:close/>
              </a:path>
              <a:path w="108584" h="108585">
                <a:moveTo>
                  <a:pt x="28956" y="28955"/>
                </a:moveTo>
                <a:lnTo>
                  <a:pt x="30480" y="27431"/>
                </a:lnTo>
                <a:lnTo>
                  <a:pt x="29718" y="28384"/>
                </a:lnTo>
                <a:lnTo>
                  <a:pt x="28956" y="28955"/>
                </a:lnTo>
                <a:close/>
              </a:path>
              <a:path w="108584" h="108585">
                <a:moveTo>
                  <a:pt x="29718" y="28384"/>
                </a:moveTo>
                <a:lnTo>
                  <a:pt x="30480" y="27431"/>
                </a:lnTo>
                <a:lnTo>
                  <a:pt x="30988" y="27431"/>
                </a:lnTo>
                <a:lnTo>
                  <a:pt x="29718" y="28384"/>
                </a:lnTo>
                <a:close/>
              </a:path>
              <a:path w="108584" h="108585">
                <a:moveTo>
                  <a:pt x="79248" y="28955"/>
                </a:moveTo>
                <a:lnTo>
                  <a:pt x="78486" y="28384"/>
                </a:lnTo>
                <a:lnTo>
                  <a:pt x="77724" y="27431"/>
                </a:lnTo>
                <a:lnTo>
                  <a:pt x="79248" y="28955"/>
                </a:lnTo>
                <a:close/>
              </a:path>
              <a:path w="108584" h="108585">
                <a:moveTo>
                  <a:pt x="101803" y="28955"/>
                </a:moveTo>
                <a:lnTo>
                  <a:pt x="79248" y="28955"/>
                </a:lnTo>
                <a:lnTo>
                  <a:pt x="77724" y="27431"/>
                </a:lnTo>
                <a:lnTo>
                  <a:pt x="100888" y="27431"/>
                </a:lnTo>
                <a:lnTo>
                  <a:pt x="101803" y="28955"/>
                </a:lnTo>
                <a:close/>
              </a:path>
              <a:path w="108584" h="108585">
                <a:moveTo>
                  <a:pt x="29260" y="28955"/>
                </a:moveTo>
                <a:lnTo>
                  <a:pt x="28956" y="28955"/>
                </a:lnTo>
                <a:lnTo>
                  <a:pt x="29718" y="28384"/>
                </a:lnTo>
                <a:lnTo>
                  <a:pt x="29260" y="28955"/>
                </a:lnTo>
                <a:close/>
              </a:path>
              <a:path w="108584" h="108585">
                <a:moveTo>
                  <a:pt x="104139" y="35051"/>
                </a:moveTo>
                <a:lnTo>
                  <a:pt x="83820" y="35051"/>
                </a:lnTo>
                <a:lnTo>
                  <a:pt x="78486" y="28384"/>
                </a:lnTo>
                <a:lnTo>
                  <a:pt x="79248" y="28955"/>
                </a:lnTo>
                <a:lnTo>
                  <a:pt x="101803" y="28955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4" h="108585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4" h="108585">
                <a:moveTo>
                  <a:pt x="86868" y="41147"/>
                </a:move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5664" y="39623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108584" h="108585">
                <a:moveTo>
                  <a:pt x="22250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250" y="41147"/>
                </a:lnTo>
                <a:close/>
              </a:path>
              <a:path w="108584" h="108585">
                <a:moveTo>
                  <a:pt x="88391" y="47243"/>
                </a:moveTo>
                <a:lnTo>
                  <a:pt x="86868" y="39623"/>
                </a:lnTo>
                <a:lnTo>
                  <a:pt x="105664" y="39623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7243"/>
                </a:lnTo>
                <a:close/>
              </a:path>
              <a:path w="108584" h="108585">
                <a:moveTo>
                  <a:pt x="19812" y="47243"/>
                </a:moveTo>
                <a:lnTo>
                  <a:pt x="19812" y="45719"/>
                </a:lnTo>
                <a:lnTo>
                  <a:pt x="20421" y="45719"/>
                </a:lnTo>
                <a:lnTo>
                  <a:pt x="19812" y="47243"/>
                </a:lnTo>
                <a:close/>
              </a:path>
              <a:path w="108584" h="108585">
                <a:moveTo>
                  <a:pt x="89788" y="54101"/>
                </a:move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4" h="108585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4" h="108585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4" h="108585">
                <a:moveTo>
                  <a:pt x="106933" y="62483"/>
                </a:moveTo>
                <a:lnTo>
                  <a:pt x="88391" y="62483"/>
                </a:ln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4" h="108585">
                <a:moveTo>
                  <a:pt x="20421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421" y="62483"/>
                </a:lnTo>
                <a:close/>
              </a:path>
              <a:path w="108584" h="108585">
                <a:moveTo>
                  <a:pt x="105664" y="68579"/>
                </a:moveTo>
                <a:lnTo>
                  <a:pt x="86868" y="68579"/>
                </a:ln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5531"/>
                </a:lnTo>
                <a:lnTo>
                  <a:pt x="105664" y="68579"/>
                </a:lnTo>
                <a:close/>
              </a:path>
              <a:path w="108584" h="108585">
                <a:moveTo>
                  <a:pt x="22859" y="68579"/>
                </a:moveTo>
                <a:lnTo>
                  <a:pt x="21336" y="67055"/>
                </a:lnTo>
                <a:lnTo>
                  <a:pt x="22250" y="67055"/>
                </a:lnTo>
                <a:lnTo>
                  <a:pt x="22859" y="68579"/>
                </a:lnTo>
                <a:close/>
              </a:path>
              <a:path w="108584" h="108585">
                <a:moveTo>
                  <a:pt x="82296" y="74675"/>
                </a:moveTo>
                <a:lnTo>
                  <a:pt x="86868" y="67055"/>
                </a:lnTo>
                <a:lnTo>
                  <a:pt x="86868" y="68579"/>
                </a:lnTo>
                <a:lnTo>
                  <a:pt x="105664" y="68579"/>
                </a:lnTo>
                <a:lnTo>
                  <a:pt x="104139" y="73151"/>
                </a:lnTo>
                <a:lnTo>
                  <a:pt x="83820" y="73151"/>
                </a:lnTo>
                <a:lnTo>
                  <a:pt x="82296" y="74675"/>
                </a:lnTo>
                <a:close/>
              </a:path>
              <a:path w="108584" h="108585">
                <a:moveTo>
                  <a:pt x="25908" y="74675"/>
                </a:moveTo>
                <a:lnTo>
                  <a:pt x="24384" y="73151"/>
                </a:lnTo>
                <a:lnTo>
                  <a:pt x="24993" y="73151"/>
                </a:lnTo>
                <a:lnTo>
                  <a:pt x="25908" y="74675"/>
                </a:lnTo>
                <a:close/>
              </a:path>
              <a:path w="108584" h="108585">
                <a:moveTo>
                  <a:pt x="78486" y="79819"/>
                </a:moveTo>
                <a:lnTo>
                  <a:pt x="83820" y="73151"/>
                </a:lnTo>
                <a:lnTo>
                  <a:pt x="104139" y="73151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1803" y="79247"/>
                </a:lnTo>
                <a:lnTo>
                  <a:pt x="79248" y="79247"/>
                </a:lnTo>
                <a:lnTo>
                  <a:pt x="78486" y="79819"/>
                </a:lnTo>
                <a:close/>
              </a:path>
              <a:path w="108584" h="108585">
                <a:moveTo>
                  <a:pt x="30480" y="80771"/>
                </a:moveTo>
                <a:lnTo>
                  <a:pt x="28956" y="79247"/>
                </a:lnTo>
                <a:lnTo>
                  <a:pt x="29718" y="79819"/>
                </a:lnTo>
                <a:lnTo>
                  <a:pt x="30480" y="80771"/>
                </a:lnTo>
                <a:close/>
              </a:path>
              <a:path w="108584" h="108585">
                <a:moveTo>
                  <a:pt x="29718" y="79819"/>
                </a:moveTo>
                <a:lnTo>
                  <a:pt x="28956" y="79247"/>
                </a:lnTo>
                <a:lnTo>
                  <a:pt x="29260" y="79247"/>
                </a:lnTo>
                <a:lnTo>
                  <a:pt x="29718" y="79819"/>
                </a:lnTo>
                <a:close/>
              </a:path>
              <a:path w="108584" h="108585">
                <a:moveTo>
                  <a:pt x="77724" y="80771"/>
                </a:moveTo>
                <a:lnTo>
                  <a:pt x="78486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4" h="108585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803" y="79247"/>
                </a:lnTo>
                <a:lnTo>
                  <a:pt x="100888" y="80771"/>
                </a:lnTo>
                <a:close/>
              </a:path>
              <a:path w="108584" h="108585">
                <a:moveTo>
                  <a:pt x="30988" y="80771"/>
                </a:moveTo>
                <a:lnTo>
                  <a:pt x="30480" y="80771"/>
                </a:lnTo>
                <a:lnTo>
                  <a:pt x="29718" y="79819"/>
                </a:lnTo>
                <a:lnTo>
                  <a:pt x="30988" y="80771"/>
                </a:lnTo>
                <a:close/>
              </a:path>
              <a:path w="108584" h="108585">
                <a:moveTo>
                  <a:pt x="94488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6867"/>
                </a:lnTo>
                <a:lnTo>
                  <a:pt x="74676" y="83819"/>
                </a:lnTo>
                <a:lnTo>
                  <a:pt x="73152" y="83819"/>
                </a:lnTo>
                <a:lnTo>
                  <a:pt x="78486" y="7981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4488" y="89915"/>
                </a:lnTo>
                <a:close/>
              </a:path>
              <a:path w="108584" h="108585">
                <a:moveTo>
                  <a:pt x="53339" y="89915"/>
                </a:moveTo>
                <a:lnTo>
                  <a:pt x="48768" y="89915"/>
                </a:lnTo>
                <a:lnTo>
                  <a:pt x="45719" y="88391"/>
                </a:lnTo>
                <a:lnTo>
                  <a:pt x="54102" y="89788"/>
                </a:lnTo>
                <a:lnTo>
                  <a:pt x="53339" y="89915"/>
                </a:lnTo>
                <a:close/>
              </a:path>
              <a:path w="108584" h="108585">
                <a:moveTo>
                  <a:pt x="60960" y="89915"/>
                </a:moveTo>
                <a:lnTo>
                  <a:pt x="54864" y="89915"/>
                </a:lnTo>
                <a:lnTo>
                  <a:pt x="54102" y="89788"/>
                </a:lnTo>
                <a:lnTo>
                  <a:pt x="62484" y="88391"/>
                </a:lnTo>
                <a:lnTo>
                  <a:pt x="60960" y="89915"/>
                </a:lnTo>
                <a:close/>
              </a:path>
              <a:path w="108584" h="108585">
                <a:moveTo>
                  <a:pt x="54864" y="89915"/>
                </a:moveTo>
                <a:lnTo>
                  <a:pt x="53339" y="89915"/>
                </a:lnTo>
                <a:lnTo>
                  <a:pt x="54102" y="89788"/>
                </a:lnTo>
                <a:lnTo>
                  <a:pt x="54864" y="89915"/>
                </a:lnTo>
                <a:close/>
              </a:path>
              <a:path w="108584" h="108585">
                <a:moveTo>
                  <a:pt x="85344" y="99059"/>
                </a:moveTo>
                <a:lnTo>
                  <a:pt x="22859" y="99059"/>
                </a:lnTo>
                <a:lnTo>
                  <a:pt x="16764" y="92963"/>
                </a:lnTo>
                <a:lnTo>
                  <a:pt x="91439" y="92963"/>
                </a:lnTo>
                <a:lnTo>
                  <a:pt x="85344" y="99059"/>
                </a:lnTo>
                <a:close/>
              </a:path>
              <a:path w="108584" h="108585">
                <a:moveTo>
                  <a:pt x="65532" y="108203"/>
                </a:moveTo>
                <a:lnTo>
                  <a:pt x="42672" y="108203"/>
                </a:lnTo>
                <a:lnTo>
                  <a:pt x="42672" y="106679"/>
                </a:lnTo>
                <a:lnTo>
                  <a:pt x="33528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24384" y="99059"/>
                </a:lnTo>
                <a:lnTo>
                  <a:pt x="83820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6200" y="105155"/>
                </a:lnTo>
                <a:lnTo>
                  <a:pt x="74676" y="105155"/>
                </a:lnTo>
                <a:lnTo>
                  <a:pt x="65532" y="106679"/>
                </a:lnTo>
                <a:lnTo>
                  <a:pt x="65532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24116" y="4032503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23988" y="3994403"/>
            <a:ext cx="76200" cy="650875"/>
          </a:xfrm>
          <a:custGeom>
            <a:avLst/>
            <a:gdLst/>
            <a:ahLst/>
            <a:cxnLst/>
            <a:rect l="l" t="t" r="r" b="b"/>
            <a:pathLst>
              <a:path w="76200" h="650875">
                <a:moveTo>
                  <a:pt x="28956" y="74394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650875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650875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650875">
                <a:moveTo>
                  <a:pt x="47244" y="650748"/>
                </a:moveTo>
                <a:lnTo>
                  <a:pt x="28956" y="650748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650748"/>
                </a:lnTo>
                <a:close/>
              </a:path>
              <a:path w="76200" h="650875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89954" y="3566159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89954" y="4023359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31279" y="3735323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19088" y="3723132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6511"/>
                </a:lnTo>
                <a:lnTo>
                  <a:pt x="12192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4620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4620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4112" y="25907"/>
                </a:lnTo>
                <a:lnTo>
                  <a:pt x="134112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4620" h="312420">
                <a:moveTo>
                  <a:pt x="134112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5907"/>
                </a:lnTo>
                <a:close/>
              </a:path>
              <a:path w="134620" h="312420">
                <a:moveTo>
                  <a:pt x="25908" y="300227"/>
                </a:moveTo>
                <a:lnTo>
                  <a:pt x="12192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20" h="312420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20" h="312420">
                <a:moveTo>
                  <a:pt x="134112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29171" y="424586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53924" y="306324"/>
                </a:moveTo>
                <a:lnTo>
                  <a:pt x="121920" y="303276"/>
                </a:lnTo>
                <a:lnTo>
                  <a:pt x="108204" y="298704"/>
                </a:lnTo>
                <a:lnTo>
                  <a:pt x="92964" y="294132"/>
                </a:lnTo>
                <a:lnTo>
                  <a:pt x="56387" y="271272"/>
                </a:lnTo>
                <a:lnTo>
                  <a:pt x="25908" y="239268"/>
                </a:lnTo>
                <a:lnTo>
                  <a:pt x="6096" y="198120"/>
                </a:lnTo>
                <a:lnTo>
                  <a:pt x="0" y="169164"/>
                </a:lnTo>
                <a:lnTo>
                  <a:pt x="0" y="137160"/>
                </a:lnTo>
                <a:lnTo>
                  <a:pt x="12192" y="92964"/>
                </a:lnTo>
                <a:lnTo>
                  <a:pt x="35052" y="54864"/>
                </a:lnTo>
                <a:lnTo>
                  <a:pt x="67056" y="25908"/>
                </a:lnTo>
                <a:lnTo>
                  <a:pt x="106679" y="6096"/>
                </a:lnTo>
                <a:lnTo>
                  <a:pt x="137160" y="0"/>
                </a:lnTo>
                <a:lnTo>
                  <a:pt x="167640" y="0"/>
                </a:lnTo>
                <a:lnTo>
                  <a:pt x="198119" y="6096"/>
                </a:lnTo>
                <a:lnTo>
                  <a:pt x="211836" y="10667"/>
                </a:lnTo>
                <a:lnTo>
                  <a:pt x="225551" y="18287"/>
                </a:lnTo>
                <a:lnTo>
                  <a:pt x="140208" y="18287"/>
                </a:lnTo>
                <a:lnTo>
                  <a:pt x="112775" y="24384"/>
                </a:lnTo>
                <a:lnTo>
                  <a:pt x="100584" y="28955"/>
                </a:lnTo>
                <a:lnTo>
                  <a:pt x="89916" y="35052"/>
                </a:lnTo>
                <a:lnTo>
                  <a:pt x="77724" y="41148"/>
                </a:lnTo>
                <a:lnTo>
                  <a:pt x="68580" y="48768"/>
                </a:lnTo>
                <a:lnTo>
                  <a:pt x="57912" y="57912"/>
                </a:lnTo>
                <a:lnTo>
                  <a:pt x="50292" y="67055"/>
                </a:lnTo>
                <a:lnTo>
                  <a:pt x="41148" y="77724"/>
                </a:lnTo>
                <a:lnTo>
                  <a:pt x="24384" y="112775"/>
                </a:lnTo>
                <a:lnTo>
                  <a:pt x="18288" y="152400"/>
                </a:lnTo>
                <a:lnTo>
                  <a:pt x="21336" y="179832"/>
                </a:lnTo>
                <a:lnTo>
                  <a:pt x="35052" y="216408"/>
                </a:lnTo>
                <a:lnTo>
                  <a:pt x="67056" y="256032"/>
                </a:lnTo>
                <a:lnTo>
                  <a:pt x="100584" y="275844"/>
                </a:lnTo>
                <a:lnTo>
                  <a:pt x="138684" y="286512"/>
                </a:lnTo>
                <a:lnTo>
                  <a:pt x="225551" y="286512"/>
                </a:lnTo>
                <a:lnTo>
                  <a:pt x="213359" y="294132"/>
                </a:lnTo>
                <a:lnTo>
                  <a:pt x="198119" y="298704"/>
                </a:lnTo>
                <a:lnTo>
                  <a:pt x="184404" y="301752"/>
                </a:lnTo>
                <a:lnTo>
                  <a:pt x="169164" y="304800"/>
                </a:lnTo>
                <a:lnTo>
                  <a:pt x="153924" y="306324"/>
                </a:lnTo>
                <a:close/>
              </a:path>
              <a:path w="306704" h="306704">
                <a:moveTo>
                  <a:pt x="225551" y="286512"/>
                </a:moveTo>
                <a:lnTo>
                  <a:pt x="166116" y="286512"/>
                </a:lnTo>
                <a:lnTo>
                  <a:pt x="179831" y="283464"/>
                </a:lnTo>
                <a:lnTo>
                  <a:pt x="192024" y="280416"/>
                </a:lnTo>
                <a:lnTo>
                  <a:pt x="237743" y="256032"/>
                </a:lnTo>
                <a:lnTo>
                  <a:pt x="271272" y="216408"/>
                </a:lnTo>
                <a:lnTo>
                  <a:pt x="286512" y="166116"/>
                </a:lnTo>
                <a:lnTo>
                  <a:pt x="286512" y="138684"/>
                </a:lnTo>
                <a:lnTo>
                  <a:pt x="284988" y="126492"/>
                </a:lnTo>
                <a:lnTo>
                  <a:pt x="280416" y="112775"/>
                </a:lnTo>
                <a:lnTo>
                  <a:pt x="277368" y="100584"/>
                </a:lnTo>
                <a:lnTo>
                  <a:pt x="271272" y="88392"/>
                </a:lnTo>
                <a:lnTo>
                  <a:pt x="265176" y="77724"/>
                </a:lnTo>
                <a:lnTo>
                  <a:pt x="256031" y="67055"/>
                </a:lnTo>
                <a:lnTo>
                  <a:pt x="248411" y="57912"/>
                </a:lnTo>
                <a:lnTo>
                  <a:pt x="217931" y="35052"/>
                </a:lnTo>
                <a:lnTo>
                  <a:pt x="179831" y="21335"/>
                </a:lnTo>
                <a:lnTo>
                  <a:pt x="153924" y="18287"/>
                </a:lnTo>
                <a:lnTo>
                  <a:pt x="225551" y="18287"/>
                </a:lnTo>
                <a:lnTo>
                  <a:pt x="271272" y="54864"/>
                </a:lnTo>
                <a:lnTo>
                  <a:pt x="294131" y="92964"/>
                </a:lnTo>
                <a:lnTo>
                  <a:pt x="306323" y="152400"/>
                </a:lnTo>
                <a:lnTo>
                  <a:pt x="303276" y="182880"/>
                </a:lnTo>
                <a:lnTo>
                  <a:pt x="288036" y="225551"/>
                </a:lnTo>
                <a:lnTo>
                  <a:pt x="262128" y="260604"/>
                </a:lnTo>
                <a:lnTo>
                  <a:pt x="249936" y="269748"/>
                </a:lnTo>
                <a:lnTo>
                  <a:pt x="239268" y="278892"/>
                </a:lnTo>
                <a:lnTo>
                  <a:pt x="225551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584971" y="3721586"/>
            <a:ext cx="833119" cy="1116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93395">
              <a:lnSpc>
                <a:spcPct val="1000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r" marR="120014">
              <a:lnSpc>
                <a:spcPct val="100000"/>
              </a:lnSpc>
              <a:spcBef>
                <a:spcPts val="155"/>
              </a:spcBef>
            </a:pP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r" marR="120650">
              <a:lnSpc>
                <a:spcPct val="100000"/>
              </a:lnSpc>
            </a:pPr>
            <a:r>
              <a:rPr dirty="0" sz="1800" spc="-5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5">
                <a:solidFill>
                  <a:srgbClr val="FF0000"/>
                </a:solidFill>
                <a:latin typeface="Palatino Linotype"/>
                <a:cs typeface="Palatino Linotype"/>
              </a:rPr>
              <a:t>sc </a:t>
            </a:r>
            <a:r>
              <a:rPr dirty="0" sz="1800" spc="12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dirty="0" sz="1800" spc="-4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5">
                <a:solidFill>
                  <a:srgbClr val="FF0000"/>
                </a:solidFill>
                <a:latin typeface="Palatino Linotype"/>
                <a:cs typeface="Palatino Linotype"/>
              </a:rPr>
              <a:t>s1</a:t>
            </a:r>
            <a:endParaRPr baseline="-20833" sz="1800">
              <a:latin typeface="Palatino Linotype"/>
              <a:cs typeface="Palatino Linotype"/>
            </a:endParaRPr>
          </a:p>
          <a:p>
            <a:pPr algn="r" marR="120650">
              <a:lnSpc>
                <a:spcPts val="2155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19088" y="475869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14488" y="2024633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05700" y="4203191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93507" y="4191000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6511"/>
                </a:lnTo>
                <a:lnTo>
                  <a:pt x="12192" y="286511"/>
                </a:lnTo>
                <a:lnTo>
                  <a:pt x="25908" y="300227"/>
                </a:lnTo>
                <a:lnTo>
                  <a:pt x="132588" y="300227"/>
                </a:lnTo>
                <a:lnTo>
                  <a:pt x="132588" y="306323"/>
                </a:lnTo>
                <a:lnTo>
                  <a:pt x="128016" y="312419"/>
                </a:lnTo>
                <a:close/>
              </a:path>
              <a:path w="132715" h="3124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2715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312420">
                <a:moveTo>
                  <a:pt x="25908" y="300227"/>
                </a:moveTo>
                <a:lnTo>
                  <a:pt x="12192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477759" y="4210782"/>
            <a:ext cx="414655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1610">
              <a:lnSpc>
                <a:spcPts val="1914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67"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  <a:p>
            <a:pPr marL="12700">
              <a:lnSpc>
                <a:spcPts val="1195"/>
              </a:lnSpc>
              <a:tabLst>
                <a:tab pos="193675" algn="l"/>
              </a:tabLst>
            </a:pPr>
            <a:r>
              <a:rPr dirty="0" sz="1200" u="heavy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645652" y="3553967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0"/>
                </a:moveTo>
                <a:lnTo>
                  <a:pt x="0" y="17068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45652" y="4011167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604503" y="3724655"/>
            <a:ext cx="106680" cy="287020"/>
          </a:xfrm>
          <a:custGeom>
            <a:avLst/>
            <a:gdLst/>
            <a:ahLst/>
            <a:cxnLst/>
            <a:rect l="l" t="t" r="r" b="b"/>
            <a:pathLst>
              <a:path w="106679" h="287020">
                <a:moveTo>
                  <a:pt x="0" y="0"/>
                </a:moveTo>
                <a:lnTo>
                  <a:pt x="106680" y="0"/>
                </a:lnTo>
                <a:lnTo>
                  <a:pt x="106680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592311" y="3712464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20">
                <a:moveTo>
                  <a:pt x="126491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6491" y="0"/>
                </a:lnTo>
                <a:lnTo>
                  <a:pt x="132588" y="4571"/>
                </a:lnTo>
                <a:lnTo>
                  <a:pt x="132588" y="12191"/>
                </a:lnTo>
                <a:lnTo>
                  <a:pt x="25908" y="12191"/>
                </a:lnTo>
                <a:lnTo>
                  <a:pt x="12192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2192" y="286511"/>
                </a:lnTo>
                <a:lnTo>
                  <a:pt x="25908" y="298703"/>
                </a:lnTo>
                <a:lnTo>
                  <a:pt x="132588" y="298703"/>
                </a:lnTo>
                <a:lnTo>
                  <a:pt x="132588" y="306323"/>
                </a:lnTo>
                <a:lnTo>
                  <a:pt x="126491" y="312419"/>
                </a:lnTo>
                <a:close/>
              </a:path>
              <a:path w="132715" h="312420">
                <a:moveTo>
                  <a:pt x="25908" y="24383"/>
                </a:moveTo>
                <a:lnTo>
                  <a:pt x="12192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2715" h="312420">
                <a:moveTo>
                  <a:pt x="106679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6679" y="12191"/>
                </a:lnTo>
                <a:lnTo>
                  <a:pt x="106679" y="24383"/>
                </a:lnTo>
                <a:close/>
              </a:path>
              <a:path w="132715" h="312420">
                <a:moveTo>
                  <a:pt x="106679" y="298703"/>
                </a:moveTo>
                <a:lnTo>
                  <a:pt x="106679" y="12191"/>
                </a:lnTo>
                <a:lnTo>
                  <a:pt x="118872" y="24383"/>
                </a:lnTo>
                <a:lnTo>
                  <a:pt x="132588" y="24383"/>
                </a:lnTo>
                <a:lnTo>
                  <a:pt x="132588" y="286511"/>
                </a:lnTo>
                <a:lnTo>
                  <a:pt x="118872" y="286511"/>
                </a:lnTo>
                <a:lnTo>
                  <a:pt x="106679" y="298703"/>
                </a:lnTo>
                <a:close/>
              </a:path>
              <a:path w="132715" h="312420">
                <a:moveTo>
                  <a:pt x="132588" y="24383"/>
                </a:moveTo>
                <a:lnTo>
                  <a:pt x="118872" y="24383"/>
                </a:lnTo>
                <a:lnTo>
                  <a:pt x="106679" y="12191"/>
                </a:lnTo>
                <a:lnTo>
                  <a:pt x="132588" y="12191"/>
                </a:lnTo>
                <a:lnTo>
                  <a:pt x="132588" y="24383"/>
                </a:lnTo>
                <a:close/>
              </a:path>
              <a:path w="132715" h="312420">
                <a:moveTo>
                  <a:pt x="25908" y="298703"/>
                </a:moveTo>
                <a:lnTo>
                  <a:pt x="12192" y="286511"/>
                </a:lnTo>
                <a:lnTo>
                  <a:pt x="25908" y="286511"/>
                </a:lnTo>
                <a:lnTo>
                  <a:pt x="25908" y="298703"/>
                </a:lnTo>
                <a:close/>
              </a:path>
              <a:path w="132715" h="312420">
                <a:moveTo>
                  <a:pt x="106679" y="298703"/>
                </a:moveTo>
                <a:lnTo>
                  <a:pt x="25908" y="298703"/>
                </a:lnTo>
                <a:lnTo>
                  <a:pt x="25908" y="286511"/>
                </a:lnTo>
                <a:lnTo>
                  <a:pt x="106679" y="286511"/>
                </a:lnTo>
                <a:lnTo>
                  <a:pt x="106679" y="298703"/>
                </a:lnTo>
                <a:close/>
              </a:path>
              <a:path w="132715" h="312420">
                <a:moveTo>
                  <a:pt x="132588" y="298703"/>
                </a:moveTo>
                <a:lnTo>
                  <a:pt x="106679" y="298703"/>
                </a:lnTo>
                <a:lnTo>
                  <a:pt x="118872" y="286511"/>
                </a:lnTo>
                <a:lnTo>
                  <a:pt x="132588" y="286511"/>
                </a:lnTo>
                <a:lnTo>
                  <a:pt x="132588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754905" y="3752095"/>
            <a:ext cx="830580" cy="1055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483234">
              <a:lnSpc>
                <a:spcPts val="20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  <a:p>
            <a:pPr marL="126364">
              <a:lnSpc>
                <a:spcPts val="2000"/>
              </a:lnSpc>
            </a:pP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6364">
              <a:lnSpc>
                <a:spcPts val="1939"/>
              </a:lnSpc>
              <a:spcBef>
                <a:spcPts val="445"/>
              </a:spcBef>
            </a:pPr>
            <a:r>
              <a:rPr dirty="0" baseline="13888" sz="2700" spc="-7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200" spc="-50">
                <a:solidFill>
                  <a:srgbClr val="FF0000"/>
                </a:solidFill>
                <a:latin typeface="Palatino Linotype"/>
                <a:cs typeface="Palatino Linotype"/>
              </a:rPr>
              <a:t>s2 </a:t>
            </a:r>
            <a:r>
              <a:rPr dirty="0" baseline="13888" sz="2700" spc="179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dirty="0" baseline="13888" sz="2700" spc="-67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baseline="13888" sz="2700" spc="-7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200" spc="-50">
                <a:solidFill>
                  <a:srgbClr val="FF0000"/>
                </a:solidFill>
                <a:latin typeface="Palatino Linotype"/>
                <a:cs typeface="Palatino Linotype"/>
              </a:rPr>
              <a:t>sc</a:t>
            </a:r>
            <a:endParaRPr sz="1200">
              <a:latin typeface="Palatino Linotype"/>
              <a:cs typeface="Palatino Linotype"/>
            </a:endParaRPr>
          </a:p>
          <a:p>
            <a:pPr marL="126364">
              <a:lnSpc>
                <a:spcPts val="1930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500871" y="42321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69164" y="306324"/>
                </a:moveTo>
                <a:lnTo>
                  <a:pt x="137160" y="306324"/>
                </a:lnTo>
                <a:lnTo>
                  <a:pt x="121920" y="303276"/>
                </a:lnTo>
                <a:lnTo>
                  <a:pt x="108204" y="300228"/>
                </a:lnTo>
                <a:lnTo>
                  <a:pt x="92964" y="295656"/>
                </a:lnTo>
                <a:lnTo>
                  <a:pt x="80772" y="288036"/>
                </a:lnTo>
                <a:lnTo>
                  <a:pt x="67056" y="280416"/>
                </a:lnTo>
                <a:lnTo>
                  <a:pt x="35052" y="251460"/>
                </a:lnTo>
                <a:lnTo>
                  <a:pt x="6096" y="199644"/>
                </a:lnTo>
                <a:lnTo>
                  <a:pt x="0" y="169164"/>
                </a:lnTo>
                <a:lnTo>
                  <a:pt x="0" y="138684"/>
                </a:lnTo>
                <a:lnTo>
                  <a:pt x="18288" y="80772"/>
                </a:lnTo>
                <a:lnTo>
                  <a:pt x="44195" y="45720"/>
                </a:lnTo>
                <a:lnTo>
                  <a:pt x="79248" y="19812"/>
                </a:lnTo>
                <a:lnTo>
                  <a:pt x="121920" y="3048"/>
                </a:lnTo>
                <a:lnTo>
                  <a:pt x="152400" y="0"/>
                </a:lnTo>
                <a:lnTo>
                  <a:pt x="182880" y="3048"/>
                </a:lnTo>
                <a:lnTo>
                  <a:pt x="198119" y="7620"/>
                </a:lnTo>
                <a:lnTo>
                  <a:pt x="211836" y="12192"/>
                </a:lnTo>
                <a:lnTo>
                  <a:pt x="225551" y="18288"/>
                </a:lnTo>
                <a:lnTo>
                  <a:pt x="227990" y="19812"/>
                </a:lnTo>
                <a:lnTo>
                  <a:pt x="140208" y="19812"/>
                </a:lnTo>
                <a:lnTo>
                  <a:pt x="126491" y="21336"/>
                </a:lnTo>
                <a:lnTo>
                  <a:pt x="89916" y="35052"/>
                </a:lnTo>
                <a:lnTo>
                  <a:pt x="57912" y="57912"/>
                </a:lnTo>
                <a:lnTo>
                  <a:pt x="50292" y="68580"/>
                </a:lnTo>
                <a:lnTo>
                  <a:pt x="41148" y="77724"/>
                </a:lnTo>
                <a:lnTo>
                  <a:pt x="35052" y="89916"/>
                </a:lnTo>
                <a:lnTo>
                  <a:pt x="28956" y="100584"/>
                </a:lnTo>
                <a:lnTo>
                  <a:pt x="24384" y="112776"/>
                </a:lnTo>
                <a:lnTo>
                  <a:pt x="21336" y="126492"/>
                </a:lnTo>
                <a:lnTo>
                  <a:pt x="19812" y="138684"/>
                </a:lnTo>
                <a:lnTo>
                  <a:pt x="18288" y="152400"/>
                </a:lnTo>
                <a:lnTo>
                  <a:pt x="21336" y="179832"/>
                </a:lnTo>
                <a:lnTo>
                  <a:pt x="24384" y="193548"/>
                </a:lnTo>
                <a:lnTo>
                  <a:pt x="28956" y="205740"/>
                </a:lnTo>
                <a:lnTo>
                  <a:pt x="35052" y="216408"/>
                </a:lnTo>
                <a:lnTo>
                  <a:pt x="41148" y="228600"/>
                </a:lnTo>
                <a:lnTo>
                  <a:pt x="67056" y="257556"/>
                </a:lnTo>
                <a:lnTo>
                  <a:pt x="100584" y="277368"/>
                </a:lnTo>
                <a:lnTo>
                  <a:pt x="152400" y="288036"/>
                </a:lnTo>
                <a:lnTo>
                  <a:pt x="225551" y="288036"/>
                </a:lnTo>
                <a:lnTo>
                  <a:pt x="213359" y="294132"/>
                </a:lnTo>
                <a:lnTo>
                  <a:pt x="198119" y="300228"/>
                </a:lnTo>
                <a:lnTo>
                  <a:pt x="184404" y="303276"/>
                </a:lnTo>
                <a:lnTo>
                  <a:pt x="169164" y="306324"/>
                </a:lnTo>
                <a:close/>
              </a:path>
              <a:path w="306704" h="306704">
                <a:moveTo>
                  <a:pt x="225551" y="288036"/>
                </a:moveTo>
                <a:lnTo>
                  <a:pt x="152400" y="288036"/>
                </a:lnTo>
                <a:lnTo>
                  <a:pt x="179831" y="284988"/>
                </a:lnTo>
                <a:lnTo>
                  <a:pt x="192024" y="281940"/>
                </a:lnTo>
                <a:lnTo>
                  <a:pt x="227076" y="265176"/>
                </a:lnTo>
                <a:lnTo>
                  <a:pt x="256031" y="239268"/>
                </a:lnTo>
                <a:lnTo>
                  <a:pt x="280416" y="193548"/>
                </a:lnTo>
                <a:lnTo>
                  <a:pt x="286512" y="167640"/>
                </a:lnTo>
                <a:lnTo>
                  <a:pt x="286512" y="140208"/>
                </a:lnTo>
                <a:lnTo>
                  <a:pt x="284988" y="126492"/>
                </a:lnTo>
                <a:lnTo>
                  <a:pt x="280416" y="114300"/>
                </a:lnTo>
                <a:lnTo>
                  <a:pt x="277368" y="102108"/>
                </a:lnTo>
                <a:lnTo>
                  <a:pt x="256031" y="68580"/>
                </a:lnTo>
                <a:lnTo>
                  <a:pt x="217931" y="35052"/>
                </a:lnTo>
                <a:lnTo>
                  <a:pt x="179831" y="22860"/>
                </a:lnTo>
                <a:lnTo>
                  <a:pt x="167640" y="19812"/>
                </a:lnTo>
                <a:lnTo>
                  <a:pt x="227990" y="19812"/>
                </a:lnTo>
                <a:lnTo>
                  <a:pt x="237743" y="25908"/>
                </a:lnTo>
                <a:lnTo>
                  <a:pt x="271272" y="56388"/>
                </a:lnTo>
                <a:lnTo>
                  <a:pt x="294131" y="92964"/>
                </a:lnTo>
                <a:lnTo>
                  <a:pt x="298704" y="108204"/>
                </a:lnTo>
                <a:lnTo>
                  <a:pt x="303276" y="121920"/>
                </a:lnTo>
                <a:lnTo>
                  <a:pt x="306323" y="152400"/>
                </a:lnTo>
                <a:lnTo>
                  <a:pt x="304800" y="169164"/>
                </a:lnTo>
                <a:lnTo>
                  <a:pt x="303276" y="184404"/>
                </a:lnTo>
                <a:lnTo>
                  <a:pt x="298704" y="198120"/>
                </a:lnTo>
                <a:lnTo>
                  <a:pt x="294131" y="213360"/>
                </a:lnTo>
                <a:lnTo>
                  <a:pt x="288036" y="225552"/>
                </a:lnTo>
                <a:lnTo>
                  <a:pt x="280416" y="239268"/>
                </a:lnTo>
                <a:lnTo>
                  <a:pt x="271272" y="249936"/>
                </a:lnTo>
                <a:lnTo>
                  <a:pt x="262128" y="262128"/>
                </a:lnTo>
                <a:lnTo>
                  <a:pt x="249936" y="271272"/>
                </a:lnTo>
                <a:lnTo>
                  <a:pt x="239268" y="280416"/>
                </a:lnTo>
                <a:lnTo>
                  <a:pt x="225551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575547" y="4745735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435596" y="3087624"/>
            <a:ext cx="288290" cy="108585"/>
          </a:xfrm>
          <a:custGeom>
            <a:avLst/>
            <a:gdLst/>
            <a:ahLst/>
            <a:cxnLst/>
            <a:rect l="l" t="t" r="r" b="b"/>
            <a:pathLst>
              <a:path w="288290" h="108585">
                <a:moveTo>
                  <a:pt x="0" y="0"/>
                </a:moveTo>
                <a:lnTo>
                  <a:pt x="288035" y="0"/>
                </a:lnTo>
                <a:lnTo>
                  <a:pt x="288035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23403" y="3073908"/>
            <a:ext cx="312420" cy="134620"/>
          </a:xfrm>
          <a:custGeom>
            <a:avLst/>
            <a:gdLst/>
            <a:ahLst/>
            <a:cxnLst/>
            <a:rect l="l" t="t" r="r" b="b"/>
            <a:pathLst>
              <a:path w="312420" h="134619">
                <a:moveTo>
                  <a:pt x="306323" y="134111"/>
                </a:moveTo>
                <a:lnTo>
                  <a:pt x="4572" y="134111"/>
                </a:lnTo>
                <a:lnTo>
                  <a:pt x="0" y="128015"/>
                </a:lnTo>
                <a:lnTo>
                  <a:pt x="0" y="6095"/>
                </a:lnTo>
                <a:lnTo>
                  <a:pt x="4572" y="0"/>
                </a:lnTo>
                <a:lnTo>
                  <a:pt x="306323" y="0"/>
                </a:lnTo>
                <a:lnTo>
                  <a:pt x="312419" y="6095"/>
                </a:lnTo>
                <a:lnTo>
                  <a:pt x="312419" y="13715"/>
                </a:lnTo>
                <a:lnTo>
                  <a:pt x="24384" y="13715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108203"/>
                </a:lnTo>
                <a:lnTo>
                  <a:pt x="12192" y="108203"/>
                </a:lnTo>
                <a:lnTo>
                  <a:pt x="24384" y="121919"/>
                </a:lnTo>
                <a:lnTo>
                  <a:pt x="312419" y="121919"/>
                </a:lnTo>
                <a:lnTo>
                  <a:pt x="312419" y="128015"/>
                </a:lnTo>
                <a:lnTo>
                  <a:pt x="306323" y="134111"/>
                </a:lnTo>
                <a:close/>
              </a:path>
              <a:path w="312420" h="134619">
                <a:moveTo>
                  <a:pt x="24384" y="25907"/>
                </a:moveTo>
                <a:lnTo>
                  <a:pt x="12192" y="25907"/>
                </a:lnTo>
                <a:lnTo>
                  <a:pt x="24384" y="13715"/>
                </a:lnTo>
                <a:lnTo>
                  <a:pt x="24384" y="25907"/>
                </a:lnTo>
                <a:close/>
              </a:path>
              <a:path w="312420" h="134619">
                <a:moveTo>
                  <a:pt x="288036" y="25907"/>
                </a:moveTo>
                <a:lnTo>
                  <a:pt x="24384" y="25907"/>
                </a:lnTo>
                <a:lnTo>
                  <a:pt x="24384" y="13715"/>
                </a:lnTo>
                <a:lnTo>
                  <a:pt x="288036" y="13715"/>
                </a:lnTo>
                <a:lnTo>
                  <a:pt x="288036" y="25907"/>
                </a:lnTo>
                <a:close/>
              </a:path>
              <a:path w="312420" h="134619">
                <a:moveTo>
                  <a:pt x="288036" y="121919"/>
                </a:moveTo>
                <a:lnTo>
                  <a:pt x="288036" y="13715"/>
                </a:lnTo>
                <a:lnTo>
                  <a:pt x="300228" y="25907"/>
                </a:lnTo>
                <a:lnTo>
                  <a:pt x="312419" y="25907"/>
                </a:lnTo>
                <a:lnTo>
                  <a:pt x="312419" y="108203"/>
                </a:lnTo>
                <a:lnTo>
                  <a:pt x="300228" y="108203"/>
                </a:lnTo>
                <a:lnTo>
                  <a:pt x="288036" y="121919"/>
                </a:lnTo>
                <a:close/>
              </a:path>
              <a:path w="312420" h="134619">
                <a:moveTo>
                  <a:pt x="312419" y="25907"/>
                </a:moveTo>
                <a:lnTo>
                  <a:pt x="300228" y="25907"/>
                </a:lnTo>
                <a:lnTo>
                  <a:pt x="288036" y="13715"/>
                </a:lnTo>
                <a:lnTo>
                  <a:pt x="312419" y="13715"/>
                </a:lnTo>
                <a:lnTo>
                  <a:pt x="312419" y="25907"/>
                </a:lnTo>
                <a:close/>
              </a:path>
              <a:path w="312420" h="134619">
                <a:moveTo>
                  <a:pt x="24384" y="121919"/>
                </a:moveTo>
                <a:lnTo>
                  <a:pt x="12192" y="108203"/>
                </a:lnTo>
                <a:lnTo>
                  <a:pt x="24384" y="108203"/>
                </a:lnTo>
                <a:lnTo>
                  <a:pt x="24384" y="121919"/>
                </a:lnTo>
                <a:close/>
              </a:path>
              <a:path w="312420" h="134619">
                <a:moveTo>
                  <a:pt x="288036" y="121919"/>
                </a:moveTo>
                <a:lnTo>
                  <a:pt x="24384" y="121919"/>
                </a:lnTo>
                <a:lnTo>
                  <a:pt x="24384" y="108203"/>
                </a:lnTo>
                <a:lnTo>
                  <a:pt x="288036" y="108203"/>
                </a:lnTo>
                <a:lnTo>
                  <a:pt x="288036" y="121919"/>
                </a:lnTo>
                <a:close/>
              </a:path>
              <a:path w="312420" h="134619">
                <a:moveTo>
                  <a:pt x="312419" y="121919"/>
                </a:moveTo>
                <a:lnTo>
                  <a:pt x="288036" y="121919"/>
                </a:lnTo>
                <a:lnTo>
                  <a:pt x="300228" y="108203"/>
                </a:lnTo>
                <a:lnTo>
                  <a:pt x="312419" y="108203"/>
                </a:lnTo>
                <a:lnTo>
                  <a:pt x="312419" y="1219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7450266" y="3180634"/>
            <a:ext cx="2794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1800" spc="97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22822" y="2221866"/>
            <a:ext cx="325755" cy="1068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 marR="5080" indent="-45720">
              <a:lnSpc>
                <a:spcPct val="1967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 </a:t>
            </a:r>
            <a:r>
              <a:rPr dirty="0" sz="1200">
                <a:latin typeface="Palatino Linotype"/>
                <a:cs typeface="Palatino Linotype"/>
              </a:rPr>
              <a:t> 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89164" y="1831848"/>
            <a:ext cx="0" cy="181610"/>
          </a:xfrm>
          <a:custGeom>
            <a:avLst/>
            <a:gdLst/>
            <a:ahLst/>
            <a:cxnLst/>
            <a:rect l="l" t="t" r="r" b="b"/>
            <a:pathLst>
              <a:path w="0" h="181610">
                <a:moveTo>
                  <a:pt x="0" y="0"/>
                </a:moveTo>
                <a:lnTo>
                  <a:pt x="0" y="181355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200546" y="2194321"/>
            <a:ext cx="247586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双端</a:t>
            </a:r>
            <a:r>
              <a:rPr dirty="0" sz="2400" spc="5">
                <a:latin typeface="宋体"/>
                <a:cs typeface="宋体"/>
              </a:rPr>
              <a:t>输出共模电压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79591" y="2194613"/>
            <a:ext cx="1945639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10">
                <a:latin typeface="Times New Roman"/>
                <a:cs typeface="Times New Roman"/>
              </a:rPr>
              <a:t>v</a:t>
            </a:r>
            <a:r>
              <a:rPr dirty="0" baseline="-20833" sz="2400" spc="-165">
                <a:latin typeface="Palatino Linotype"/>
                <a:cs typeface="Palatino Linotype"/>
              </a:rPr>
              <a:t>o </a:t>
            </a:r>
            <a:r>
              <a:rPr dirty="0" sz="2400" spc="165">
                <a:latin typeface="Palatino Linotype"/>
                <a:cs typeface="Palatino Linotype"/>
              </a:rPr>
              <a:t>=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Palatino Linotype"/>
                <a:cs typeface="Palatino Linotype"/>
              </a:rPr>
              <a:t>o1 </a:t>
            </a:r>
            <a:r>
              <a:rPr dirty="0" sz="2400">
                <a:latin typeface="Palatino Linotype"/>
                <a:cs typeface="Palatino Linotype"/>
              </a:rPr>
              <a:t>- </a:t>
            </a:r>
            <a:r>
              <a:rPr dirty="0" sz="2400" spc="-75">
                <a:latin typeface="Times New Roman"/>
                <a:cs typeface="Times New Roman"/>
              </a:rPr>
              <a:t>v</a:t>
            </a:r>
            <a:r>
              <a:rPr dirty="0" baseline="-20833" sz="2400" spc="-112">
                <a:latin typeface="Palatino Linotype"/>
                <a:cs typeface="Palatino Linotype"/>
              </a:rPr>
              <a:t>o2  </a:t>
            </a:r>
            <a:r>
              <a:rPr dirty="0" sz="2400" spc="165">
                <a:latin typeface="Palatino Linotype"/>
                <a:cs typeface="Palatino Linotype"/>
              </a:rPr>
              <a:t>=</a:t>
            </a:r>
            <a:r>
              <a:rPr dirty="0" sz="2400" spc="-1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0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45246" y="2970846"/>
            <a:ext cx="81216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2700" spc="-82">
                <a:latin typeface="Times New Roman"/>
                <a:cs typeface="Times New Roman"/>
              </a:rPr>
              <a:t>v</a:t>
            </a:r>
            <a:r>
              <a:rPr dirty="0" baseline="-13888" sz="1800" spc="-82">
                <a:latin typeface="Palatino Linotype"/>
                <a:cs typeface="Palatino Linotype"/>
              </a:rPr>
              <a:t>o2 </a:t>
            </a:r>
            <a:r>
              <a:rPr dirty="0" sz="2000" spc="1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67">
                <a:solidFill>
                  <a:srgbClr val="FF0000"/>
                </a:solidFill>
                <a:latin typeface="Palatino Linotype"/>
                <a:cs typeface="Palatino Linotype"/>
              </a:rPr>
              <a:t>o1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123694" y="305542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 h="0">
                <a:moveTo>
                  <a:pt x="0" y="0"/>
                </a:moveTo>
                <a:lnTo>
                  <a:pt x="350710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270251" y="3248405"/>
            <a:ext cx="17081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0">
                <a:latin typeface="Palatino Linotype"/>
                <a:cs typeface="Palatino Linotype"/>
              </a:rPr>
              <a:t>s</a:t>
            </a:r>
            <a:r>
              <a:rPr dirty="0" sz="1350" spc="10">
                <a:latin typeface="Palatino Linotype"/>
                <a:cs typeface="Palatino Linotype"/>
              </a:rPr>
              <a:t>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01216" y="3015234"/>
            <a:ext cx="17970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10">
                <a:latin typeface="Palatino Linotype"/>
                <a:cs typeface="Palatino Linotype"/>
              </a:rPr>
              <a:t>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25472" y="3064764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13763" y="2831591"/>
            <a:ext cx="15494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7200" algn="l"/>
                <a:tab pos="753110" algn="l"/>
                <a:tab pos="1142365" algn="l"/>
              </a:tabLst>
            </a:pPr>
            <a:r>
              <a:rPr dirty="0" sz="2400" spc="-140">
                <a:latin typeface="Times New Roman"/>
                <a:cs typeface="Times New Roman"/>
              </a:rPr>
              <a:t>A	</a:t>
            </a:r>
            <a:r>
              <a:rPr dirty="0" sz="2400" spc="-229">
                <a:latin typeface="Times New Roman"/>
                <a:cs typeface="Times New Roman"/>
              </a:rPr>
              <a:t>	</a:t>
            </a:r>
            <a:r>
              <a:rPr dirty="0" baseline="35879" sz="3600" spc="-89">
                <a:latin typeface="Times New Roman"/>
                <a:cs typeface="Times New Roman"/>
              </a:rPr>
              <a:t>v</a:t>
            </a:r>
            <a:r>
              <a:rPr dirty="0" baseline="47325" sz="2025" spc="-89">
                <a:latin typeface="Palatino Linotype"/>
                <a:cs typeface="Palatino Linotype"/>
              </a:rPr>
              <a:t>o	</a:t>
            </a:r>
            <a:r>
              <a:rPr dirty="0" sz="2400" spc="-229">
                <a:latin typeface="Times New Roman"/>
                <a:cs typeface="Times New Roman"/>
              </a:rPr>
              <a:t> 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0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89831" y="3590925"/>
            <a:ext cx="1860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模输</a:t>
            </a:r>
            <a:r>
              <a:rPr dirty="0" sz="2400">
                <a:latin typeface="宋体"/>
                <a:cs typeface="宋体"/>
              </a:rPr>
              <a:t>入电阻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59686" y="4402931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975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625126" y="4097102"/>
            <a:ext cx="80010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83895" algn="l"/>
              </a:tabLst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r>
              <a:rPr dirty="0" sz="3200" spc="-2390" b="1">
                <a:latin typeface="Times New Roman"/>
                <a:cs typeface="Times New Roman"/>
              </a:rPr>
              <a:t>	</a:t>
            </a: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73" name="object 73"/>
          <p:cNvSpPr txBox="1"/>
          <p:nvPr/>
        </p:nvSpPr>
        <p:spPr>
          <a:xfrm>
            <a:off x="1543304" y="4362450"/>
            <a:ext cx="17272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">
                <a:latin typeface="Palatino Linotype"/>
                <a:cs typeface="Palatino Linotype"/>
              </a:rPr>
              <a:t>i</a:t>
            </a:r>
            <a:r>
              <a:rPr dirty="0" sz="1350" spc="-55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27669" y="4362450"/>
            <a:ext cx="12382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Palatino Linotype"/>
                <a:cs typeface="Palatino Linotype"/>
              </a:rPr>
              <a:t>b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141867" y="4362450"/>
            <a:ext cx="20066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Palatino Linotype"/>
                <a:cs typeface="Palatino Linotype"/>
              </a:rPr>
              <a:t>b</a:t>
            </a:r>
            <a:r>
              <a:rPr dirty="0" sz="1350" spc="-35">
                <a:latin typeface="Palatino Linotype"/>
                <a:cs typeface="Palatino Linotype"/>
              </a:rPr>
              <a:t>e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66036" y="4411980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46708" y="4178808"/>
            <a:ext cx="184086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0375" algn="l"/>
                <a:tab pos="1477645" algn="l"/>
              </a:tabLst>
            </a:pPr>
            <a:r>
              <a:rPr dirty="0" sz="2400" spc="-5">
                <a:latin typeface="Times New Roman"/>
                <a:cs typeface="Times New Roman"/>
              </a:rPr>
              <a:t>R	</a:t>
            </a:r>
            <a:r>
              <a:rPr dirty="0" sz="2400" spc="-225">
                <a:latin typeface="Times New Roman"/>
                <a:cs typeface="Times New Roman"/>
              </a:rPr>
              <a:t>  </a:t>
            </a:r>
            <a:r>
              <a:rPr dirty="0" baseline="35879" sz="3600" spc="-7">
                <a:latin typeface="Palatino Linotype"/>
                <a:cs typeface="Palatino Linotype"/>
              </a:rPr>
              <a:t>1</a:t>
            </a:r>
            <a:r>
              <a:rPr dirty="0" baseline="35879" sz="3600">
                <a:latin typeface="Palatino Linotype"/>
                <a:cs typeface="Palatino Linotype"/>
              </a:rPr>
              <a:t> </a:t>
            </a:r>
            <a:r>
              <a:rPr dirty="0" baseline="2314" sz="3600" spc="-2227">
                <a:latin typeface="Times New Roman"/>
                <a:cs typeface="Times New Roman"/>
              </a:rPr>
              <a:t></a:t>
            </a:r>
            <a:r>
              <a:rPr dirty="0" baseline="2314" sz="3600" spc="-5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	</a:t>
            </a:r>
            <a:r>
              <a:rPr dirty="0" sz="2400" spc="-225">
                <a:latin typeface="Times New Roman"/>
                <a:cs typeface="Times New Roman"/>
              </a:rPr>
              <a:t> 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403041" y="4166108"/>
            <a:ext cx="1878964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9885" algn="l"/>
                <a:tab pos="1045210" algn="l"/>
              </a:tabLst>
            </a:pPr>
            <a:r>
              <a:rPr dirty="0" sz="2400" spc="-225">
                <a:latin typeface="Times New Roman"/>
                <a:cs typeface="Times New Roman"/>
              </a:rPr>
              <a:t>	</a:t>
            </a:r>
            <a:r>
              <a:rPr dirty="0" sz="2400" spc="-360">
                <a:latin typeface="Palatino Linotype"/>
                <a:cs typeface="Palatino Linotype"/>
              </a:rPr>
              <a:t>1+</a:t>
            </a:r>
            <a:r>
              <a:rPr dirty="0" sz="2500" spc="-360" i="1">
                <a:latin typeface="Times New Roman"/>
                <a:cs typeface="Times New Roman"/>
              </a:rPr>
              <a:t>	</a:t>
            </a:r>
            <a:r>
              <a:rPr dirty="0" sz="2400" spc="-1090">
                <a:latin typeface="Times New Roman"/>
                <a:cs typeface="Times New Roman"/>
              </a:rPr>
              <a:t></a:t>
            </a:r>
            <a:r>
              <a:rPr dirty="0" sz="2400" spc="-26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Palatino Linotype"/>
                <a:cs typeface="Palatino Linotype"/>
              </a:rPr>
              <a:t>2</a:t>
            </a:r>
            <a:r>
              <a:rPr dirty="0" sz="2400" spc="65">
                <a:latin typeface="Times New Roman"/>
                <a:cs typeface="Times New Roman"/>
              </a:rPr>
              <a:t>R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baseline="2314" sz="3600" spc="-2227">
                <a:latin typeface="Times New Roman"/>
                <a:cs typeface="Times New Roman"/>
              </a:rPr>
              <a:t></a:t>
            </a:r>
            <a:endParaRPr baseline="2314" sz="3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85492" y="4283964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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13761" y="4229100"/>
            <a:ext cx="26797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5">
                <a:latin typeface="Palatino Linotype"/>
                <a:cs typeface="Palatino Linotype"/>
              </a:rPr>
              <a:t>e</a:t>
            </a:r>
            <a:r>
              <a:rPr dirty="0" sz="1350" spc="-60">
                <a:latin typeface="Palatino Linotype"/>
                <a:cs typeface="Palatino Linotype"/>
              </a:rPr>
              <a:t> </a:t>
            </a:r>
            <a:r>
              <a:rPr dirty="0" baseline="-10416" sz="3600" spc="-2227">
                <a:latin typeface="Times New Roman"/>
                <a:cs typeface="Times New Roman"/>
              </a:rPr>
              <a:t></a:t>
            </a:r>
            <a:endParaRPr baseline="-10416" sz="3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732621" y="4795043"/>
            <a:ext cx="3606800" cy="929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86485">
              <a:lnSpc>
                <a:spcPct val="151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共模交流通路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20" b="1">
                <a:latin typeface="Microsoft JhengHei"/>
                <a:cs typeface="Microsoft JhengHei"/>
              </a:rPr>
              <a:t>两</a:t>
            </a:r>
            <a:r>
              <a:rPr dirty="0" sz="2000" b="1">
                <a:latin typeface="Microsoft JhengHei"/>
                <a:cs typeface="Microsoft JhengHei"/>
              </a:rPr>
              <a:t>输</a:t>
            </a:r>
            <a:r>
              <a:rPr dirty="0" sz="2000" spc="20" b="1">
                <a:latin typeface="Microsoft JhengHei"/>
                <a:cs typeface="Microsoft JhengHei"/>
              </a:rPr>
              <a:t>入</a:t>
            </a:r>
            <a:r>
              <a:rPr dirty="0" sz="2000" b="1">
                <a:latin typeface="Microsoft JhengHei"/>
                <a:cs typeface="Microsoft JhengHei"/>
              </a:rPr>
              <a:t>端</a:t>
            </a:r>
            <a:r>
              <a:rPr dirty="0" sz="2000" spc="20" b="1">
                <a:latin typeface="Microsoft JhengHei"/>
                <a:cs typeface="Microsoft JhengHei"/>
              </a:rPr>
              <a:t>实际</a:t>
            </a:r>
            <a:r>
              <a:rPr dirty="0" sz="2000" b="1">
                <a:latin typeface="Microsoft JhengHei"/>
                <a:cs typeface="Microsoft JhengHei"/>
              </a:rPr>
              <a:t>是</a:t>
            </a:r>
            <a:r>
              <a:rPr dirty="0" sz="2000" spc="20" b="1">
                <a:latin typeface="Microsoft JhengHei"/>
                <a:cs typeface="Microsoft JhengHei"/>
              </a:rPr>
              <a:t>并</a:t>
            </a:r>
            <a:r>
              <a:rPr dirty="0" sz="2000" b="1">
                <a:latin typeface="Microsoft JhengHei"/>
                <a:cs typeface="Microsoft JhengHei"/>
              </a:rPr>
              <a:t>联</a:t>
            </a:r>
            <a:r>
              <a:rPr dirty="0" sz="2000" spc="20" b="1">
                <a:latin typeface="Microsoft JhengHei"/>
                <a:cs typeface="Microsoft JhengHei"/>
              </a:rPr>
              <a:t>的对</a:t>
            </a:r>
            <a:r>
              <a:rPr dirty="0" sz="2000" b="1">
                <a:latin typeface="Microsoft JhengHei"/>
                <a:cs typeface="Microsoft JhengHei"/>
              </a:rPr>
              <a:t>地电压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95784" y="4916090"/>
            <a:ext cx="3393440" cy="841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输出电阻（与差模相同）</a:t>
            </a:r>
            <a:endParaRPr sz="2400">
              <a:latin typeface="宋体"/>
              <a:cs typeface="宋体"/>
            </a:endParaRPr>
          </a:p>
          <a:p>
            <a:pPr marL="334010">
              <a:lnSpc>
                <a:spcPct val="100000"/>
              </a:lnSpc>
              <a:spcBef>
                <a:spcPts val="650"/>
              </a:spcBef>
            </a:pPr>
            <a:r>
              <a:rPr dirty="0" sz="2400" spc="-65">
                <a:latin typeface="Times New Roman"/>
                <a:cs typeface="Times New Roman"/>
              </a:rPr>
              <a:t>R</a:t>
            </a:r>
            <a:r>
              <a:rPr dirty="0" baseline="-16460" sz="2025" spc="-97">
                <a:latin typeface="Palatino Linotype"/>
                <a:cs typeface="Palatino Linotype"/>
              </a:rPr>
              <a:t>o   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Palatino Linotype"/>
                <a:cs typeface="Palatino Linotype"/>
              </a:rPr>
              <a:t>2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latin typeface="Palatino Linotype"/>
                <a:cs typeface="Palatino Linotype"/>
              </a:rPr>
              <a:t>c</a:t>
            </a:r>
            <a:endParaRPr baseline="-16460" sz="2025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52470">
              <a:lnSpc>
                <a:spcPct val="100000"/>
              </a:lnSpc>
            </a:pPr>
            <a:r>
              <a:rPr dirty="0" spc="0"/>
              <a:t>（</a:t>
            </a:r>
            <a:r>
              <a:rPr dirty="0">
                <a:latin typeface="Palatino Linotype"/>
                <a:cs typeface="Palatino Linotype"/>
              </a:rPr>
              <a:t>5</a:t>
            </a:r>
            <a:r>
              <a:rPr dirty="0" spc="-5"/>
              <a:t>）</a:t>
            </a:r>
            <a:r>
              <a:rPr dirty="0" spc="20"/>
              <a:t>动</a:t>
            </a:r>
            <a:r>
              <a:rPr dirty="0" spc="-5"/>
              <a:t>态</a:t>
            </a:r>
            <a:r>
              <a:rPr dirty="0" spc="20"/>
              <a:t>小</a:t>
            </a:r>
            <a:r>
              <a:rPr dirty="0" spc="-5"/>
              <a:t>信号</a:t>
            </a:r>
            <a:r>
              <a:rPr dirty="0" spc="20"/>
              <a:t>分</a:t>
            </a:r>
            <a:r>
              <a:rPr dirty="0" spc="-5"/>
              <a:t>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510" y="650031"/>
            <a:ext cx="23482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2.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长尾式差放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715" y="1473993"/>
            <a:ext cx="3592829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②共模参数（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5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c</a:t>
            </a:r>
            <a:r>
              <a:rPr dirty="0" baseline="-20202" sz="2475" spc="-52" b="1">
                <a:solidFill>
                  <a:srgbClr val="0000CC"/>
                </a:solidFill>
                <a:latin typeface="Malgun Gothic"/>
                <a:cs typeface="Malgun Gothic"/>
              </a:rPr>
              <a:t>、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ic</a:t>
            </a:r>
            <a:r>
              <a:rPr dirty="0" baseline="-20202" sz="2475" spc="-52" b="1">
                <a:solidFill>
                  <a:srgbClr val="0000CC"/>
                </a:solidFill>
                <a:latin typeface="Malgun Gothic"/>
                <a:cs typeface="Malgun Gothic"/>
              </a:rPr>
              <a:t>、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solidFill>
                  <a:srgbClr val="0000CC"/>
                </a:solidFill>
                <a:latin typeface="Palatino Linotype"/>
                <a:cs typeface="Palatino Linotype"/>
              </a:rPr>
              <a:t>o</a:t>
            </a: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1571" y="356082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99731" y="2135124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674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970787"/>
                </a:lnTo>
                <a:lnTo>
                  <a:pt x="38100" y="970787"/>
                </a:lnTo>
                <a:lnTo>
                  <a:pt x="28956" y="972674"/>
                </a:lnTo>
                <a:close/>
              </a:path>
              <a:path w="76200" h="1047114">
                <a:moveTo>
                  <a:pt x="48768" y="1008887"/>
                </a:moveTo>
                <a:lnTo>
                  <a:pt x="28956" y="1008887"/>
                </a:lnTo>
                <a:lnTo>
                  <a:pt x="28956" y="972674"/>
                </a:lnTo>
                <a:lnTo>
                  <a:pt x="38100" y="970787"/>
                </a:lnTo>
                <a:lnTo>
                  <a:pt x="48768" y="972894"/>
                </a:lnTo>
                <a:lnTo>
                  <a:pt x="48768" y="1008887"/>
                </a:lnTo>
                <a:close/>
              </a:path>
              <a:path w="76200" h="1047114">
                <a:moveTo>
                  <a:pt x="48768" y="972894"/>
                </a:moveTo>
                <a:lnTo>
                  <a:pt x="38100" y="970787"/>
                </a:lnTo>
                <a:lnTo>
                  <a:pt x="48768" y="970787"/>
                </a:lnTo>
                <a:lnTo>
                  <a:pt x="48768" y="972894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788" y="1043820"/>
                </a:lnTo>
                <a:lnTo>
                  <a:pt x="11620" y="1035367"/>
                </a:lnTo>
                <a:lnTo>
                  <a:pt x="3167" y="1023199"/>
                </a:lnTo>
                <a:lnTo>
                  <a:pt x="0" y="1008887"/>
                </a:lnTo>
                <a:lnTo>
                  <a:pt x="3167" y="993933"/>
                </a:lnTo>
                <a:lnTo>
                  <a:pt x="11620" y="981836"/>
                </a:lnTo>
                <a:lnTo>
                  <a:pt x="23788" y="973740"/>
                </a:lnTo>
                <a:lnTo>
                  <a:pt x="28956" y="972674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199"/>
                </a:lnTo>
                <a:lnTo>
                  <a:pt x="65151" y="1035367"/>
                </a:lnTo>
                <a:lnTo>
                  <a:pt x="53054" y="1043820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8768" y="1008887"/>
                </a:lnTo>
                <a:lnTo>
                  <a:pt x="48768" y="972894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37832" y="3150108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31735" y="3154680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8188" y="3419855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7619" y="103632"/>
                </a:moveTo>
                <a:lnTo>
                  <a:pt x="0" y="86867"/>
                </a:lnTo>
                <a:lnTo>
                  <a:pt x="184404" y="0"/>
                </a:lnTo>
                <a:lnTo>
                  <a:pt x="193548" y="18287"/>
                </a:lnTo>
                <a:lnTo>
                  <a:pt x="761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41235" y="3377184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36664" y="3578352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227" y="87232"/>
                </a:moveTo>
                <a:lnTo>
                  <a:pt x="0" y="16764"/>
                </a:lnTo>
                <a:lnTo>
                  <a:pt x="9144" y="0"/>
                </a:lnTo>
                <a:lnTo>
                  <a:pt x="148285" y="71450"/>
                </a:lnTo>
                <a:lnTo>
                  <a:pt x="157790" y="86168"/>
                </a:lnTo>
                <a:lnTo>
                  <a:pt x="137227" y="87232"/>
                </a:lnTo>
                <a:close/>
              </a:path>
              <a:path w="190500" h="109854">
                <a:moveTo>
                  <a:pt x="190500" y="103632"/>
                </a:moveTo>
                <a:lnTo>
                  <a:pt x="169164" y="103632"/>
                </a:lnTo>
                <a:lnTo>
                  <a:pt x="178308" y="86868"/>
                </a:lnTo>
                <a:lnTo>
                  <a:pt x="148285" y="71450"/>
                </a:lnTo>
                <a:lnTo>
                  <a:pt x="118872" y="25908"/>
                </a:lnTo>
                <a:lnTo>
                  <a:pt x="115824" y="21336"/>
                </a:lnTo>
                <a:lnTo>
                  <a:pt x="117348" y="15240"/>
                </a:lnTo>
                <a:lnTo>
                  <a:pt x="120396" y="12192"/>
                </a:lnTo>
                <a:lnTo>
                  <a:pt x="124968" y="9144"/>
                </a:lnTo>
                <a:lnTo>
                  <a:pt x="131064" y="10668"/>
                </a:lnTo>
                <a:lnTo>
                  <a:pt x="134112" y="15240"/>
                </a:lnTo>
                <a:lnTo>
                  <a:pt x="190500" y="103632"/>
                </a:lnTo>
                <a:close/>
              </a:path>
              <a:path w="190500" h="109854">
                <a:moveTo>
                  <a:pt x="157790" y="86168"/>
                </a:moveTo>
                <a:lnTo>
                  <a:pt x="148285" y="71450"/>
                </a:lnTo>
                <a:lnTo>
                  <a:pt x="175340" y="85344"/>
                </a:lnTo>
                <a:lnTo>
                  <a:pt x="173736" y="85344"/>
                </a:lnTo>
                <a:lnTo>
                  <a:pt x="157790" y="86168"/>
                </a:lnTo>
                <a:close/>
              </a:path>
              <a:path w="190500" h="109854">
                <a:moveTo>
                  <a:pt x="166116" y="99060"/>
                </a:moveTo>
                <a:lnTo>
                  <a:pt x="157790" y="86168"/>
                </a:lnTo>
                <a:lnTo>
                  <a:pt x="173736" y="85344"/>
                </a:lnTo>
                <a:lnTo>
                  <a:pt x="166116" y="99060"/>
                </a:lnTo>
                <a:close/>
              </a:path>
              <a:path w="190500" h="109854">
                <a:moveTo>
                  <a:pt x="171657" y="99060"/>
                </a:moveTo>
                <a:lnTo>
                  <a:pt x="166116" y="99060"/>
                </a:lnTo>
                <a:lnTo>
                  <a:pt x="173736" y="85344"/>
                </a:lnTo>
                <a:lnTo>
                  <a:pt x="175340" y="85344"/>
                </a:lnTo>
                <a:lnTo>
                  <a:pt x="178308" y="86868"/>
                </a:lnTo>
                <a:lnTo>
                  <a:pt x="171657" y="99060"/>
                </a:lnTo>
                <a:close/>
              </a:path>
              <a:path w="190500" h="109854">
                <a:moveTo>
                  <a:pt x="169164" y="103632"/>
                </a:moveTo>
                <a:lnTo>
                  <a:pt x="137227" y="87232"/>
                </a:lnTo>
                <a:lnTo>
                  <a:pt x="157790" y="86168"/>
                </a:lnTo>
                <a:lnTo>
                  <a:pt x="166116" y="99060"/>
                </a:lnTo>
                <a:lnTo>
                  <a:pt x="171657" y="99060"/>
                </a:lnTo>
                <a:lnTo>
                  <a:pt x="169164" y="103632"/>
                </a:lnTo>
                <a:close/>
              </a:path>
              <a:path w="190500" h="109854">
                <a:moveTo>
                  <a:pt x="80772" y="109728"/>
                </a:moveTo>
                <a:lnTo>
                  <a:pt x="76200" y="105156"/>
                </a:lnTo>
                <a:lnTo>
                  <a:pt x="76200" y="94488"/>
                </a:lnTo>
                <a:lnTo>
                  <a:pt x="79248" y="89916"/>
                </a:lnTo>
                <a:lnTo>
                  <a:pt x="85344" y="89916"/>
                </a:lnTo>
                <a:lnTo>
                  <a:pt x="137227" y="87232"/>
                </a:lnTo>
                <a:lnTo>
                  <a:pt x="169164" y="103632"/>
                </a:lnTo>
                <a:lnTo>
                  <a:pt x="190500" y="103632"/>
                </a:lnTo>
                <a:lnTo>
                  <a:pt x="86868" y="108204"/>
                </a:lnTo>
                <a:lnTo>
                  <a:pt x="80772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27164" y="3669791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57104" y="3417818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14843" y="1831848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28956" y="251872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249935"/>
                </a:lnTo>
                <a:lnTo>
                  <a:pt x="38100" y="249936"/>
                </a:lnTo>
                <a:lnTo>
                  <a:pt x="28956" y="251872"/>
                </a:lnTo>
                <a:close/>
              </a:path>
              <a:path w="76200" h="326389">
                <a:moveTo>
                  <a:pt x="47244" y="288036"/>
                </a:moveTo>
                <a:lnTo>
                  <a:pt x="28956" y="288036"/>
                </a:lnTo>
                <a:lnTo>
                  <a:pt x="28956" y="251872"/>
                </a:lnTo>
                <a:lnTo>
                  <a:pt x="38100" y="249936"/>
                </a:lnTo>
                <a:lnTo>
                  <a:pt x="47244" y="251872"/>
                </a:lnTo>
                <a:lnTo>
                  <a:pt x="47244" y="288036"/>
                </a:lnTo>
                <a:close/>
              </a:path>
              <a:path w="76200" h="326389">
                <a:moveTo>
                  <a:pt x="47244" y="251872"/>
                </a:moveTo>
                <a:lnTo>
                  <a:pt x="38100" y="249936"/>
                </a:lnTo>
                <a:lnTo>
                  <a:pt x="47244" y="249935"/>
                </a:lnTo>
                <a:lnTo>
                  <a:pt x="47244" y="251872"/>
                </a:lnTo>
                <a:close/>
              </a:path>
              <a:path w="76200" h="326389">
                <a:moveTo>
                  <a:pt x="38100" y="326136"/>
                </a:moveTo>
                <a:lnTo>
                  <a:pt x="23145" y="323183"/>
                </a:lnTo>
                <a:lnTo>
                  <a:pt x="11049" y="315087"/>
                </a:lnTo>
                <a:lnTo>
                  <a:pt x="2952" y="302990"/>
                </a:lnTo>
                <a:lnTo>
                  <a:pt x="0" y="288036"/>
                </a:lnTo>
                <a:lnTo>
                  <a:pt x="2952" y="273724"/>
                </a:lnTo>
                <a:lnTo>
                  <a:pt x="11049" y="261556"/>
                </a:lnTo>
                <a:lnTo>
                  <a:pt x="23145" y="253103"/>
                </a:lnTo>
                <a:lnTo>
                  <a:pt x="28956" y="251872"/>
                </a:lnTo>
                <a:lnTo>
                  <a:pt x="28956" y="288036"/>
                </a:lnTo>
                <a:lnTo>
                  <a:pt x="76200" y="288036"/>
                </a:lnTo>
                <a:lnTo>
                  <a:pt x="73247" y="302990"/>
                </a:lnTo>
                <a:lnTo>
                  <a:pt x="65151" y="315087"/>
                </a:lnTo>
                <a:lnTo>
                  <a:pt x="53054" y="323183"/>
                </a:lnTo>
                <a:lnTo>
                  <a:pt x="38100" y="326136"/>
                </a:lnTo>
                <a:close/>
              </a:path>
              <a:path w="76200" h="326389">
                <a:moveTo>
                  <a:pt x="76200" y="288036"/>
                </a:moveTo>
                <a:lnTo>
                  <a:pt x="47244" y="288036"/>
                </a:lnTo>
                <a:lnTo>
                  <a:pt x="47244" y="251872"/>
                </a:lnTo>
                <a:lnTo>
                  <a:pt x="53054" y="253103"/>
                </a:lnTo>
                <a:lnTo>
                  <a:pt x="65151" y="261556"/>
                </a:lnTo>
                <a:lnTo>
                  <a:pt x="73247" y="273724"/>
                </a:lnTo>
                <a:lnTo>
                  <a:pt x="76200" y="288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37703" y="183261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42403" y="2135123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71103" y="2135124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674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970787"/>
                </a:lnTo>
                <a:lnTo>
                  <a:pt x="38100" y="970787"/>
                </a:lnTo>
                <a:lnTo>
                  <a:pt x="28956" y="972674"/>
                </a:lnTo>
                <a:close/>
              </a:path>
              <a:path w="76200" h="1047114">
                <a:moveTo>
                  <a:pt x="48768" y="1008887"/>
                </a:moveTo>
                <a:lnTo>
                  <a:pt x="28956" y="1008887"/>
                </a:lnTo>
                <a:lnTo>
                  <a:pt x="28956" y="972674"/>
                </a:lnTo>
                <a:lnTo>
                  <a:pt x="38100" y="970787"/>
                </a:lnTo>
                <a:lnTo>
                  <a:pt x="48768" y="972894"/>
                </a:lnTo>
                <a:lnTo>
                  <a:pt x="48768" y="1008887"/>
                </a:lnTo>
                <a:close/>
              </a:path>
              <a:path w="76200" h="1047114">
                <a:moveTo>
                  <a:pt x="48768" y="972894"/>
                </a:moveTo>
                <a:lnTo>
                  <a:pt x="38100" y="970787"/>
                </a:lnTo>
                <a:lnTo>
                  <a:pt x="48768" y="970787"/>
                </a:lnTo>
                <a:lnTo>
                  <a:pt x="48768" y="972894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788" y="1043820"/>
                </a:lnTo>
                <a:lnTo>
                  <a:pt x="11620" y="1035367"/>
                </a:lnTo>
                <a:lnTo>
                  <a:pt x="3167" y="1023199"/>
                </a:lnTo>
                <a:lnTo>
                  <a:pt x="0" y="1008887"/>
                </a:lnTo>
                <a:lnTo>
                  <a:pt x="3167" y="993933"/>
                </a:lnTo>
                <a:lnTo>
                  <a:pt x="11620" y="981836"/>
                </a:lnTo>
                <a:lnTo>
                  <a:pt x="23788" y="973740"/>
                </a:lnTo>
                <a:lnTo>
                  <a:pt x="28956" y="972674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199"/>
                </a:lnTo>
                <a:lnTo>
                  <a:pt x="65151" y="1035367"/>
                </a:lnTo>
                <a:lnTo>
                  <a:pt x="53054" y="1043820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8768" y="1008887"/>
                </a:lnTo>
                <a:lnTo>
                  <a:pt x="48768" y="972894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81444" y="2496311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4" h="287019">
                <a:moveTo>
                  <a:pt x="0" y="0"/>
                </a:moveTo>
                <a:lnTo>
                  <a:pt x="108203" y="0"/>
                </a:lnTo>
                <a:lnTo>
                  <a:pt x="108203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69252" y="2482595"/>
            <a:ext cx="132715" cy="314325"/>
          </a:xfrm>
          <a:custGeom>
            <a:avLst/>
            <a:gdLst/>
            <a:ahLst/>
            <a:cxnLst/>
            <a:rect l="l" t="t" r="r" b="b"/>
            <a:pathLst>
              <a:path w="132715" h="314325">
                <a:moveTo>
                  <a:pt x="126491" y="313943"/>
                </a:moveTo>
                <a:lnTo>
                  <a:pt x="4572" y="313943"/>
                </a:lnTo>
                <a:lnTo>
                  <a:pt x="0" y="307847"/>
                </a:lnTo>
                <a:lnTo>
                  <a:pt x="0" y="6095"/>
                </a:lnTo>
                <a:lnTo>
                  <a:pt x="4572" y="0"/>
                </a:lnTo>
                <a:lnTo>
                  <a:pt x="126491" y="0"/>
                </a:lnTo>
                <a:lnTo>
                  <a:pt x="132588" y="6095"/>
                </a:lnTo>
                <a:lnTo>
                  <a:pt x="132588" y="13715"/>
                </a:lnTo>
                <a:lnTo>
                  <a:pt x="24384" y="13715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7847"/>
                </a:lnTo>
                <a:lnTo>
                  <a:pt x="126491" y="313943"/>
                </a:lnTo>
                <a:close/>
              </a:path>
              <a:path w="132715" h="314325">
                <a:moveTo>
                  <a:pt x="24384" y="25907"/>
                </a:moveTo>
                <a:lnTo>
                  <a:pt x="12192" y="25907"/>
                </a:lnTo>
                <a:lnTo>
                  <a:pt x="24384" y="13715"/>
                </a:lnTo>
                <a:lnTo>
                  <a:pt x="24384" y="25907"/>
                </a:lnTo>
                <a:close/>
              </a:path>
              <a:path w="132715" h="314325">
                <a:moveTo>
                  <a:pt x="106679" y="25907"/>
                </a:moveTo>
                <a:lnTo>
                  <a:pt x="24384" y="25907"/>
                </a:lnTo>
                <a:lnTo>
                  <a:pt x="24384" y="13715"/>
                </a:lnTo>
                <a:lnTo>
                  <a:pt x="106679" y="13715"/>
                </a:lnTo>
                <a:lnTo>
                  <a:pt x="106679" y="25907"/>
                </a:lnTo>
                <a:close/>
              </a:path>
              <a:path w="132715" h="314325">
                <a:moveTo>
                  <a:pt x="106679" y="300227"/>
                </a:moveTo>
                <a:lnTo>
                  <a:pt x="106679" y="13715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6679" y="300227"/>
                </a:lnTo>
                <a:close/>
              </a:path>
              <a:path w="132715" h="314325">
                <a:moveTo>
                  <a:pt x="132588" y="25907"/>
                </a:moveTo>
                <a:lnTo>
                  <a:pt x="120396" y="25907"/>
                </a:lnTo>
                <a:lnTo>
                  <a:pt x="106679" y="13715"/>
                </a:lnTo>
                <a:lnTo>
                  <a:pt x="132588" y="13715"/>
                </a:lnTo>
                <a:lnTo>
                  <a:pt x="132588" y="25907"/>
                </a:lnTo>
                <a:close/>
              </a:path>
              <a:path w="132715" h="314325">
                <a:moveTo>
                  <a:pt x="24384" y="300227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7"/>
                </a:lnTo>
                <a:close/>
              </a:path>
              <a:path w="132715" h="314325">
                <a:moveTo>
                  <a:pt x="106679" y="300227"/>
                </a:moveTo>
                <a:lnTo>
                  <a:pt x="24384" y="300227"/>
                </a:lnTo>
                <a:lnTo>
                  <a:pt x="24384" y="288035"/>
                </a:lnTo>
                <a:lnTo>
                  <a:pt x="106679" y="288035"/>
                </a:lnTo>
                <a:lnTo>
                  <a:pt x="106679" y="300227"/>
                </a:lnTo>
                <a:close/>
              </a:path>
              <a:path w="132715" h="314325">
                <a:moveTo>
                  <a:pt x="132588" y="300227"/>
                </a:moveTo>
                <a:lnTo>
                  <a:pt x="106679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55864" y="2506980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4" h="287019">
                <a:moveTo>
                  <a:pt x="0" y="0"/>
                </a:moveTo>
                <a:lnTo>
                  <a:pt x="108203" y="0"/>
                </a:lnTo>
                <a:lnTo>
                  <a:pt x="108203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43671" y="2494788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19">
                <a:moveTo>
                  <a:pt x="126491" y="312419"/>
                </a:moveTo>
                <a:lnTo>
                  <a:pt x="4572" y="312419"/>
                </a:lnTo>
                <a:lnTo>
                  <a:pt x="0" y="306323"/>
                </a:lnTo>
                <a:lnTo>
                  <a:pt x="0" y="4571"/>
                </a:lnTo>
                <a:lnTo>
                  <a:pt x="4572" y="0"/>
                </a:lnTo>
                <a:lnTo>
                  <a:pt x="126491" y="0"/>
                </a:lnTo>
                <a:lnTo>
                  <a:pt x="132588" y="4571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4383"/>
                </a:lnTo>
                <a:lnTo>
                  <a:pt x="24384" y="24383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298703"/>
                </a:lnTo>
                <a:lnTo>
                  <a:pt x="132588" y="298703"/>
                </a:lnTo>
                <a:lnTo>
                  <a:pt x="132588" y="306323"/>
                </a:lnTo>
                <a:lnTo>
                  <a:pt x="126491" y="312419"/>
                </a:lnTo>
                <a:close/>
              </a:path>
              <a:path w="132715" h="312419">
                <a:moveTo>
                  <a:pt x="24384" y="24383"/>
                </a:moveTo>
                <a:lnTo>
                  <a:pt x="12192" y="24383"/>
                </a:lnTo>
                <a:lnTo>
                  <a:pt x="24384" y="12191"/>
                </a:lnTo>
                <a:lnTo>
                  <a:pt x="24384" y="24383"/>
                </a:lnTo>
                <a:close/>
              </a:path>
              <a:path w="132715" h="312419">
                <a:moveTo>
                  <a:pt x="108204" y="24383"/>
                </a:moveTo>
                <a:lnTo>
                  <a:pt x="24384" y="24383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2715" h="312419">
                <a:moveTo>
                  <a:pt x="108204" y="298703"/>
                </a:moveTo>
                <a:lnTo>
                  <a:pt x="108204" y="12191"/>
                </a:lnTo>
                <a:lnTo>
                  <a:pt x="120396" y="24383"/>
                </a:lnTo>
                <a:lnTo>
                  <a:pt x="132588" y="24383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8204" y="298703"/>
                </a:lnTo>
                <a:close/>
              </a:path>
              <a:path w="132715" h="312419">
                <a:moveTo>
                  <a:pt x="132588" y="24383"/>
                </a:moveTo>
                <a:lnTo>
                  <a:pt x="120396" y="24383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4383"/>
                </a:lnTo>
                <a:close/>
              </a:path>
              <a:path w="132715" h="312419">
                <a:moveTo>
                  <a:pt x="24384" y="298703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298703"/>
                </a:lnTo>
                <a:close/>
              </a:path>
              <a:path w="132715" h="312419">
                <a:moveTo>
                  <a:pt x="108204" y="298703"/>
                </a:moveTo>
                <a:lnTo>
                  <a:pt x="24384" y="298703"/>
                </a:lnTo>
                <a:lnTo>
                  <a:pt x="24384" y="286511"/>
                </a:lnTo>
                <a:lnTo>
                  <a:pt x="108204" y="286511"/>
                </a:lnTo>
                <a:lnTo>
                  <a:pt x="108204" y="298703"/>
                </a:lnTo>
                <a:close/>
              </a:path>
              <a:path w="132715" h="312419">
                <a:moveTo>
                  <a:pt x="132588" y="298703"/>
                </a:moveTo>
                <a:lnTo>
                  <a:pt x="108204" y="298703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92083" y="3565397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79080" y="315467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02345" y="3159251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03107" y="3425952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185928" y="102108"/>
                </a:moveTo>
                <a:lnTo>
                  <a:pt x="0" y="16764"/>
                </a:lnTo>
                <a:lnTo>
                  <a:pt x="7620" y="0"/>
                </a:lnTo>
                <a:lnTo>
                  <a:pt x="193548" y="85344"/>
                </a:lnTo>
                <a:lnTo>
                  <a:pt x="185928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92845" y="3381755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06156" y="3582923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411" y="87160"/>
                </a:moveTo>
                <a:lnTo>
                  <a:pt x="35002" y="86208"/>
                </a:lnTo>
                <a:lnTo>
                  <a:pt x="44763" y="70779"/>
                </a:lnTo>
                <a:lnTo>
                  <a:pt x="181355" y="0"/>
                </a:lnTo>
                <a:lnTo>
                  <a:pt x="190499" y="16764"/>
                </a:lnTo>
                <a:lnTo>
                  <a:pt x="53411" y="87160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5155" y="109728"/>
                </a:lnTo>
                <a:lnTo>
                  <a:pt x="0" y="103632"/>
                </a:lnTo>
                <a:lnTo>
                  <a:pt x="56387" y="15240"/>
                </a:lnTo>
                <a:lnTo>
                  <a:pt x="59435" y="10668"/>
                </a:lnTo>
                <a:lnTo>
                  <a:pt x="65531" y="9144"/>
                </a:lnTo>
                <a:lnTo>
                  <a:pt x="74675" y="15240"/>
                </a:lnTo>
                <a:lnTo>
                  <a:pt x="76199" y="21336"/>
                </a:lnTo>
                <a:lnTo>
                  <a:pt x="73151" y="25908"/>
                </a:lnTo>
                <a:lnTo>
                  <a:pt x="44763" y="70779"/>
                </a:lnTo>
                <a:lnTo>
                  <a:pt x="13715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5156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3715" y="86868"/>
                </a:lnTo>
                <a:lnTo>
                  <a:pt x="44763" y="70779"/>
                </a:lnTo>
                <a:lnTo>
                  <a:pt x="35549" y="85344"/>
                </a:lnTo>
                <a:lnTo>
                  <a:pt x="18287" y="85344"/>
                </a:lnTo>
                <a:lnTo>
                  <a:pt x="25907" y="100584"/>
                </a:lnTo>
                <a:lnTo>
                  <a:pt x="27271" y="100584"/>
                </a:lnTo>
                <a:lnTo>
                  <a:pt x="21335" y="103632"/>
                </a:lnTo>
                <a:close/>
              </a:path>
              <a:path w="190500" h="109854">
                <a:moveTo>
                  <a:pt x="25907" y="100584"/>
                </a:moveTo>
                <a:lnTo>
                  <a:pt x="18287" y="85344"/>
                </a:lnTo>
                <a:lnTo>
                  <a:pt x="35002" y="86208"/>
                </a:lnTo>
                <a:lnTo>
                  <a:pt x="25907" y="100584"/>
                </a:lnTo>
                <a:close/>
              </a:path>
              <a:path w="190500" h="109854">
                <a:moveTo>
                  <a:pt x="35002" y="86208"/>
                </a:moveTo>
                <a:lnTo>
                  <a:pt x="18287" y="85344"/>
                </a:lnTo>
                <a:lnTo>
                  <a:pt x="35549" y="85344"/>
                </a:lnTo>
                <a:lnTo>
                  <a:pt x="35002" y="86208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5907" y="100584"/>
                </a:lnTo>
                <a:lnTo>
                  <a:pt x="35002" y="86208"/>
                </a:lnTo>
                <a:lnTo>
                  <a:pt x="53411" y="87160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3411" y="87160"/>
                </a:lnTo>
                <a:lnTo>
                  <a:pt x="106679" y="89916"/>
                </a:lnTo>
                <a:lnTo>
                  <a:pt x="111251" y="89916"/>
                </a:lnTo>
                <a:lnTo>
                  <a:pt x="115823" y="94488"/>
                </a:lnTo>
                <a:lnTo>
                  <a:pt x="114299" y="100584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06917" y="3674364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218427" y="2517644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73467" y="3112007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69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388" y="3476"/>
                </a:lnTo>
                <a:lnTo>
                  <a:pt x="75438" y="12954"/>
                </a:lnTo>
                <a:lnTo>
                  <a:pt x="84915" y="27003"/>
                </a:lnTo>
                <a:lnTo>
                  <a:pt x="88391" y="44196"/>
                </a:lnTo>
                <a:lnTo>
                  <a:pt x="84915" y="62269"/>
                </a:lnTo>
                <a:lnTo>
                  <a:pt x="75438" y="76771"/>
                </a:lnTo>
                <a:lnTo>
                  <a:pt x="61388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64323" y="310286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73152" y="3047"/>
                </a:moveTo>
                <a:lnTo>
                  <a:pt x="33528" y="3047"/>
                </a:lnTo>
                <a:lnTo>
                  <a:pt x="42672" y="0"/>
                </a:lnTo>
                <a:lnTo>
                  <a:pt x="65532" y="0"/>
                </a:lnTo>
                <a:lnTo>
                  <a:pt x="73152" y="3047"/>
                </a:lnTo>
                <a:close/>
              </a:path>
              <a:path w="108584" h="108585">
                <a:moveTo>
                  <a:pt x="83820" y="9143"/>
                </a:moveTo>
                <a:lnTo>
                  <a:pt x="24384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32004" y="3047"/>
                </a:lnTo>
                <a:lnTo>
                  <a:pt x="74676" y="3047"/>
                </a:lnTo>
                <a:lnTo>
                  <a:pt x="76200" y="4571"/>
                </a:lnTo>
                <a:lnTo>
                  <a:pt x="83820" y="7619"/>
                </a:lnTo>
                <a:lnTo>
                  <a:pt x="83820" y="9143"/>
                </a:lnTo>
                <a:close/>
              </a:path>
              <a:path w="108584" h="108585">
                <a:moveTo>
                  <a:pt x="85344" y="99059"/>
                </a:moveTo>
                <a:lnTo>
                  <a:pt x="22859" y="99059"/>
                </a:lnTo>
                <a:lnTo>
                  <a:pt x="16764" y="92963"/>
                </a:lnTo>
                <a:lnTo>
                  <a:pt x="15240" y="92963"/>
                </a:lnTo>
                <a:lnTo>
                  <a:pt x="15240" y="91439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3048" y="74675"/>
                </a:lnTo>
                <a:lnTo>
                  <a:pt x="1524" y="65531"/>
                </a:lnTo>
                <a:lnTo>
                  <a:pt x="0" y="65531"/>
                </a:lnTo>
                <a:lnTo>
                  <a:pt x="0" y="42671"/>
                </a:lnTo>
                <a:lnTo>
                  <a:pt x="1524" y="42671"/>
                </a:lnTo>
                <a:lnTo>
                  <a:pt x="3048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2964" y="16763"/>
                </a:lnTo>
                <a:lnTo>
                  <a:pt x="94107" y="18287"/>
                </a:lnTo>
                <a:lnTo>
                  <a:pt x="47244" y="18287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lnTo>
                  <a:pt x="35052" y="24383"/>
                </a:lnTo>
                <a:lnTo>
                  <a:pt x="30988" y="27431"/>
                </a:lnTo>
                <a:lnTo>
                  <a:pt x="28956" y="27431"/>
                </a:lnTo>
                <a:lnTo>
                  <a:pt x="24384" y="35051"/>
                </a:lnTo>
                <a:lnTo>
                  <a:pt x="24993" y="35051"/>
                </a:lnTo>
                <a:lnTo>
                  <a:pt x="22250" y="39623"/>
                </a:lnTo>
                <a:lnTo>
                  <a:pt x="21336" y="39623"/>
                </a:lnTo>
                <a:lnTo>
                  <a:pt x="20116" y="45719"/>
                </a:lnTo>
                <a:lnTo>
                  <a:pt x="19812" y="45719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812" y="62483"/>
                </a:lnTo>
                <a:lnTo>
                  <a:pt x="20116" y="62483"/>
                </a:lnTo>
                <a:lnTo>
                  <a:pt x="21336" y="68579"/>
                </a:lnTo>
                <a:lnTo>
                  <a:pt x="22250" y="68579"/>
                </a:lnTo>
                <a:lnTo>
                  <a:pt x="24993" y="73151"/>
                </a:lnTo>
                <a:lnTo>
                  <a:pt x="24384" y="73151"/>
                </a:lnTo>
                <a:lnTo>
                  <a:pt x="28956" y="80771"/>
                </a:lnTo>
                <a:lnTo>
                  <a:pt x="30987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6867"/>
                </a:lnTo>
                <a:lnTo>
                  <a:pt x="39624" y="86867"/>
                </a:lnTo>
                <a:lnTo>
                  <a:pt x="47244" y="89915"/>
                </a:lnTo>
                <a:lnTo>
                  <a:pt x="94106" y="89915"/>
                </a:lnTo>
                <a:lnTo>
                  <a:pt x="92964" y="91439"/>
                </a:lnTo>
                <a:lnTo>
                  <a:pt x="85344" y="99059"/>
                </a:lnTo>
                <a:close/>
              </a:path>
              <a:path w="108584" h="108585">
                <a:moveTo>
                  <a:pt x="45719" y="19811"/>
                </a:moveTo>
                <a:lnTo>
                  <a:pt x="47244" y="18287"/>
                </a:lnTo>
                <a:lnTo>
                  <a:pt x="53339" y="18287"/>
                </a:lnTo>
                <a:lnTo>
                  <a:pt x="54032" y="18426"/>
                </a:lnTo>
                <a:lnTo>
                  <a:pt x="45719" y="19811"/>
                </a:lnTo>
                <a:close/>
              </a:path>
              <a:path w="108584" h="108585">
                <a:moveTo>
                  <a:pt x="54032" y="18426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032" y="18426"/>
                </a:lnTo>
                <a:close/>
              </a:path>
              <a:path w="108584" h="108585">
                <a:moveTo>
                  <a:pt x="60960" y="19811"/>
                </a:moveTo>
                <a:lnTo>
                  <a:pt x="54032" y="18426"/>
                </a:lnTo>
                <a:lnTo>
                  <a:pt x="54864" y="18287"/>
                </a:lnTo>
                <a:lnTo>
                  <a:pt x="59436" y="18287"/>
                </a:lnTo>
                <a:lnTo>
                  <a:pt x="60960" y="19811"/>
                </a:lnTo>
                <a:close/>
              </a:path>
              <a:path w="108584" h="108585">
                <a:moveTo>
                  <a:pt x="78486" y="28384"/>
                </a:moveTo>
                <a:lnTo>
                  <a:pt x="73152" y="24383"/>
                </a:lnTo>
                <a:lnTo>
                  <a:pt x="67056" y="21335"/>
                </a:lnTo>
                <a:lnTo>
                  <a:pt x="68580" y="21335"/>
                </a:lnTo>
                <a:lnTo>
                  <a:pt x="59436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2859"/>
                </a:lnTo>
                <a:lnTo>
                  <a:pt x="99060" y="24383"/>
                </a:lnTo>
                <a:lnTo>
                  <a:pt x="100888" y="27431"/>
                </a:lnTo>
                <a:lnTo>
                  <a:pt x="77724" y="27431"/>
                </a:lnTo>
                <a:lnTo>
                  <a:pt x="78486" y="28384"/>
                </a:lnTo>
                <a:close/>
              </a:path>
              <a:path w="108584" h="108585">
                <a:moveTo>
                  <a:pt x="28956" y="28955"/>
                </a:moveTo>
                <a:lnTo>
                  <a:pt x="28956" y="27431"/>
                </a:lnTo>
                <a:lnTo>
                  <a:pt x="30988" y="27431"/>
                </a:lnTo>
                <a:lnTo>
                  <a:pt x="28956" y="28955"/>
                </a:lnTo>
                <a:close/>
              </a:path>
              <a:path w="108584" h="108585">
                <a:moveTo>
                  <a:pt x="79248" y="28955"/>
                </a:moveTo>
                <a:lnTo>
                  <a:pt x="78486" y="28384"/>
                </a:lnTo>
                <a:lnTo>
                  <a:pt x="77724" y="27431"/>
                </a:lnTo>
                <a:lnTo>
                  <a:pt x="79248" y="28955"/>
                </a:lnTo>
                <a:close/>
              </a:path>
              <a:path w="108584" h="108585">
                <a:moveTo>
                  <a:pt x="101803" y="28955"/>
                </a:moveTo>
                <a:lnTo>
                  <a:pt x="79248" y="28955"/>
                </a:lnTo>
                <a:lnTo>
                  <a:pt x="77724" y="27431"/>
                </a:lnTo>
                <a:lnTo>
                  <a:pt x="100888" y="27431"/>
                </a:lnTo>
                <a:lnTo>
                  <a:pt x="101803" y="28955"/>
                </a:lnTo>
                <a:close/>
              </a:path>
              <a:path w="108584" h="108585">
                <a:moveTo>
                  <a:pt x="104139" y="35051"/>
                </a:moveTo>
                <a:lnTo>
                  <a:pt x="83820" y="35051"/>
                </a:lnTo>
                <a:lnTo>
                  <a:pt x="78486" y="28384"/>
                </a:lnTo>
                <a:lnTo>
                  <a:pt x="79248" y="28955"/>
                </a:lnTo>
                <a:lnTo>
                  <a:pt x="101803" y="28955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4" h="108585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4" h="108585">
                <a:moveTo>
                  <a:pt x="106172" y="41147"/>
                </a:moveTo>
                <a:lnTo>
                  <a:pt x="86868" y="41147"/>
                </a:ln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6172" y="41147"/>
                </a:lnTo>
                <a:close/>
              </a:path>
              <a:path w="108584" h="108585">
                <a:moveTo>
                  <a:pt x="21336" y="41147"/>
                </a:moveTo>
                <a:lnTo>
                  <a:pt x="21336" y="39623"/>
                </a:lnTo>
                <a:lnTo>
                  <a:pt x="22250" y="39623"/>
                </a:lnTo>
                <a:lnTo>
                  <a:pt x="21336" y="41147"/>
                </a:lnTo>
                <a:close/>
              </a:path>
              <a:path w="108584" h="108585">
                <a:moveTo>
                  <a:pt x="88391" y="47243"/>
                </a:moveTo>
                <a:lnTo>
                  <a:pt x="85344" y="39623"/>
                </a:lnTo>
                <a:lnTo>
                  <a:pt x="86868" y="41147"/>
                </a:lnTo>
                <a:lnTo>
                  <a:pt x="106172" y="41147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7243"/>
                </a:lnTo>
                <a:close/>
              </a:path>
              <a:path w="108584" h="108585">
                <a:moveTo>
                  <a:pt x="19812" y="47243"/>
                </a:moveTo>
                <a:lnTo>
                  <a:pt x="19812" y="45719"/>
                </a:lnTo>
                <a:lnTo>
                  <a:pt x="20116" y="45719"/>
                </a:lnTo>
                <a:lnTo>
                  <a:pt x="19812" y="47243"/>
                </a:lnTo>
                <a:close/>
              </a:path>
              <a:path w="108584" h="108585">
                <a:moveTo>
                  <a:pt x="106933" y="62483"/>
                </a:moveTo>
                <a:lnTo>
                  <a:pt x="88391" y="62483"/>
                </a:ln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4" h="108585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4" h="108585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4" h="108585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4" h="108585">
                <a:moveTo>
                  <a:pt x="20116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116" y="62483"/>
                </a:lnTo>
                <a:close/>
              </a:path>
              <a:path w="108584" h="108585">
                <a:moveTo>
                  <a:pt x="85344" y="68579"/>
                </a:move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5531"/>
                </a:lnTo>
                <a:lnTo>
                  <a:pt x="106172" y="67055"/>
                </a:lnTo>
                <a:lnTo>
                  <a:pt x="86868" y="67055"/>
                </a:lnTo>
                <a:lnTo>
                  <a:pt x="85344" y="68579"/>
                </a:lnTo>
                <a:close/>
              </a:path>
              <a:path w="108584" h="108585">
                <a:moveTo>
                  <a:pt x="22250" y="68579"/>
                </a:moveTo>
                <a:lnTo>
                  <a:pt x="21336" y="68579"/>
                </a:lnTo>
                <a:lnTo>
                  <a:pt x="21336" y="67055"/>
                </a:lnTo>
                <a:lnTo>
                  <a:pt x="22250" y="68579"/>
                </a:lnTo>
                <a:close/>
              </a:path>
              <a:path w="108584" h="108585">
                <a:moveTo>
                  <a:pt x="82296" y="74675"/>
                </a:moveTo>
                <a:lnTo>
                  <a:pt x="86868" y="67055"/>
                </a:lnTo>
                <a:lnTo>
                  <a:pt x="106172" y="67055"/>
                </a:lnTo>
                <a:lnTo>
                  <a:pt x="104139" y="73151"/>
                </a:lnTo>
                <a:lnTo>
                  <a:pt x="83820" y="73151"/>
                </a:lnTo>
                <a:lnTo>
                  <a:pt x="82296" y="74675"/>
                </a:lnTo>
                <a:close/>
              </a:path>
              <a:path w="108584" h="108585">
                <a:moveTo>
                  <a:pt x="25908" y="74675"/>
                </a:moveTo>
                <a:lnTo>
                  <a:pt x="24384" y="73151"/>
                </a:lnTo>
                <a:lnTo>
                  <a:pt x="24993" y="73151"/>
                </a:lnTo>
                <a:lnTo>
                  <a:pt x="25908" y="74675"/>
                </a:lnTo>
                <a:close/>
              </a:path>
              <a:path w="108584" h="108585">
                <a:moveTo>
                  <a:pt x="78486" y="79819"/>
                </a:moveTo>
                <a:lnTo>
                  <a:pt x="83820" y="73151"/>
                </a:lnTo>
                <a:lnTo>
                  <a:pt x="104139" y="73151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1803" y="79247"/>
                </a:lnTo>
                <a:lnTo>
                  <a:pt x="79248" y="79247"/>
                </a:lnTo>
                <a:lnTo>
                  <a:pt x="78486" y="79819"/>
                </a:lnTo>
                <a:close/>
              </a:path>
              <a:path w="108584" h="108585">
                <a:moveTo>
                  <a:pt x="30987" y="80771"/>
                </a:moveTo>
                <a:lnTo>
                  <a:pt x="28956" y="80771"/>
                </a:lnTo>
                <a:lnTo>
                  <a:pt x="28956" y="79247"/>
                </a:lnTo>
                <a:lnTo>
                  <a:pt x="30987" y="80771"/>
                </a:lnTo>
                <a:close/>
              </a:path>
              <a:path w="108584" h="108585">
                <a:moveTo>
                  <a:pt x="77724" y="80771"/>
                </a:moveTo>
                <a:lnTo>
                  <a:pt x="78486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4" h="108585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803" y="79247"/>
                </a:lnTo>
                <a:lnTo>
                  <a:pt x="100888" y="80771"/>
                </a:lnTo>
                <a:close/>
              </a:path>
              <a:path w="108584" h="108585">
                <a:moveTo>
                  <a:pt x="94106" y="89915"/>
                </a:moveTo>
                <a:lnTo>
                  <a:pt x="59436" y="89915"/>
                </a:lnTo>
                <a:lnTo>
                  <a:pt x="68580" y="86867"/>
                </a:lnTo>
                <a:lnTo>
                  <a:pt x="67056" y="86867"/>
                </a:lnTo>
                <a:lnTo>
                  <a:pt x="73152" y="83819"/>
                </a:lnTo>
                <a:lnTo>
                  <a:pt x="78486" y="7981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7536" y="85343"/>
                </a:lnTo>
                <a:lnTo>
                  <a:pt x="94106" y="89915"/>
                </a:lnTo>
                <a:close/>
              </a:path>
              <a:path w="108584" h="108585">
                <a:moveTo>
                  <a:pt x="53339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4032" y="89777"/>
                </a:lnTo>
                <a:lnTo>
                  <a:pt x="53339" y="89915"/>
                </a:lnTo>
                <a:close/>
              </a:path>
              <a:path w="108584" h="108585">
                <a:moveTo>
                  <a:pt x="59436" y="89915"/>
                </a:moveTo>
                <a:lnTo>
                  <a:pt x="54864" y="89915"/>
                </a:lnTo>
                <a:lnTo>
                  <a:pt x="54032" y="89777"/>
                </a:lnTo>
                <a:lnTo>
                  <a:pt x="60960" y="88391"/>
                </a:lnTo>
                <a:lnTo>
                  <a:pt x="59436" y="89915"/>
                </a:lnTo>
                <a:close/>
              </a:path>
              <a:path w="108584" h="108585">
                <a:moveTo>
                  <a:pt x="54864" y="89915"/>
                </a:moveTo>
                <a:lnTo>
                  <a:pt x="53339" y="89915"/>
                </a:lnTo>
                <a:lnTo>
                  <a:pt x="54032" y="89777"/>
                </a:lnTo>
                <a:lnTo>
                  <a:pt x="54864" y="89915"/>
                </a:lnTo>
                <a:close/>
              </a:path>
              <a:path w="108584" h="108585">
                <a:moveTo>
                  <a:pt x="74676" y="105155"/>
                </a:move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24384" y="99059"/>
                </a:lnTo>
                <a:lnTo>
                  <a:pt x="83820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4676" y="105155"/>
                </a:lnTo>
                <a:close/>
              </a:path>
              <a:path w="108584" h="108585">
                <a:moveTo>
                  <a:pt x="65532" y="108203"/>
                </a:moveTo>
                <a:lnTo>
                  <a:pt x="42672" y="108203"/>
                </a:lnTo>
                <a:lnTo>
                  <a:pt x="42672" y="106679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6679"/>
                </a:lnTo>
                <a:lnTo>
                  <a:pt x="65532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76032" y="311200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45719" y="89916"/>
                </a:moveTo>
                <a:lnTo>
                  <a:pt x="27646" y="86415"/>
                </a:lnTo>
                <a:lnTo>
                  <a:pt x="13144" y="76771"/>
                </a:lnTo>
                <a:lnTo>
                  <a:pt x="3500" y="62269"/>
                </a:lnTo>
                <a:lnTo>
                  <a:pt x="0" y="44196"/>
                </a:lnTo>
                <a:lnTo>
                  <a:pt x="3500" y="27003"/>
                </a:lnTo>
                <a:lnTo>
                  <a:pt x="13144" y="12954"/>
                </a:lnTo>
                <a:lnTo>
                  <a:pt x="27646" y="3476"/>
                </a:lnTo>
                <a:lnTo>
                  <a:pt x="45719" y="0"/>
                </a:lnTo>
                <a:lnTo>
                  <a:pt x="62912" y="3476"/>
                </a:lnTo>
                <a:lnTo>
                  <a:pt x="76962" y="12954"/>
                </a:lnTo>
                <a:lnTo>
                  <a:pt x="86439" y="27003"/>
                </a:lnTo>
                <a:lnTo>
                  <a:pt x="89916" y="44196"/>
                </a:lnTo>
                <a:lnTo>
                  <a:pt x="86439" y="62269"/>
                </a:lnTo>
                <a:lnTo>
                  <a:pt x="76962" y="76771"/>
                </a:lnTo>
                <a:lnTo>
                  <a:pt x="62912" y="86415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66888" y="310286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83820" y="9143"/>
                </a:moveTo>
                <a:lnTo>
                  <a:pt x="24384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33528" y="3047"/>
                </a:lnTo>
                <a:lnTo>
                  <a:pt x="42672" y="0"/>
                </a:lnTo>
                <a:lnTo>
                  <a:pt x="65532" y="0"/>
                </a:lnTo>
                <a:lnTo>
                  <a:pt x="74676" y="3047"/>
                </a:lnTo>
                <a:lnTo>
                  <a:pt x="76200" y="3047"/>
                </a:lnTo>
                <a:lnTo>
                  <a:pt x="76200" y="4571"/>
                </a:lnTo>
                <a:lnTo>
                  <a:pt x="83820" y="7619"/>
                </a:lnTo>
                <a:lnTo>
                  <a:pt x="83820" y="9143"/>
                </a:lnTo>
                <a:close/>
              </a:path>
              <a:path w="108584" h="108585">
                <a:moveTo>
                  <a:pt x="91439" y="15239"/>
                </a:move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1439" y="15239"/>
                </a:lnTo>
                <a:close/>
              </a:path>
              <a:path w="108584" h="108585">
                <a:moveTo>
                  <a:pt x="92964" y="92963"/>
                </a:moveTo>
                <a:lnTo>
                  <a:pt x="15240" y="92963"/>
                </a:lnTo>
                <a:lnTo>
                  <a:pt x="15240" y="91439"/>
                </a:lnTo>
                <a:lnTo>
                  <a:pt x="10668" y="85343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0668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48768" y="18287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lnTo>
                  <a:pt x="35052" y="24383"/>
                </a:lnTo>
                <a:lnTo>
                  <a:pt x="30988" y="27431"/>
                </a:lnTo>
                <a:lnTo>
                  <a:pt x="30480" y="27431"/>
                </a:lnTo>
                <a:lnTo>
                  <a:pt x="28956" y="28955"/>
                </a:lnTo>
                <a:lnTo>
                  <a:pt x="29260" y="28955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250" y="41147"/>
                </a:lnTo>
                <a:lnTo>
                  <a:pt x="20421" y="45719"/>
                </a:lnTo>
                <a:lnTo>
                  <a:pt x="19812" y="45719"/>
                </a:lnTo>
                <a:lnTo>
                  <a:pt x="19812" y="62483"/>
                </a:lnTo>
                <a:lnTo>
                  <a:pt x="20421" y="62483"/>
                </a:lnTo>
                <a:lnTo>
                  <a:pt x="22250" y="67055"/>
                </a:lnTo>
                <a:lnTo>
                  <a:pt x="21336" y="67055"/>
                </a:lnTo>
                <a:lnTo>
                  <a:pt x="24993" y="73151"/>
                </a:lnTo>
                <a:lnTo>
                  <a:pt x="24384" y="73151"/>
                </a:lnTo>
                <a:lnTo>
                  <a:pt x="29260" y="79247"/>
                </a:lnTo>
                <a:lnTo>
                  <a:pt x="28956" y="79247"/>
                </a:lnTo>
                <a:lnTo>
                  <a:pt x="30480" y="80771"/>
                </a:lnTo>
                <a:lnTo>
                  <a:pt x="30988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6867"/>
                </a:lnTo>
                <a:lnTo>
                  <a:pt x="39624" y="86867"/>
                </a:lnTo>
                <a:lnTo>
                  <a:pt x="48768" y="89915"/>
                </a:lnTo>
                <a:lnTo>
                  <a:pt x="94488" y="89915"/>
                </a:lnTo>
                <a:lnTo>
                  <a:pt x="92964" y="91439"/>
                </a:lnTo>
                <a:lnTo>
                  <a:pt x="92964" y="92963"/>
                </a:lnTo>
                <a:close/>
              </a:path>
              <a:path w="108584" h="108585">
                <a:moveTo>
                  <a:pt x="45719" y="19811"/>
                </a:moveTo>
                <a:lnTo>
                  <a:pt x="48768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close/>
              </a:path>
              <a:path w="108584" h="108585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4" h="108585">
                <a:moveTo>
                  <a:pt x="62484" y="19811"/>
                </a:moveTo>
                <a:lnTo>
                  <a:pt x="54102" y="18414"/>
                </a:lnTo>
                <a:lnTo>
                  <a:pt x="54864" y="18287"/>
                </a:lnTo>
                <a:lnTo>
                  <a:pt x="60960" y="18287"/>
                </a:lnTo>
                <a:lnTo>
                  <a:pt x="62484" y="19811"/>
                </a:lnTo>
                <a:close/>
              </a:path>
              <a:path w="108584" h="108585">
                <a:moveTo>
                  <a:pt x="78486" y="28384"/>
                </a:moveTo>
                <a:lnTo>
                  <a:pt x="73152" y="24383"/>
                </a:lnTo>
                <a:lnTo>
                  <a:pt x="74676" y="24383"/>
                </a:lnTo>
                <a:lnTo>
                  <a:pt x="67056" y="21335"/>
                </a:lnTo>
                <a:lnTo>
                  <a:pt x="68580" y="21335"/>
                </a:lnTo>
                <a:lnTo>
                  <a:pt x="60960" y="18287"/>
                </a:lnTo>
                <a:lnTo>
                  <a:pt x="94488" y="18287"/>
                </a:lnTo>
                <a:lnTo>
                  <a:pt x="99060" y="22859"/>
                </a:lnTo>
                <a:lnTo>
                  <a:pt x="99060" y="24383"/>
                </a:lnTo>
                <a:lnTo>
                  <a:pt x="100888" y="27431"/>
                </a:lnTo>
                <a:lnTo>
                  <a:pt x="77724" y="27431"/>
                </a:lnTo>
                <a:lnTo>
                  <a:pt x="78486" y="28384"/>
                </a:lnTo>
                <a:close/>
              </a:path>
              <a:path w="108584" h="108585">
                <a:moveTo>
                  <a:pt x="28956" y="28955"/>
                </a:moveTo>
                <a:lnTo>
                  <a:pt x="30480" y="27431"/>
                </a:lnTo>
                <a:lnTo>
                  <a:pt x="29718" y="28384"/>
                </a:lnTo>
                <a:lnTo>
                  <a:pt x="28956" y="28955"/>
                </a:lnTo>
                <a:close/>
              </a:path>
              <a:path w="108584" h="108585">
                <a:moveTo>
                  <a:pt x="29718" y="28384"/>
                </a:moveTo>
                <a:lnTo>
                  <a:pt x="30480" y="27431"/>
                </a:lnTo>
                <a:lnTo>
                  <a:pt x="30988" y="27431"/>
                </a:lnTo>
                <a:lnTo>
                  <a:pt x="29718" y="28384"/>
                </a:lnTo>
                <a:close/>
              </a:path>
              <a:path w="108584" h="108585">
                <a:moveTo>
                  <a:pt x="79248" y="28955"/>
                </a:moveTo>
                <a:lnTo>
                  <a:pt x="78486" y="28384"/>
                </a:lnTo>
                <a:lnTo>
                  <a:pt x="77724" y="27431"/>
                </a:lnTo>
                <a:lnTo>
                  <a:pt x="79248" y="28955"/>
                </a:lnTo>
                <a:close/>
              </a:path>
              <a:path w="108584" h="108585">
                <a:moveTo>
                  <a:pt x="101803" y="28955"/>
                </a:moveTo>
                <a:lnTo>
                  <a:pt x="79248" y="28955"/>
                </a:lnTo>
                <a:lnTo>
                  <a:pt x="77724" y="27431"/>
                </a:lnTo>
                <a:lnTo>
                  <a:pt x="100888" y="27431"/>
                </a:lnTo>
                <a:lnTo>
                  <a:pt x="101803" y="28955"/>
                </a:lnTo>
                <a:close/>
              </a:path>
              <a:path w="108584" h="108585">
                <a:moveTo>
                  <a:pt x="29260" y="28955"/>
                </a:moveTo>
                <a:lnTo>
                  <a:pt x="28956" y="28955"/>
                </a:lnTo>
                <a:lnTo>
                  <a:pt x="29718" y="28384"/>
                </a:lnTo>
                <a:lnTo>
                  <a:pt x="29260" y="28955"/>
                </a:lnTo>
                <a:close/>
              </a:path>
              <a:path w="108584" h="108585">
                <a:moveTo>
                  <a:pt x="104139" y="35051"/>
                </a:moveTo>
                <a:lnTo>
                  <a:pt x="83820" y="35051"/>
                </a:lnTo>
                <a:lnTo>
                  <a:pt x="78486" y="28384"/>
                </a:lnTo>
                <a:lnTo>
                  <a:pt x="79248" y="28955"/>
                </a:lnTo>
                <a:lnTo>
                  <a:pt x="101803" y="28955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4" h="108585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4" h="108585">
                <a:moveTo>
                  <a:pt x="86868" y="41147"/>
                </a:move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5664" y="39623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108584" h="108585">
                <a:moveTo>
                  <a:pt x="22250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250" y="41147"/>
                </a:lnTo>
                <a:close/>
              </a:path>
              <a:path w="108584" h="108585">
                <a:moveTo>
                  <a:pt x="88391" y="47243"/>
                </a:moveTo>
                <a:lnTo>
                  <a:pt x="86868" y="39623"/>
                </a:lnTo>
                <a:lnTo>
                  <a:pt x="105664" y="39623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7243"/>
                </a:lnTo>
                <a:close/>
              </a:path>
              <a:path w="108584" h="108585">
                <a:moveTo>
                  <a:pt x="19812" y="47243"/>
                </a:moveTo>
                <a:lnTo>
                  <a:pt x="19812" y="45719"/>
                </a:lnTo>
                <a:lnTo>
                  <a:pt x="20421" y="45719"/>
                </a:lnTo>
                <a:lnTo>
                  <a:pt x="19812" y="47243"/>
                </a:lnTo>
                <a:close/>
              </a:path>
              <a:path w="108584" h="108585">
                <a:moveTo>
                  <a:pt x="89788" y="54101"/>
                </a:move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4" h="108585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4" h="108585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4" h="108585">
                <a:moveTo>
                  <a:pt x="106933" y="62483"/>
                </a:moveTo>
                <a:lnTo>
                  <a:pt x="88391" y="62483"/>
                </a:ln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4" h="108585">
                <a:moveTo>
                  <a:pt x="20421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421" y="62483"/>
                </a:lnTo>
                <a:close/>
              </a:path>
              <a:path w="108584" h="108585">
                <a:moveTo>
                  <a:pt x="105664" y="68579"/>
                </a:moveTo>
                <a:lnTo>
                  <a:pt x="86868" y="68579"/>
                </a:ln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5531"/>
                </a:lnTo>
                <a:lnTo>
                  <a:pt x="105664" y="68579"/>
                </a:lnTo>
                <a:close/>
              </a:path>
              <a:path w="108584" h="108585">
                <a:moveTo>
                  <a:pt x="22859" y="68579"/>
                </a:moveTo>
                <a:lnTo>
                  <a:pt x="21336" y="67055"/>
                </a:lnTo>
                <a:lnTo>
                  <a:pt x="22250" y="67055"/>
                </a:lnTo>
                <a:lnTo>
                  <a:pt x="22859" y="68579"/>
                </a:lnTo>
                <a:close/>
              </a:path>
              <a:path w="108584" h="108585">
                <a:moveTo>
                  <a:pt x="82296" y="74675"/>
                </a:moveTo>
                <a:lnTo>
                  <a:pt x="86868" y="67055"/>
                </a:lnTo>
                <a:lnTo>
                  <a:pt x="86868" y="68579"/>
                </a:lnTo>
                <a:lnTo>
                  <a:pt x="105664" y="68579"/>
                </a:lnTo>
                <a:lnTo>
                  <a:pt x="104139" y="73151"/>
                </a:lnTo>
                <a:lnTo>
                  <a:pt x="83820" y="73151"/>
                </a:lnTo>
                <a:lnTo>
                  <a:pt x="82296" y="74675"/>
                </a:lnTo>
                <a:close/>
              </a:path>
              <a:path w="108584" h="108585">
                <a:moveTo>
                  <a:pt x="25908" y="74675"/>
                </a:moveTo>
                <a:lnTo>
                  <a:pt x="24384" y="73151"/>
                </a:lnTo>
                <a:lnTo>
                  <a:pt x="24993" y="73151"/>
                </a:lnTo>
                <a:lnTo>
                  <a:pt x="25908" y="74675"/>
                </a:lnTo>
                <a:close/>
              </a:path>
              <a:path w="108584" h="108585">
                <a:moveTo>
                  <a:pt x="78486" y="79819"/>
                </a:moveTo>
                <a:lnTo>
                  <a:pt x="83820" y="73151"/>
                </a:lnTo>
                <a:lnTo>
                  <a:pt x="104139" y="73151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1803" y="79247"/>
                </a:lnTo>
                <a:lnTo>
                  <a:pt x="79248" y="79247"/>
                </a:lnTo>
                <a:lnTo>
                  <a:pt x="78486" y="79819"/>
                </a:lnTo>
                <a:close/>
              </a:path>
              <a:path w="108584" h="108585">
                <a:moveTo>
                  <a:pt x="30480" y="80771"/>
                </a:moveTo>
                <a:lnTo>
                  <a:pt x="28956" y="79247"/>
                </a:lnTo>
                <a:lnTo>
                  <a:pt x="29718" y="79819"/>
                </a:lnTo>
                <a:lnTo>
                  <a:pt x="30480" y="80771"/>
                </a:lnTo>
                <a:close/>
              </a:path>
              <a:path w="108584" h="108585">
                <a:moveTo>
                  <a:pt x="29718" y="79819"/>
                </a:moveTo>
                <a:lnTo>
                  <a:pt x="28956" y="79247"/>
                </a:lnTo>
                <a:lnTo>
                  <a:pt x="29260" y="79247"/>
                </a:lnTo>
                <a:lnTo>
                  <a:pt x="29718" y="79819"/>
                </a:lnTo>
                <a:close/>
              </a:path>
              <a:path w="108584" h="108585">
                <a:moveTo>
                  <a:pt x="77724" y="80771"/>
                </a:moveTo>
                <a:lnTo>
                  <a:pt x="78486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4" h="108585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803" y="79247"/>
                </a:lnTo>
                <a:lnTo>
                  <a:pt x="100888" y="80771"/>
                </a:lnTo>
                <a:close/>
              </a:path>
              <a:path w="108584" h="108585">
                <a:moveTo>
                  <a:pt x="30988" y="80771"/>
                </a:moveTo>
                <a:lnTo>
                  <a:pt x="30480" y="80771"/>
                </a:lnTo>
                <a:lnTo>
                  <a:pt x="29718" y="79819"/>
                </a:lnTo>
                <a:lnTo>
                  <a:pt x="30988" y="80771"/>
                </a:lnTo>
                <a:close/>
              </a:path>
              <a:path w="108584" h="108585">
                <a:moveTo>
                  <a:pt x="94488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6867"/>
                </a:lnTo>
                <a:lnTo>
                  <a:pt x="74676" y="83819"/>
                </a:lnTo>
                <a:lnTo>
                  <a:pt x="73152" y="83819"/>
                </a:lnTo>
                <a:lnTo>
                  <a:pt x="78486" y="7981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4488" y="89915"/>
                </a:lnTo>
                <a:close/>
              </a:path>
              <a:path w="108584" h="108585">
                <a:moveTo>
                  <a:pt x="53339" y="89915"/>
                </a:moveTo>
                <a:lnTo>
                  <a:pt x="48768" y="89915"/>
                </a:lnTo>
                <a:lnTo>
                  <a:pt x="45719" y="88391"/>
                </a:lnTo>
                <a:lnTo>
                  <a:pt x="54102" y="89788"/>
                </a:lnTo>
                <a:lnTo>
                  <a:pt x="53339" y="89915"/>
                </a:lnTo>
                <a:close/>
              </a:path>
              <a:path w="108584" h="108585">
                <a:moveTo>
                  <a:pt x="60960" y="89915"/>
                </a:moveTo>
                <a:lnTo>
                  <a:pt x="54864" y="89915"/>
                </a:lnTo>
                <a:lnTo>
                  <a:pt x="54102" y="89788"/>
                </a:lnTo>
                <a:lnTo>
                  <a:pt x="62484" y="88391"/>
                </a:lnTo>
                <a:lnTo>
                  <a:pt x="60960" y="89915"/>
                </a:lnTo>
                <a:close/>
              </a:path>
              <a:path w="108584" h="108585">
                <a:moveTo>
                  <a:pt x="54864" y="89915"/>
                </a:moveTo>
                <a:lnTo>
                  <a:pt x="53339" y="89915"/>
                </a:lnTo>
                <a:lnTo>
                  <a:pt x="54102" y="89788"/>
                </a:lnTo>
                <a:lnTo>
                  <a:pt x="54864" y="89915"/>
                </a:lnTo>
                <a:close/>
              </a:path>
              <a:path w="108584" h="108585">
                <a:moveTo>
                  <a:pt x="85344" y="99059"/>
                </a:moveTo>
                <a:lnTo>
                  <a:pt x="22859" y="99059"/>
                </a:lnTo>
                <a:lnTo>
                  <a:pt x="16764" y="92963"/>
                </a:lnTo>
                <a:lnTo>
                  <a:pt x="91439" y="92963"/>
                </a:lnTo>
                <a:lnTo>
                  <a:pt x="85344" y="99059"/>
                </a:lnTo>
                <a:close/>
              </a:path>
              <a:path w="108584" h="108585">
                <a:moveTo>
                  <a:pt x="65532" y="108203"/>
                </a:moveTo>
                <a:lnTo>
                  <a:pt x="42672" y="108203"/>
                </a:lnTo>
                <a:lnTo>
                  <a:pt x="42672" y="106679"/>
                </a:lnTo>
                <a:lnTo>
                  <a:pt x="33528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24384" y="99059"/>
                </a:lnTo>
                <a:lnTo>
                  <a:pt x="83820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6200" y="105155"/>
                </a:lnTo>
                <a:lnTo>
                  <a:pt x="74676" y="105155"/>
                </a:lnTo>
                <a:lnTo>
                  <a:pt x="65532" y="106679"/>
                </a:lnTo>
                <a:lnTo>
                  <a:pt x="65532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24116" y="4032503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23988" y="3994403"/>
            <a:ext cx="76200" cy="650875"/>
          </a:xfrm>
          <a:custGeom>
            <a:avLst/>
            <a:gdLst/>
            <a:ahLst/>
            <a:cxnLst/>
            <a:rect l="l" t="t" r="r" b="b"/>
            <a:pathLst>
              <a:path w="76200" h="650875">
                <a:moveTo>
                  <a:pt x="28956" y="74394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650875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650875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650875">
                <a:moveTo>
                  <a:pt x="47244" y="650748"/>
                </a:moveTo>
                <a:lnTo>
                  <a:pt x="28956" y="650748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650748"/>
                </a:lnTo>
                <a:close/>
              </a:path>
              <a:path w="76200" h="650875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89954" y="3566159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89954" y="4023359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31279" y="3735323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19088" y="3723132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6511"/>
                </a:lnTo>
                <a:lnTo>
                  <a:pt x="12192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4620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4620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4112" y="25907"/>
                </a:lnTo>
                <a:lnTo>
                  <a:pt x="134112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4620" h="312420">
                <a:moveTo>
                  <a:pt x="134112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5907"/>
                </a:lnTo>
                <a:close/>
              </a:path>
              <a:path w="134620" h="312420">
                <a:moveTo>
                  <a:pt x="25908" y="300227"/>
                </a:moveTo>
                <a:lnTo>
                  <a:pt x="12192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20" h="312420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20" h="312420">
                <a:moveTo>
                  <a:pt x="134112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29171" y="424586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53924" y="306324"/>
                </a:moveTo>
                <a:lnTo>
                  <a:pt x="121920" y="303276"/>
                </a:lnTo>
                <a:lnTo>
                  <a:pt x="108204" y="298704"/>
                </a:lnTo>
                <a:lnTo>
                  <a:pt x="92964" y="294132"/>
                </a:lnTo>
                <a:lnTo>
                  <a:pt x="56387" y="271272"/>
                </a:lnTo>
                <a:lnTo>
                  <a:pt x="25908" y="239268"/>
                </a:lnTo>
                <a:lnTo>
                  <a:pt x="6096" y="198120"/>
                </a:lnTo>
                <a:lnTo>
                  <a:pt x="0" y="169164"/>
                </a:lnTo>
                <a:lnTo>
                  <a:pt x="0" y="137160"/>
                </a:lnTo>
                <a:lnTo>
                  <a:pt x="12192" y="92964"/>
                </a:lnTo>
                <a:lnTo>
                  <a:pt x="35052" y="54864"/>
                </a:lnTo>
                <a:lnTo>
                  <a:pt x="67056" y="25908"/>
                </a:lnTo>
                <a:lnTo>
                  <a:pt x="106679" y="6096"/>
                </a:lnTo>
                <a:lnTo>
                  <a:pt x="137160" y="0"/>
                </a:lnTo>
                <a:lnTo>
                  <a:pt x="167640" y="0"/>
                </a:lnTo>
                <a:lnTo>
                  <a:pt x="198119" y="6096"/>
                </a:lnTo>
                <a:lnTo>
                  <a:pt x="211836" y="10667"/>
                </a:lnTo>
                <a:lnTo>
                  <a:pt x="225551" y="18287"/>
                </a:lnTo>
                <a:lnTo>
                  <a:pt x="140208" y="18287"/>
                </a:lnTo>
                <a:lnTo>
                  <a:pt x="112775" y="24384"/>
                </a:lnTo>
                <a:lnTo>
                  <a:pt x="100584" y="28955"/>
                </a:lnTo>
                <a:lnTo>
                  <a:pt x="89916" y="35052"/>
                </a:lnTo>
                <a:lnTo>
                  <a:pt x="77724" y="41148"/>
                </a:lnTo>
                <a:lnTo>
                  <a:pt x="68580" y="48768"/>
                </a:lnTo>
                <a:lnTo>
                  <a:pt x="57912" y="57912"/>
                </a:lnTo>
                <a:lnTo>
                  <a:pt x="50292" y="67055"/>
                </a:lnTo>
                <a:lnTo>
                  <a:pt x="41148" y="77724"/>
                </a:lnTo>
                <a:lnTo>
                  <a:pt x="24384" y="112775"/>
                </a:lnTo>
                <a:lnTo>
                  <a:pt x="18288" y="152400"/>
                </a:lnTo>
                <a:lnTo>
                  <a:pt x="21336" y="179832"/>
                </a:lnTo>
                <a:lnTo>
                  <a:pt x="35052" y="216408"/>
                </a:lnTo>
                <a:lnTo>
                  <a:pt x="67056" y="256032"/>
                </a:lnTo>
                <a:lnTo>
                  <a:pt x="100584" y="275844"/>
                </a:lnTo>
                <a:lnTo>
                  <a:pt x="138684" y="286512"/>
                </a:lnTo>
                <a:lnTo>
                  <a:pt x="225551" y="286512"/>
                </a:lnTo>
                <a:lnTo>
                  <a:pt x="213359" y="294132"/>
                </a:lnTo>
                <a:lnTo>
                  <a:pt x="198119" y="298704"/>
                </a:lnTo>
                <a:lnTo>
                  <a:pt x="184404" y="301752"/>
                </a:lnTo>
                <a:lnTo>
                  <a:pt x="169164" y="304800"/>
                </a:lnTo>
                <a:lnTo>
                  <a:pt x="153924" y="306324"/>
                </a:lnTo>
                <a:close/>
              </a:path>
              <a:path w="306704" h="306704">
                <a:moveTo>
                  <a:pt x="225551" y="286512"/>
                </a:moveTo>
                <a:lnTo>
                  <a:pt x="166116" y="286512"/>
                </a:lnTo>
                <a:lnTo>
                  <a:pt x="179831" y="283464"/>
                </a:lnTo>
                <a:lnTo>
                  <a:pt x="192024" y="280416"/>
                </a:lnTo>
                <a:lnTo>
                  <a:pt x="237743" y="256032"/>
                </a:lnTo>
                <a:lnTo>
                  <a:pt x="271272" y="216408"/>
                </a:lnTo>
                <a:lnTo>
                  <a:pt x="286512" y="166116"/>
                </a:lnTo>
                <a:lnTo>
                  <a:pt x="286512" y="138684"/>
                </a:lnTo>
                <a:lnTo>
                  <a:pt x="284988" y="126492"/>
                </a:lnTo>
                <a:lnTo>
                  <a:pt x="280416" y="112775"/>
                </a:lnTo>
                <a:lnTo>
                  <a:pt x="277368" y="100584"/>
                </a:lnTo>
                <a:lnTo>
                  <a:pt x="271272" y="88392"/>
                </a:lnTo>
                <a:lnTo>
                  <a:pt x="265176" y="77724"/>
                </a:lnTo>
                <a:lnTo>
                  <a:pt x="256031" y="67055"/>
                </a:lnTo>
                <a:lnTo>
                  <a:pt x="248411" y="57912"/>
                </a:lnTo>
                <a:lnTo>
                  <a:pt x="217931" y="35052"/>
                </a:lnTo>
                <a:lnTo>
                  <a:pt x="179831" y="21335"/>
                </a:lnTo>
                <a:lnTo>
                  <a:pt x="153924" y="18287"/>
                </a:lnTo>
                <a:lnTo>
                  <a:pt x="225551" y="18287"/>
                </a:lnTo>
                <a:lnTo>
                  <a:pt x="271272" y="54864"/>
                </a:lnTo>
                <a:lnTo>
                  <a:pt x="294131" y="92964"/>
                </a:lnTo>
                <a:lnTo>
                  <a:pt x="306323" y="152400"/>
                </a:lnTo>
                <a:lnTo>
                  <a:pt x="303276" y="182880"/>
                </a:lnTo>
                <a:lnTo>
                  <a:pt x="288036" y="225551"/>
                </a:lnTo>
                <a:lnTo>
                  <a:pt x="262128" y="260604"/>
                </a:lnTo>
                <a:lnTo>
                  <a:pt x="249936" y="269748"/>
                </a:lnTo>
                <a:lnTo>
                  <a:pt x="239268" y="278892"/>
                </a:lnTo>
                <a:lnTo>
                  <a:pt x="225551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048198" y="3721586"/>
            <a:ext cx="370205" cy="1116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9845">
              <a:lnSpc>
                <a:spcPct val="1000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ctr" marR="8255">
              <a:lnSpc>
                <a:spcPct val="100000"/>
              </a:lnSpc>
              <a:spcBef>
                <a:spcPts val="155"/>
              </a:spcBef>
            </a:pP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39"/>
              </a:lnSpc>
              <a:spcBef>
                <a:spcPts val="440"/>
              </a:spcBef>
            </a:pPr>
            <a:r>
              <a:rPr dirty="0" baseline="13888" sz="2700" spc="-7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200" spc="-50">
                <a:solidFill>
                  <a:srgbClr val="FF0000"/>
                </a:solidFill>
                <a:latin typeface="Palatino Linotype"/>
                <a:cs typeface="Palatino Linotype"/>
              </a:rPr>
              <a:t>sc</a:t>
            </a:r>
            <a:endParaRPr sz="1200">
              <a:latin typeface="Palatino Linotype"/>
              <a:cs typeface="Palatino Linotype"/>
            </a:endParaRPr>
          </a:p>
          <a:p>
            <a:pPr algn="ctr" marL="36195">
              <a:lnSpc>
                <a:spcPts val="1930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19088" y="475869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90459" y="4638294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14488" y="2024633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05700" y="4203191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93507" y="4191000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6511"/>
                </a:lnTo>
                <a:lnTo>
                  <a:pt x="12192" y="286511"/>
                </a:lnTo>
                <a:lnTo>
                  <a:pt x="25908" y="300227"/>
                </a:lnTo>
                <a:lnTo>
                  <a:pt x="132588" y="300227"/>
                </a:lnTo>
                <a:lnTo>
                  <a:pt x="132588" y="306323"/>
                </a:lnTo>
                <a:lnTo>
                  <a:pt x="128016" y="312419"/>
                </a:lnTo>
                <a:close/>
              </a:path>
              <a:path w="132715" h="3124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2715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312420">
                <a:moveTo>
                  <a:pt x="25908" y="300227"/>
                </a:moveTo>
                <a:lnTo>
                  <a:pt x="12192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646929" y="4210782"/>
            <a:ext cx="24574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67"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645652" y="3553967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0"/>
                </a:moveTo>
                <a:lnTo>
                  <a:pt x="0" y="17068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645652" y="4011167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604503" y="3724655"/>
            <a:ext cx="106680" cy="287020"/>
          </a:xfrm>
          <a:custGeom>
            <a:avLst/>
            <a:gdLst/>
            <a:ahLst/>
            <a:cxnLst/>
            <a:rect l="l" t="t" r="r" b="b"/>
            <a:pathLst>
              <a:path w="106679" h="287020">
                <a:moveTo>
                  <a:pt x="0" y="0"/>
                </a:moveTo>
                <a:lnTo>
                  <a:pt x="106680" y="0"/>
                </a:lnTo>
                <a:lnTo>
                  <a:pt x="106680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92311" y="3712464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20">
                <a:moveTo>
                  <a:pt x="126491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6491" y="0"/>
                </a:lnTo>
                <a:lnTo>
                  <a:pt x="132588" y="4571"/>
                </a:lnTo>
                <a:lnTo>
                  <a:pt x="132588" y="12191"/>
                </a:lnTo>
                <a:lnTo>
                  <a:pt x="25908" y="12191"/>
                </a:lnTo>
                <a:lnTo>
                  <a:pt x="12192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2192" y="286511"/>
                </a:lnTo>
                <a:lnTo>
                  <a:pt x="25908" y="298703"/>
                </a:lnTo>
                <a:lnTo>
                  <a:pt x="132588" y="298703"/>
                </a:lnTo>
                <a:lnTo>
                  <a:pt x="132588" y="306323"/>
                </a:lnTo>
                <a:lnTo>
                  <a:pt x="126491" y="312419"/>
                </a:lnTo>
                <a:close/>
              </a:path>
              <a:path w="132715" h="312420">
                <a:moveTo>
                  <a:pt x="25908" y="24383"/>
                </a:moveTo>
                <a:lnTo>
                  <a:pt x="12192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2715" h="312420">
                <a:moveTo>
                  <a:pt x="106679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6679" y="12191"/>
                </a:lnTo>
                <a:lnTo>
                  <a:pt x="106679" y="24383"/>
                </a:lnTo>
                <a:close/>
              </a:path>
              <a:path w="132715" h="312420">
                <a:moveTo>
                  <a:pt x="106679" y="298703"/>
                </a:moveTo>
                <a:lnTo>
                  <a:pt x="106679" y="12191"/>
                </a:lnTo>
                <a:lnTo>
                  <a:pt x="118872" y="24383"/>
                </a:lnTo>
                <a:lnTo>
                  <a:pt x="132588" y="24383"/>
                </a:lnTo>
                <a:lnTo>
                  <a:pt x="132588" y="286511"/>
                </a:lnTo>
                <a:lnTo>
                  <a:pt x="118872" y="286511"/>
                </a:lnTo>
                <a:lnTo>
                  <a:pt x="106679" y="298703"/>
                </a:lnTo>
                <a:close/>
              </a:path>
              <a:path w="132715" h="312420">
                <a:moveTo>
                  <a:pt x="132588" y="24383"/>
                </a:moveTo>
                <a:lnTo>
                  <a:pt x="118872" y="24383"/>
                </a:lnTo>
                <a:lnTo>
                  <a:pt x="106679" y="12191"/>
                </a:lnTo>
                <a:lnTo>
                  <a:pt x="132588" y="12191"/>
                </a:lnTo>
                <a:lnTo>
                  <a:pt x="132588" y="24383"/>
                </a:lnTo>
                <a:close/>
              </a:path>
              <a:path w="132715" h="312420">
                <a:moveTo>
                  <a:pt x="25908" y="298703"/>
                </a:moveTo>
                <a:lnTo>
                  <a:pt x="12192" y="286511"/>
                </a:lnTo>
                <a:lnTo>
                  <a:pt x="25908" y="286511"/>
                </a:lnTo>
                <a:lnTo>
                  <a:pt x="25908" y="298703"/>
                </a:lnTo>
                <a:close/>
              </a:path>
              <a:path w="132715" h="312420">
                <a:moveTo>
                  <a:pt x="106679" y="298703"/>
                </a:moveTo>
                <a:lnTo>
                  <a:pt x="25908" y="298703"/>
                </a:lnTo>
                <a:lnTo>
                  <a:pt x="25908" y="286511"/>
                </a:lnTo>
                <a:lnTo>
                  <a:pt x="106679" y="286511"/>
                </a:lnTo>
                <a:lnTo>
                  <a:pt x="106679" y="298703"/>
                </a:lnTo>
                <a:close/>
              </a:path>
              <a:path w="132715" h="312420">
                <a:moveTo>
                  <a:pt x="132588" y="298703"/>
                </a:moveTo>
                <a:lnTo>
                  <a:pt x="106679" y="298703"/>
                </a:lnTo>
                <a:lnTo>
                  <a:pt x="118872" y="286511"/>
                </a:lnTo>
                <a:lnTo>
                  <a:pt x="132588" y="286511"/>
                </a:lnTo>
                <a:lnTo>
                  <a:pt x="132588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754905" y="3752095"/>
            <a:ext cx="368935" cy="1055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20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  <a:p>
            <a:pPr algn="ctr" marL="15240">
              <a:lnSpc>
                <a:spcPts val="2000"/>
              </a:lnSpc>
            </a:pP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6364">
              <a:lnSpc>
                <a:spcPts val="1939"/>
              </a:lnSpc>
              <a:spcBef>
                <a:spcPts val="445"/>
              </a:spcBef>
            </a:pPr>
            <a:r>
              <a:rPr dirty="0" baseline="13888" sz="2700" spc="-15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200" spc="-45">
                <a:solidFill>
                  <a:srgbClr val="FF0000"/>
                </a:solidFill>
                <a:latin typeface="Palatino Linotype"/>
                <a:cs typeface="Palatino Linotype"/>
              </a:rPr>
              <a:t>s</a:t>
            </a:r>
            <a:r>
              <a:rPr dirty="0" sz="1200" spc="-5">
                <a:solidFill>
                  <a:srgbClr val="FF0000"/>
                </a:solidFill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  <a:p>
            <a:pPr algn="ctr" marR="30480">
              <a:lnSpc>
                <a:spcPts val="1930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500871" y="42321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69164" y="306324"/>
                </a:moveTo>
                <a:lnTo>
                  <a:pt x="137160" y="306324"/>
                </a:lnTo>
                <a:lnTo>
                  <a:pt x="121920" y="303276"/>
                </a:lnTo>
                <a:lnTo>
                  <a:pt x="108204" y="300228"/>
                </a:lnTo>
                <a:lnTo>
                  <a:pt x="92964" y="295656"/>
                </a:lnTo>
                <a:lnTo>
                  <a:pt x="80772" y="288036"/>
                </a:lnTo>
                <a:lnTo>
                  <a:pt x="67056" y="280416"/>
                </a:lnTo>
                <a:lnTo>
                  <a:pt x="35052" y="251460"/>
                </a:lnTo>
                <a:lnTo>
                  <a:pt x="6096" y="199644"/>
                </a:lnTo>
                <a:lnTo>
                  <a:pt x="0" y="169164"/>
                </a:lnTo>
                <a:lnTo>
                  <a:pt x="0" y="138684"/>
                </a:lnTo>
                <a:lnTo>
                  <a:pt x="18288" y="80772"/>
                </a:lnTo>
                <a:lnTo>
                  <a:pt x="44195" y="45720"/>
                </a:lnTo>
                <a:lnTo>
                  <a:pt x="79248" y="19812"/>
                </a:lnTo>
                <a:lnTo>
                  <a:pt x="121920" y="3048"/>
                </a:lnTo>
                <a:lnTo>
                  <a:pt x="152400" y="0"/>
                </a:lnTo>
                <a:lnTo>
                  <a:pt x="182880" y="3048"/>
                </a:lnTo>
                <a:lnTo>
                  <a:pt x="198119" y="7620"/>
                </a:lnTo>
                <a:lnTo>
                  <a:pt x="211836" y="12192"/>
                </a:lnTo>
                <a:lnTo>
                  <a:pt x="225551" y="18288"/>
                </a:lnTo>
                <a:lnTo>
                  <a:pt x="227990" y="19812"/>
                </a:lnTo>
                <a:lnTo>
                  <a:pt x="140208" y="19812"/>
                </a:lnTo>
                <a:lnTo>
                  <a:pt x="126491" y="21336"/>
                </a:lnTo>
                <a:lnTo>
                  <a:pt x="89916" y="35052"/>
                </a:lnTo>
                <a:lnTo>
                  <a:pt x="57912" y="57912"/>
                </a:lnTo>
                <a:lnTo>
                  <a:pt x="50292" y="68580"/>
                </a:lnTo>
                <a:lnTo>
                  <a:pt x="41148" y="77724"/>
                </a:lnTo>
                <a:lnTo>
                  <a:pt x="35052" y="89916"/>
                </a:lnTo>
                <a:lnTo>
                  <a:pt x="28956" y="100584"/>
                </a:lnTo>
                <a:lnTo>
                  <a:pt x="24384" y="112776"/>
                </a:lnTo>
                <a:lnTo>
                  <a:pt x="21336" y="126492"/>
                </a:lnTo>
                <a:lnTo>
                  <a:pt x="19812" y="138684"/>
                </a:lnTo>
                <a:lnTo>
                  <a:pt x="18288" y="152400"/>
                </a:lnTo>
                <a:lnTo>
                  <a:pt x="21336" y="179832"/>
                </a:lnTo>
                <a:lnTo>
                  <a:pt x="24384" y="193548"/>
                </a:lnTo>
                <a:lnTo>
                  <a:pt x="28956" y="205740"/>
                </a:lnTo>
                <a:lnTo>
                  <a:pt x="35052" y="216408"/>
                </a:lnTo>
                <a:lnTo>
                  <a:pt x="41148" y="228600"/>
                </a:lnTo>
                <a:lnTo>
                  <a:pt x="67056" y="257556"/>
                </a:lnTo>
                <a:lnTo>
                  <a:pt x="100584" y="277368"/>
                </a:lnTo>
                <a:lnTo>
                  <a:pt x="152400" y="288036"/>
                </a:lnTo>
                <a:lnTo>
                  <a:pt x="225551" y="288036"/>
                </a:lnTo>
                <a:lnTo>
                  <a:pt x="213359" y="294132"/>
                </a:lnTo>
                <a:lnTo>
                  <a:pt x="198119" y="300228"/>
                </a:lnTo>
                <a:lnTo>
                  <a:pt x="184404" y="303276"/>
                </a:lnTo>
                <a:lnTo>
                  <a:pt x="169164" y="306324"/>
                </a:lnTo>
                <a:close/>
              </a:path>
              <a:path w="306704" h="306704">
                <a:moveTo>
                  <a:pt x="225551" y="288036"/>
                </a:moveTo>
                <a:lnTo>
                  <a:pt x="152400" y="288036"/>
                </a:lnTo>
                <a:lnTo>
                  <a:pt x="179831" y="284988"/>
                </a:lnTo>
                <a:lnTo>
                  <a:pt x="192024" y="281940"/>
                </a:lnTo>
                <a:lnTo>
                  <a:pt x="227076" y="265176"/>
                </a:lnTo>
                <a:lnTo>
                  <a:pt x="256031" y="239268"/>
                </a:lnTo>
                <a:lnTo>
                  <a:pt x="280416" y="193548"/>
                </a:lnTo>
                <a:lnTo>
                  <a:pt x="286512" y="167640"/>
                </a:lnTo>
                <a:lnTo>
                  <a:pt x="286512" y="140208"/>
                </a:lnTo>
                <a:lnTo>
                  <a:pt x="284988" y="126492"/>
                </a:lnTo>
                <a:lnTo>
                  <a:pt x="280416" y="114300"/>
                </a:lnTo>
                <a:lnTo>
                  <a:pt x="277368" y="102108"/>
                </a:lnTo>
                <a:lnTo>
                  <a:pt x="256031" y="68580"/>
                </a:lnTo>
                <a:lnTo>
                  <a:pt x="217931" y="35052"/>
                </a:lnTo>
                <a:lnTo>
                  <a:pt x="179831" y="22860"/>
                </a:lnTo>
                <a:lnTo>
                  <a:pt x="167640" y="19812"/>
                </a:lnTo>
                <a:lnTo>
                  <a:pt x="227990" y="19812"/>
                </a:lnTo>
                <a:lnTo>
                  <a:pt x="237743" y="25908"/>
                </a:lnTo>
                <a:lnTo>
                  <a:pt x="271272" y="56388"/>
                </a:lnTo>
                <a:lnTo>
                  <a:pt x="294131" y="92964"/>
                </a:lnTo>
                <a:lnTo>
                  <a:pt x="298704" y="108204"/>
                </a:lnTo>
                <a:lnTo>
                  <a:pt x="303276" y="121920"/>
                </a:lnTo>
                <a:lnTo>
                  <a:pt x="306323" y="152400"/>
                </a:lnTo>
                <a:lnTo>
                  <a:pt x="304800" y="169164"/>
                </a:lnTo>
                <a:lnTo>
                  <a:pt x="303276" y="184404"/>
                </a:lnTo>
                <a:lnTo>
                  <a:pt x="298704" y="198120"/>
                </a:lnTo>
                <a:lnTo>
                  <a:pt x="294131" y="213360"/>
                </a:lnTo>
                <a:lnTo>
                  <a:pt x="288036" y="225552"/>
                </a:lnTo>
                <a:lnTo>
                  <a:pt x="280416" y="239268"/>
                </a:lnTo>
                <a:lnTo>
                  <a:pt x="271272" y="249936"/>
                </a:lnTo>
                <a:lnTo>
                  <a:pt x="262128" y="262128"/>
                </a:lnTo>
                <a:lnTo>
                  <a:pt x="249936" y="271272"/>
                </a:lnTo>
                <a:lnTo>
                  <a:pt x="239268" y="280416"/>
                </a:lnTo>
                <a:lnTo>
                  <a:pt x="225551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575547" y="4745735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622822" y="2221866"/>
            <a:ext cx="325755" cy="1068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 marR="5080" indent="-45720">
              <a:lnSpc>
                <a:spcPct val="1967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 </a:t>
            </a:r>
            <a:r>
              <a:rPr dirty="0" sz="1200">
                <a:latin typeface="Palatino Linotype"/>
                <a:cs typeface="Palatino Linotype"/>
              </a:rPr>
              <a:t> 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45246" y="3035787"/>
            <a:ext cx="28003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89164" y="1831848"/>
            <a:ext cx="0" cy="181610"/>
          </a:xfrm>
          <a:custGeom>
            <a:avLst/>
            <a:gdLst/>
            <a:ahLst/>
            <a:cxnLst/>
            <a:rect l="l" t="t" r="r" b="b"/>
            <a:pathLst>
              <a:path w="0" h="181610">
                <a:moveTo>
                  <a:pt x="0" y="0"/>
                </a:moveTo>
                <a:lnTo>
                  <a:pt x="0" y="181355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200546" y="2119901"/>
            <a:ext cx="357949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91130" algn="l"/>
              </a:tabLst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单端</a:t>
            </a:r>
            <a:r>
              <a:rPr dirty="0" sz="2400" spc="5">
                <a:latin typeface="宋体"/>
                <a:cs typeface="宋体"/>
              </a:rPr>
              <a:t>输出共模电压	</a:t>
            </a:r>
            <a:r>
              <a:rPr dirty="0" sz="2400" spc="-110">
                <a:latin typeface="Times New Roman"/>
                <a:cs typeface="Times New Roman"/>
              </a:rPr>
              <a:t>v</a:t>
            </a:r>
            <a:r>
              <a:rPr dirty="0" baseline="-20833" sz="2400" spc="-165">
                <a:latin typeface="Palatino Linotype"/>
                <a:cs typeface="Palatino Linotype"/>
              </a:rPr>
              <a:t>o </a:t>
            </a:r>
            <a:r>
              <a:rPr dirty="0" sz="2400" spc="165">
                <a:latin typeface="Palatino Linotype"/>
                <a:cs typeface="Palatino Linotype"/>
              </a:rPr>
              <a:t>=</a:t>
            </a:r>
            <a:r>
              <a:rPr dirty="0" sz="2400" spc="10">
                <a:latin typeface="Palatino Linotype"/>
                <a:cs typeface="Palatino Linotype"/>
              </a:rPr>
              <a:t> </a:t>
            </a:r>
            <a:r>
              <a:rPr dirty="0" sz="2400" spc="-75">
                <a:latin typeface="Times New Roman"/>
                <a:cs typeface="Times New Roman"/>
              </a:rPr>
              <a:t>v</a:t>
            </a:r>
            <a:r>
              <a:rPr dirty="0" baseline="-20833" sz="2400" spc="-112">
                <a:latin typeface="Palatino Linotype"/>
                <a:cs typeface="Palatino Linotype"/>
              </a:rPr>
              <a:t>o1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98643" y="2967037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618" y="0"/>
                </a:lnTo>
              </a:path>
            </a:pathLst>
          </a:custGeom>
          <a:ln w="1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244344" y="2730246"/>
            <a:ext cx="20193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45">
                <a:latin typeface="Palatino Linotype"/>
                <a:cs typeface="Palatino Linotype"/>
              </a:rPr>
              <a:t>o</a:t>
            </a:r>
            <a:r>
              <a:rPr dirty="0" sz="1350" spc="15">
                <a:latin typeface="Palatino Linotype"/>
                <a:cs typeface="Palatino Linotype"/>
              </a:rPr>
              <a:t>1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9563" y="2546603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111755" y="3026664"/>
            <a:ext cx="31559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112">
                <a:latin typeface="Times New Roman"/>
                <a:cs typeface="Times New Roman"/>
              </a:rPr>
              <a:t>v</a:t>
            </a:r>
            <a:r>
              <a:rPr dirty="0" sz="1350" spc="-35">
                <a:latin typeface="Palatino Linotype"/>
                <a:cs typeface="Palatino Linotype"/>
              </a:rPr>
              <a:t>s</a:t>
            </a:r>
            <a:r>
              <a:rPr dirty="0" sz="1350" spc="10">
                <a:latin typeface="Palatino Linotype"/>
                <a:cs typeface="Palatino Linotype"/>
              </a:rPr>
              <a:t>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10132" y="2793491"/>
            <a:ext cx="71691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135">
                <a:latin typeface="Times New Roman"/>
                <a:cs typeface="Times New Roman"/>
              </a:rPr>
              <a:t>A</a:t>
            </a:r>
            <a:r>
              <a:rPr dirty="0" sz="1350" spc="-90">
                <a:latin typeface="Times New Roman"/>
                <a:cs typeface="Times New Roman"/>
              </a:rPr>
              <a:t>v</a:t>
            </a:r>
            <a:r>
              <a:rPr dirty="0" sz="1350" spc="-90">
                <a:latin typeface="Palatino Linotype"/>
                <a:cs typeface="Palatino Linotype"/>
              </a:rPr>
              <a:t>c1 </a:t>
            </a:r>
            <a:r>
              <a:rPr dirty="0" sz="1350" spc="-305">
                <a:latin typeface="Palatino Linotype"/>
                <a:cs typeface="Palatino Linotype"/>
              </a:rPr>
              <a:t> </a:t>
            </a:r>
            <a:r>
              <a:rPr dirty="0" baseline="9259" sz="3600" spc="-345">
                <a:latin typeface="Times New Roman"/>
                <a:cs typeface="Times New Roman"/>
              </a:rPr>
              <a:t></a:t>
            </a:r>
            <a:endParaRPr baseline="9259" sz="3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32621" y="4795043"/>
            <a:ext cx="3606800" cy="929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86485">
              <a:lnSpc>
                <a:spcPct val="151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共模交流通路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20" b="1">
                <a:latin typeface="Microsoft JhengHei"/>
                <a:cs typeface="Microsoft JhengHei"/>
              </a:rPr>
              <a:t>两</a:t>
            </a:r>
            <a:r>
              <a:rPr dirty="0" sz="2000" b="1">
                <a:latin typeface="Microsoft JhengHei"/>
                <a:cs typeface="Microsoft JhengHei"/>
              </a:rPr>
              <a:t>输</a:t>
            </a:r>
            <a:r>
              <a:rPr dirty="0" sz="2000" spc="20" b="1">
                <a:latin typeface="Microsoft JhengHei"/>
                <a:cs typeface="Microsoft JhengHei"/>
              </a:rPr>
              <a:t>入</a:t>
            </a:r>
            <a:r>
              <a:rPr dirty="0" sz="2000" b="1">
                <a:latin typeface="Microsoft JhengHei"/>
                <a:cs typeface="Microsoft JhengHei"/>
              </a:rPr>
              <a:t>端</a:t>
            </a:r>
            <a:r>
              <a:rPr dirty="0" sz="2000" spc="20" b="1">
                <a:latin typeface="Microsoft JhengHei"/>
                <a:cs typeface="Microsoft JhengHei"/>
              </a:rPr>
              <a:t>实际</a:t>
            </a:r>
            <a:r>
              <a:rPr dirty="0" sz="2000" b="1">
                <a:latin typeface="Microsoft JhengHei"/>
                <a:cs typeface="Microsoft JhengHei"/>
              </a:rPr>
              <a:t>是</a:t>
            </a:r>
            <a:r>
              <a:rPr dirty="0" sz="2000" spc="20" b="1">
                <a:latin typeface="Microsoft JhengHei"/>
                <a:cs typeface="Microsoft JhengHei"/>
              </a:rPr>
              <a:t>并</a:t>
            </a:r>
            <a:r>
              <a:rPr dirty="0" sz="2000" b="1">
                <a:latin typeface="Microsoft JhengHei"/>
                <a:cs typeface="Microsoft JhengHei"/>
              </a:rPr>
              <a:t>联</a:t>
            </a:r>
            <a:r>
              <a:rPr dirty="0" sz="2000" spc="20" b="1">
                <a:latin typeface="Microsoft JhengHei"/>
                <a:cs typeface="Microsoft JhengHei"/>
              </a:rPr>
              <a:t>的对</a:t>
            </a:r>
            <a:r>
              <a:rPr dirty="0" sz="2000" b="1">
                <a:latin typeface="Microsoft JhengHei"/>
                <a:cs typeface="Microsoft JhengHei"/>
              </a:rPr>
              <a:t>地电压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062733" y="5906357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975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192212" y="5093493"/>
            <a:ext cx="1863725" cy="751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共</a:t>
            </a:r>
            <a:r>
              <a:rPr dirty="0" sz="2400">
                <a:latin typeface="宋体"/>
                <a:cs typeface="宋体"/>
              </a:rPr>
              <a:t>模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阻</a:t>
            </a:r>
            <a:endParaRPr sz="2400">
              <a:latin typeface="宋体"/>
              <a:cs typeface="宋体"/>
            </a:endParaRPr>
          </a:p>
          <a:p>
            <a:pPr algn="ctr" marL="59055">
              <a:lnSpc>
                <a:spcPts val="2840"/>
              </a:lnSpc>
              <a:spcBef>
                <a:spcPts val="200"/>
              </a:spcBef>
            </a:pPr>
            <a:r>
              <a:rPr dirty="0" sz="2400">
                <a:latin typeface="Palatino Linotype"/>
                <a:cs typeface="Palatino Linotype"/>
              </a:rPr>
              <a:t>1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69083" y="5916167"/>
            <a:ext cx="17843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49755" y="5733288"/>
            <a:ext cx="36957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89">
                <a:latin typeface="Times New Roman"/>
                <a:cs typeface="Times New Roman"/>
              </a:rPr>
              <a:t>R</a:t>
            </a:r>
            <a:r>
              <a:rPr dirty="0" sz="1350" spc="-10">
                <a:latin typeface="Palatino Linotype"/>
                <a:cs typeface="Palatino Linotype"/>
              </a:rPr>
              <a:t>i</a:t>
            </a:r>
            <a:r>
              <a:rPr dirty="0" sz="1350" spc="-55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97811" y="5581396"/>
            <a:ext cx="3486785" cy="584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2920" algn="l"/>
              </a:tabLst>
            </a:pPr>
            <a:r>
              <a:rPr dirty="0" sz="2400" spc="-220">
                <a:latin typeface="Times New Roman"/>
                <a:cs typeface="Times New Roman"/>
              </a:rPr>
              <a:t>	</a:t>
            </a:r>
            <a:r>
              <a:rPr dirty="0" baseline="2314" sz="3600" spc="-4020">
                <a:latin typeface="Times New Roman"/>
                <a:cs typeface="Times New Roman"/>
              </a:rPr>
              <a:t></a:t>
            </a:r>
            <a:r>
              <a:rPr dirty="0" baseline="-19675" sz="3600" spc="-4020">
                <a:latin typeface="Times New Roman"/>
                <a:cs typeface="Times New Roman"/>
              </a:rPr>
              <a:t></a:t>
            </a:r>
            <a:r>
              <a:rPr dirty="0" baseline="-19675" sz="3600" spc="-37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latin typeface="Palatino Linotype"/>
                <a:cs typeface="Palatino Linotype"/>
              </a:rPr>
              <a:t>b   </a:t>
            </a:r>
            <a:r>
              <a:rPr dirty="0" sz="2400" spc="-220">
                <a:latin typeface="Times New Roman"/>
                <a:cs typeface="Times New Roman"/>
              </a:rPr>
              <a:t> 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16460" sz="2025" spc="-7">
                <a:latin typeface="Palatino Linotype"/>
                <a:cs typeface="Palatino Linotype"/>
              </a:rPr>
              <a:t>be   </a:t>
            </a:r>
            <a:r>
              <a:rPr dirty="0" sz="2400" spc="-220">
                <a:latin typeface="Times New Roman"/>
                <a:cs typeface="Times New Roman"/>
              </a:rPr>
              <a:t>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baseline="-2604" sz="4800" spc="-1155" b="1">
                <a:latin typeface="Times New Roman"/>
                <a:cs typeface="Times New Roman"/>
              </a:rPr>
              <a:t></a:t>
            </a:r>
            <a:r>
              <a:rPr dirty="0" sz="2400" spc="-770">
                <a:latin typeface="Palatino Linotype"/>
                <a:cs typeface="Palatino Linotype"/>
              </a:rPr>
              <a:t>1+</a:t>
            </a:r>
            <a:r>
              <a:rPr dirty="0" sz="2500" spc="-770" i="1">
                <a:latin typeface="Times New Roman"/>
                <a:cs typeface="Times New Roman"/>
              </a:rPr>
              <a:t></a:t>
            </a:r>
            <a:r>
              <a:rPr dirty="0" sz="2500" spc="80" i="1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r>
              <a:rPr dirty="0" baseline="-2604" sz="4800" spc="-667" b="1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 </a:t>
            </a:r>
            <a:r>
              <a:rPr dirty="0" sz="2400" spc="-50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Palatino Linotype"/>
                <a:cs typeface="Palatino Linotype"/>
              </a:rPr>
              <a:t>2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16460" sz="2025" spc="22">
                <a:latin typeface="Palatino Linotype"/>
                <a:cs typeface="Palatino Linotype"/>
              </a:rPr>
              <a:t>e   </a:t>
            </a:r>
            <a:r>
              <a:rPr dirty="0" baseline="-16460" sz="2025" spc="532">
                <a:latin typeface="Palatino Linotype"/>
                <a:cs typeface="Palatino Linotype"/>
              </a:rPr>
              <a:t> </a:t>
            </a:r>
            <a:r>
              <a:rPr dirty="0" baseline="2314" sz="3600" spc="-4020">
                <a:latin typeface="Times New Roman"/>
                <a:cs typeface="Times New Roman"/>
              </a:rPr>
              <a:t></a:t>
            </a:r>
            <a:r>
              <a:rPr dirty="0" baseline="-19675" sz="3600" spc="-4020">
                <a:latin typeface="Times New Roman"/>
                <a:cs typeface="Times New Roman"/>
              </a:rPr>
              <a:t></a:t>
            </a:r>
            <a:endParaRPr baseline="-19675" sz="3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91021" y="6330553"/>
            <a:ext cx="3837304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输出电阻（与差模相同）</a:t>
            </a:r>
            <a:r>
              <a:rPr dirty="0" sz="2400" spc="15">
                <a:latin typeface="宋体"/>
                <a:cs typeface="宋体"/>
              </a:rPr>
              <a:t> </a:t>
            </a:r>
            <a:r>
              <a:rPr dirty="0" baseline="4629" sz="3600" spc="-112">
                <a:latin typeface="Times New Roman"/>
                <a:cs typeface="Times New Roman"/>
              </a:rPr>
              <a:t>R</a:t>
            </a:r>
            <a:r>
              <a:rPr dirty="0" baseline="-7936" sz="2100" spc="-112">
                <a:latin typeface="Palatino Linotype"/>
                <a:cs typeface="Palatino Linotype"/>
              </a:rPr>
              <a:t>o</a:t>
            </a:r>
            <a:endParaRPr baseline="-7936" sz="2100">
              <a:latin typeface="Palatino Linotype"/>
              <a:cs typeface="Palatino Linotyp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06415" y="6307835"/>
            <a:ext cx="56007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buFont typeface="Times New Roman"/>
              <a:buChar char="□"/>
              <a:tabLst>
                <a:tab pos="274955" algn="l"/>
              </a:tabLst>
            </a:pPr>
            <a:r>
              <a:rPr dirty="0" sz="2400" spc="-75">
                <a:latin typeface="Times New Roman"/>
                <a:cs typeface="Times New Roman"/>
              </a:rPr>
              <a:t>R</a:t>
            </a:r>
            <a:r>
              <a:rPr dirty="0" baseline="-15873" sz="2100" spc="-15">
                <a:latin typeface="Palatino Linotype"/>
                <a:cs typeface="Palatino Linotype"/>
              </a:rPr>
              <a:t>c</a:t>
            </a:r>
            <a:endParaRPr baseline="-15873" sz="2100">
              <a:latin typeface="Palatino Linotype"/>
              <a:cs typeface="Palatino Linotyp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47203" y="3319272"/>
            <a:ext cx="108585" cy="323215"/>
          </a:xfrm>
          <a:custGeom>
            <a:avLst/>
            <a:gdLst/>
            <a:ahLst/>
            <a:cxnLst/>
            <a:rect l="l" t="t" r="r" b="b"/>
            <a:pathLst>
              <a:path w="108584" h="323214">
                <a:moveTo>
                  <a:pt x="0" y="0"/>
                </a:moveTo>
                <a:lnTo>
                  <a:pt x="108203" y="0"/>
                </a:lnTo>
                <a:lnTo>
                  <a:pt x="108203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335011" y="3307079"/>
            <a:ext cx="132715" cy="349250"/>
          </a:xfrm>
          <a:custGeom>
            <a:avLst/>
            <a:gdLst/>
            <a:ahLst/>
            <a:cxnLst/>
            <a:rect l="l" t="t" r="r" b="b"/>
            <a:pathLst>
              <a:path w="132715" h="349250">
                <a:moveTo>
                  <a:pt x="126491" y="348996"/>
                </a:moveTo>
                <a:lnTo>
                  <a:pt x="4572" y="348996"/>
                </a:lnTo>
                <a:lnTo>
                  <a:pt x="0" y="342900"/>
                </a:lnTo>
                <a:lnTo>
                  <a:pt x="0" y="4571"/>
                </a:lnTo>
                <a:lnTo>
                  <a:pt x="4572" y="0"/>
                </a:lnTo>
                <a:lnTo>
                  <a:pt x="126491" y="0"/>
                </a:lnTo>
                <a:lnTo>
                  <a:pt x="132588" y="4571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4383"/>
                </a:lnTo>
                <a:lnTo>
                  <a:pt x="24384" y="24383"/>
                </a:lnTo>
                <a:lnTo>
                  <a:pt x="24384" y="323087"/>
                </a:lnTo>
                <a:lnTo>
                  <a:pt x="12192" y="323087"/>
                </a:lnTo>
                <a:lnTo>
                  <a:pt x="24384" y="335279"/>
                </a:lnTo>
                <a:lnTo>
                  <a:pt x="132588" y="335279"/>
                </a:lnTo>
                <a:lnTo>
                  <a:pt x="132588" y="342900"/>
                </a:lnTo>
                <a:lnTo>
                  <a:pt x="126491" y="348996"/>
                </a:lnTo>
                <a:close/>
              </a:path>
              <a:path w="132715" h="349250">
                <a:moveTo>
                  <a:pt x="24384" y="24383"/>
                </a:moveTo>
                <a:lnTo>
                  <a:pt x="12192" y="24383"/>
                </a:lnTo>
                <a:lnTo>
                  <a:pt x="24384" y="12191"/>
                </a:lnTo>
                <a:lnTo>
                  <a:pt x="24384" y="24383"/>
                </a:lnTo>
                <a:close/>
              </a:path>
              <a:path w="132715" h="349250">
                <a:moveTo>
                  <a:pt x="108204" y="24383"/>
                </a:moveTo>
                <a:lnTo>
                  <a:pt x="24384" y="24383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2715" h="349250">
                <a:moveTo>
                  <a:pt x="108204" y="335279"/>
                </a:moveTo>
                <a:lnTo>
                  <a:pt x="108204" y="12191"/>
                </a:lnTo>
                <a:lnTo>
                  <a:pt x="120396" y="24383"/>
                </a:lnTo>
                <a:lnTo>
                  <a:pt x="132588" y="24383"/>
                </a:lnTo>
                <a:lnTo>
                  <a:pt x="132588" y="323087"/>
                </a:lnTo>
                <a:lnTo>
                  <a:pt x="120396" y="323087"/>
                </a:lnTo>
                <a:lnTo>
                  <a:pt x="108204" y="335279"/>
                </a:lnTo>
                <a:close/>
              </a:path>
              <a:path w="132715" h="349250">
                <a:moveTo>
                  <a:pt x="132588" y="24383"/>
                </a:moveTo>
                <a:lnTo>
                  <a:pt x="120396" y="24383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4383"/>
                </a:lnTo>
                <a:close/>
              </a:path>
              <a:path w="132715" h="349250">
                <a:moveTo>
                  <a:pt x="24384" y="335279"/>
                </a:moveTo>
                <a:lnTo>
                  <a:pt x="12192" y="323087"/>
                </a:lnTo>
                <a:lnTo>
                  <a:pt x="24384" y="323087"/>
                </a:lnTo>
                <a:lnTo>
                  <a:pt x="24384" y="335279"/>
                </a:lnTo>
                <a:close/>
              </a:path>
              <a:path w="132715" h="349250">
                <a:moveTo>
                  <a:pt x="108204" y="335279"/>
                </a:moveTo>
                <a:lnTo>
                  <a:pt x="24384" y="335279"/>
                </a:lnTo>
                <a:lnTo>
                  <a:pt x="24384" y="323087"/>
                </a:lnTo>
                <a:lnTo>
                  <a:pt x="108204" y="323087"/>
                </a:lnTo>
                <a:lnTo>
                  <a:pt x="108204" y="335279"/>
                </a:lnTo>
                <a:close/>
              </a:path>
              <a:path w="132715" h="349250">
                <a:moveTo>
                  <a:pt x="132588" y="335279"/>
                </a:moveTo>
                <a:lnTo>
                  <a:pt x="108204" y="335279"/>
                </a:lnTo>
                <a:lnTo>
                  <a:pt x="120396" y="323087"/>
                </a:lnTo>
                <a:lnTo>
                  <a:pt x="132588" y="323087"/>
                </a:lnTo>
                <a:lnTo>
                  <a:pt x="132588" y="3352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7505170" y="3410727"/>
            <a:ext cx="56578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5"/>
              </a:lnSpc>
            </a:pPr>
            <a:r>
              <a:rPr dirty="0" baseline="21604" sz="2700" spc="44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13888" sz="1800" spc="44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r>
              <a:rPr dirty="0" baseline="13888" sz="1800" spc="-1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600" spc="40">
                <a:latin typeface="Palatino Linotype"/>
                <a:cs typeface="Palatino Linotype"/>
              </a:rPr>
              <a:t>T2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325867" y="381533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401306" y="363169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01306" y="3128772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54961" y="3764184"/>
            <a:ext cx="2549525" cy="0"/>
          </a:xfrm>
          <a:custGeom>
            <a:avLst/>
            <a:gdLst/>
            <a:ahLst/>
            <a:cxnLst/>
            <a:rect l="l" t="t" r="r" b="b"/>
            <a:pathLst>
              <a:path w="2549525" h="0">
                <a:moveTo>
                  <a:pt x="0" y="0"/>
                </a:moveTo>
                <a:lnTo>
                  <a:pt x="2549175" y="0"/>
                </a:lnTo>
              </a:path>
            </a:pathLst>
          </a:custGeom>
          <a:ln w="14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878583" y="3545077"/>
            <a:ext cx="43180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055">
                <a:latin typeface="Times New Roman"/>
                <a:cs typeface="Times New Roman"/>
              </a:rPr>
              <a:t> </a:t>
            </a:r>
            <a:r>
              <a:rPr dirty="0" sz="2350" spc="10">
                <a:latin typeface="Times New Roman"/>
                <a:cs typeface="Times New Roman"/>
              </a:rPr>
              <a:t> </a:t>
            </a:r>
            <a:r>
              <a:rPr dirty="0" sz="2350" spc="-200">
                <a:latin typeface="Times New Roman"/>
                <a:cs typeface="Times New Roman"/>
              </a:rPr>
              <a:t>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360771" y="4638103"/>
            <a:ext cx="509270" cy="0"/>
          </a:xfrm>
          <a:custGeom>
            <a:avLst/>
            <a:gdLst/>
            <a:ahLst/>
            <a:cxnLst/>
            <a:rect l="l" t="t" r="r" b="b"/>
            <a:pathLst>
              <a:path w="509269" h="0">
                <a:moveTo>
                  <a:pt x="0" y="0"/>
                </a:moveTo>
                <a:lnTo>
                  <a:pt x="509016" y="0"/>
                </a:lnTo>
              </a:path>
            </a:pathLst>
          </a:custGeom>
          <a:ln w="151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2367788" y="4648200"/>
            <a:ext cx="46926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40">
                <a:latin typeface="Palatino Linotype"/>
                <a:cs typeface="Palatino Linotype"/>
              </a:rPr>
              <a:t>2</a:t>
            </a:r>
            <a:r>
              <a:rPr dirty="0" sz="2400" spc="-70"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latin typeface="Palatino Linotype"/>
                <a:cs typeface="Palatino Linotype"/>
              </a:rPr>
              <a:t>e</a:t>
            </a:r>
            <a:endParaRPr baseline="-16460" sz="2025">
              <a:latin typeface="Palatino Linotype"/>
              <a:cs typeface="Palatino Linotype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82" name="object 82"/>
          <p:cNvSpPr txBox="1"/>
          <p:nvPr/>
        </p:nvSpPr>
        <p:spPr>
          <a:xfrm>
            <a:off x="2375407" y="3757676"/>
            <a:ext cx="2494915" cy="853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25">
                <a:latin typeface="Times New Roman"/>
                <a:cs typeface="Times New Roman"/>
              </a:rPr>
              <a:t>R</a:t>
            </a:r>
            <a:r>
              <a:rPr dirty="0" baseline="-16460" sz="2025" spc="-37">
                <a:latin typeface="Palatino Linotype"/>
                <a:cs typeface="Palatino Linotype"/>
              </a:rPr>
              <a:t>b </a:t>
            </a:r>
            <a:r>
              <a:rPr dirty="0" sz="2350" spc="-200">
                <a:latin typeface="Times New Roman"/>
                <a:cs typeface="Times New Roman"/>
              </a:rPr>
              <a:t> </a:t>
            </a:r>
            <a:r>
              <a:rPr dirty="0" sz="2350" spc="-10">
                <a:latin typeface="Times New Roman"/>
                <a:cs typeface="Times New Roman"/>
              </a:rPr>
              <a:t>r</a:t>
            </a:r>
            <a:r>
              <a:rPr dirty="0" baseline="-16460" sz="2025" spc="-15">
                <a:latin typeface="Palatino Linotype"/>
                <a:cs typeface="Palatino Linotype"/>
              </a:rPr>
              <a:t>be </a:t>
            </a:r>
            <a:r>
              <a:rPr dirty="0" sz="2350" spc="-200">
                <a:latin typeface="Times New Roman"/>
                <a:cs typeface="Times New Roman"/>
              </a:rPr>
              <a:t> </a:t>
            </a:r>
            <a:r>
              <a:rPr dirty="0" sz="2350" spc="-20">
                <a:latin typeface="Palatino Linotype"/>
                <a:cs typeface="Palatino Linotype"/>
              </a:rPr>
              <a:t>(1 </a:t>
            </a:r>
            <a:r>
              <a:rPr dirty="0" sz="2350" spc="-200">
                <a:latin typeface="Times New Roman"/>
                <a:cs typeface="Times New Roman"/>
              </a:rPr>
              <a:t></a:t>
            </a:r>
            <a:r>
              <a:rPr dirty="0" sz="2350" spc="-95">
                <a:latin typeface="Times New Roman"/>
                <a:cs typeface="Times New Roman"/>
              </a:rPr>
              <a:t> </a:t>
            </a:r>
            <a:r>
              <a:rPr dirty="0" sz="2500" spc="-1205" i="1">
                <a:latin typeface="Times New Roman"/>
                <a:cs typeface="Times New Roman"/>
              </a:rPr>
              <a:t> </a:t>
            </a:r>
            <a:r>
              <a:rPr dirty="0" sz="2500" spc="-570" i="1">
                <a:latin typeface="Times New Roman"/>
                <a:cs typeface="Times New Roman"/>
              </a:rPr>
              <a:t> </a:t>
            </a:r>
            <a:r>
              <a:rPr dirty="0" sz="2350" spc="25">
                <a:latin typeface="Palatino Linotype"/>
                <a:cs typeface="Palatino Linotype"/>
              </a:rPr>
              <a:t>)2</a:t>
            </a:r>
            <a:r>
              <a:rPr dirty="0" sz="2350" spc="25"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latin typeface="Palatino Linotype"/>
                <a:cs typeface="Palatino Linotype"/>
              </a:rPr>
              <a:t>e</a:t>
            </a:r>
            <a:endParaRPr baseline="-16460" sz="2025">
              <a:latin typeface="Palatino Linotype"/>
              <a:cs typeface="Palatino Linotype"/>
            </a:endParaRPr>
          </a:p>
          <a:p>
            <a:pPr marL="74930">
              <a:lnSpc>
                <a:spcPct val="100000"/>
              </a:lnSpc>
              <a:spcBef>
                <a:spcPts val="445"/>
              </a:spcBef>
            </a:pPr>
            <a:r>
              <a:rPr dirty="0" baseline="-3472" sz="3600" spc="-1267">
                <a:latin typeface="Times New Roman"/>
                <a:cs typeface="Times New Roman"/>
              </a:rPr>
              <a:t>R</a:t>
            </a:r>
            <a:r>
              <a:rPr dirty="0" baseline="-24691" sz="2025" spc="-1267">
                <a:latin typeface="Palatino Linotype"/>
                <a:cs typeface="Palatino Linotype"/>
              </a:rPr>
              <a:t>L</a:t>
            </a:r>
            <a:r>
              <a:rPr dirty="0" sz="2400" spc="-844">
                <a:latin typeface="Times New Roman"/>
                <a:cs typeface="Times New Roman"/>
              </a:rPr>
              <a:t>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80107" y="4415028"/>
            <a:ext cx="4368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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31690" y="2774156"/>
            <a:ext cx="1603375" cy="963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只</a:t>
            </a:r>
            <a:r>
              <a:rPr dirty="0" sz="2400">
                <a:latin typeface="宋体"/>
                <a:cs typeface="宋体"/>
              </a:rPr>
              <a:t>看</a:t>
            </a:r>
            <a:r>
              <a:rPr dirty="0" sz="2400" spc="130">
                <a:latin typeface="Palatino Linotype"/>
                <a:cs typeface="Palatino Linotype"/>
              </a:rPr>
              <a:t>T</a:t>
            </a:r>
            <a:r>
              <a:rPr dirty="0" sz="2400" spc="-15">
                <a:latin typeface="Palatino Linotype"/>
                <a:cs typeface="Palatino Linotype"/>
              </a:rPr>
              <a:t>1</a:t>
            </a:r>
            <a:r>
              <a:rPr dirty="0" sz="2400">
                <a:latin typeface="宋体"/>
                <a:cs typeface="宋体"/>
              </a:rPr>
              <a:t>支路</a:t>
            </a:r>
            <a:endParaRPr sz="2400">
              <a:latin typeface="宋体"/>
              <a:cs typeface="宋体"/>
            </a:endParaRPr>
          </a:p>
          <a:p>
            <a:pPr marL="615950">
              <a:lnSpc>
                <a:spcPct val="100000"/>
              </a:lnSpc>
              <a:spcBef>
                <a:spcPts val="1515"/>
              </a:spcBef>
            </a:pPr>
            <a:r>
              <a:rPr dirty="0" sz="2500" spc="-1205" i="1">
                <a:latin typeface="Times New Roman"/>
                <a:cs typeface="Times New Roman"/>
              </a:rPr>
              <a:t></a:t>
            </a:r>
            <a:r>
              <a:rPr dirty="0" sz="2500" spc="-310" i="1">
                <a:latin typeface="Times New Roman"/>
                <a:cs typeface="Times New Roman"/>
              </a:rPr>
              <a:t> </a:t>
            </a:r>
            <a:r>
              <a:rPr dirty="0" sz="2350" spc="-830">
                <a:latin typeface="Times New Roman"/>
                <a:cs typeface="Times New Roman"/>
              </a:rPr>
              <a:t>R</a:t>
            </a:r>
            <a:r>
              <a:rPr dirty="0" baseline="-16460" sz="2025" spc="-1245">
                <a:latin typeface="Palatino Linotype"/>
                <a:cs typeface="Palatino Linotype"/>
              </a:rPr>
              <a:t>L</a:t>
            </a:r>
            <a:r>
              <a:rPr dirty="0" baseline="4728" sz="3525" spc="-1245">
                <a:latin typeface="Times New Roman"/>
                <a:cs typeface="Times New Roman"/>
              </a:rPr>
              <a:t></a:t>
            </a:r>
            <a:endParaRPr baseline="4728" sz="35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636" y="1823211"/>
            <a:ext cx="48514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25">
                <a:latin typeface="Palatino Linotype"/>
                <a:cs typeface="Palatino Linotype"/>
              </a:rPr>
              <a:t>C</a:t>
            </a:r>
            <a:r>
              <a:rPr dirty="0" sz="1400" spc="145">
                <a:latin typeface="Palatino Linotype"/>
                <a:cs typeface="Palatino Linotype"/>
              </a:rPr>
              <a:t>M</a:t>
            </a:r>
            <a:r>
              <a:rPr dirty="0" sz="1400" spc="85">
                <a:latin typeface="Palatino Linotype"/>
                <a:cs typeface="Palatino Linotype"/>
              </a:rPr>
              <a:t>R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1043" y="1488694"/>
            <a:ext cx="421640" cy="34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50"/>
              </a:lnSpc>
            </a:pPr>
            <a:r>
              <a:rPr dirty="0" baseline="9070" sz="3675" spc="-195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v</a:t>
            </a:r>
            <a:r>
              <a:rPr dirty="0" sz="1400" spc="-70">
                <a:latin typeface="Palatino Linotype"/>
                <a:cs typeface="Palatino Linotype"/>
              </a:rPr>
              <a:t>d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3235" y="1927605"/>
            <a:ext cx="401320" cy="34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50"/>
              </a:lnSpc>
            </a:pPr>
            <a:r>
              <a:rPr dirty="0" baseline="9070" sz="3675" spc="-195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v</a:t>
            </a:r>
            <a:r>
              <a:rPr dirty="0" sz="1400" spc="5">
                <a:latin typeface="Palatino Linotype"/>
                <a:cs typeface="Palatino Linotype"/>
              </a:rPr>
              <a:t>c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8127" y="1638046"/>
            <a:ext cx="104394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59790" algn="l"/>
              </a:tabLst>
            </a:pPr>
            <a:r>
              <a:rPr dirty="0" sz="2450" spc="-140">
                <a:latin typeface="Times New Roman"/>
                <a:cs typeface="Times New Roman"/>
              </a:rPr>
              <a:t>K </a:t>
            </a:r>
            <a:r>
              <a:rPr dirty="0" sz="2450">
                <a:latin typeface="Times New Roman"/>
                <a:cs typeface="Times New Roman"/>
              </a:rPr>
              <a:t>	 </a:t>
            </a:r>
            <a:r>
              <a:rPr dirty="0" sz="2450" spc="-229">
                <a:latin typeface="Times New Roman"/>
                <a:cs typeface="Times New Roman"/>
              </a:rPr>
              <a:t>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3411" y="1524190"/>
            <a:ext cx="0" cy="782955"/>
          </a:xfrm>
          <a:custGeom>
            <a:avLst/>
            <a:gdLst/>
            <a:ahLst/>
            <a:cxnLst/>
            <a:rect l="l" t="t" r="r" b="b"/>
            <a:pathLst>
              <a:path w="0" h="782955">
                <a:moveTo>
                  <a:pt x="0" y="0"/>
                </a:moveTo>
                <a:lnTo>
                  <a:pt x="0" y="78257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85191" y="1524190"/>
            <a:ext cx="0" cy="782955"/>
          </a:xfrm>
          <a:custGeom>
            <a:avLst/>
            <a:gdLst/>
            <a:ahLst/>
            <a:cxnLst/>
            <a:rect l="l" t="t" r="r" b="b"/>
            <a:pathLst>
              <a:path w="0" h="782955">
                <a:moveTo>
                  <a:pt x="0" y="0"/>
                </a:moveTo>
                <a:lnTo>
                  <a:pt x="0" y="78257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28820" y="1875282"/>
            <a:ext cx="445134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Palatino Linotype"/>
                <a:cs typeface="Palatino Linotype"/>
              </a:rPr>
              <a:t>C</a:t>
            </a:r>
            <a:r>
              <a:rPr dirty="0" sz="1350" spc="35">
                <a:latin typeface="Palatino Linotype"/>
                <a:cs typeface="Palatino Linotype"/>
              </a:rPr>
              <a:t>M</a:t>
            </a:r>
            <a:r>
              <a:rPr dirty="0" sz="1350" spc="100">
                <a:latin typeface="Palatino Linotype"/>
                <a:cs typeface="Palatino Linotype"/>
              </a:rPr>
              <a:t>R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1317" y="1590040"/>
            <a:ext cx="122555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Palatino Linotype"/>
                <a:cs typeface="Palatino Linotype"/>
              </a:rPr>
              <a:t>       </a:t>
            </a:r>
            <a:r>
              <a:rPr dirty="0" sz="2400" spc="-260">
                <a:latin typeface="Palatino Linotype"/>
                <a:cs typeface="Palatino Linotype"/>
              </a:rPr>
              <a:t> </a:t>
            </a:r>
            <a:r>
              <a:rPr dirty="0" baseline="-2604" sz="4800" spc="-3337" b="1">
                <a:latin typeface="Times New Roman"/>
                <a:cs typeface="Times New Roman"/>
              </a:rPr>
              <a:t></a:t>
            </a:r>
            <a:r>
              <a:rPr dirty="0" sz="2400" spc="-105">
                <a:latin typeface="Palatino Linotype"/>
                <a:cs typeface="Palatino Linotype"/>
              </a:rPr>
              <a:t>d</a:t>
            </a:r>
            <a:r>
              <a:rPr dirty="0" sz="2400" spc="275">
                <a:latin typeface="Palatino Linotype"/>
                <a:cs typeface="Palatino Linotype"/>
              </a:rPr>
              <a:t>B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5388" y="1495044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3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2811" y="1678685"/>
            <a:ext cx="431165" cy="638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2570" algn="l"/>
              </a:tabLst>
            </a:pPr>
            <a:r>
              <a:rPr dirty="0" sz="1350" spc="5" u="heavy">
                <a:latin typeface="Times New Roman"/>
                <a:cs typeface="Times New Roman"/>
              </a:rPr>
              <a:t> </a:t>
            </a:r>
            <a:r>
              <a:rPr dirty="0" sz="1350" spc="5" u="heavy">
                <a:latin typeface="Times New Roman"/>
                <a:cs typeface="Times New Roman"/>
              </a:rPr>
              <a:t>	</a:t>
            </a:r>
            <a:r>
              <a:rPr dirty="0" sz="1350" spc="-70" u="heavy">
                <a:latin typeface="Times New Roman"/>
                <a:cs typeface="Times New Roman"/>
              </a:rPr>
              <a:t>v</a:t>
            </a:r>
            <a:r>
              <a:rPr dirty="0" sz="1350" spc="-55" u="heavy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  <a:p>
            <a:pPr marL="67310">
              <a:lnSpc>
                <a:spcPts val="2695"/>
              </a:lnSpc>
              <a:spcBef>
                <a:spcPts val="710"/>
              </a:spcBef>
            </a:pPr>
            <a:r>
              <a:rPr dirty="0" baseline="9259" sz="3600" spc="-172">
                <a:latin typeface="Times New Roman"/>
                <a:cs typeface="Times New Roman"/>
              </a:rPr>
              <a:t>A</a:t>
            </a:r>
            <a:r>
              <a:rPr dirty="0" sz="1350" spc="-114">
                <a:latin typeface="Times New Roman"/>
                <a:cs typeface="Times New Roman"/>
              </a:rPr>
              <a:t>v</a:t>
            </a:r>
            <a:r>
              <a:rPr dirty="0" sz="1350" spc="-114">
                <a:latin typeface="Palatino Linotype"/>
                <a:cs typeface="Palatino Linotype"/>
              </a:rPr>
              <a:t>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1744" y="1691640"/>
            <a:ext cx="16040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68350" algn="l"/>
              </a:tabLst>
            </a:pPr>
            <a:r>
              <a:rPr dirty="0" sz="2400" spc="-135">
                <a:latin typeface="Times New Roman"/>
                <a:cs typeface="Times New Roman"/>
              </a:rPr>
              <a:t>K	</a:t>
            </a:r>
            <a:r>
              <a:rPr dirty="0" sz="2400" spc="-225">
                <a:latin typeface="Times New Roman"/>
                <a:cs typeface="Times New Roman"/>
              </a:rPr>
              <a:t> </a:t>
            </a:r>
            <a:r>
              <a:rPr dirty="0" sz="2400">
                <a:latin typeface="Palatino Linotype"/>
                <a:cs typeface="Palatino Linotype"/>
              </a:rPr>
              <a:t>20 </a:t>
            </a:r>
            <a:r>
              <a:rPr dirty="0" sz="2400" spc="-350">
                <a:latin typeface="Palatino Linotype"/>
                <a:cs typeface="Palatino Linotype"/>
              </a:rPr>
              <a:t> </a:t>
            </a:r>
            <a:r>
              <a:rPr dirty="0" sz="2400" spc="-85">
                <a:latin typeface="Palatino Linotype"/>
                <a:cs typeface="Palatino Linotype"/>
              </a:rPr>
              <a:t>lg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8909" y="1737121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，或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7247" y="3030092"/>
            <a:ext cx="119380" cy="372110"/>
          </a:xfrm>
          <a:custGeom>
            <a:avLst/>
            <a:gdLst/>
            <a:ahLst/>
            <a:cxnLst/>
            <a:rect l="l" t="t" r="r" b="b"/>
            <a:pathLst>
              <a:path w="119379" h="372110">
                <a:moveTo>
                  <a:pt x="119062" y="0"/>
                </a:moveTo>
                <a:lnTo>
                  <a:pt x="0" y="372046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67377" y="3487007"/>
            <a:ext cx="119380" cy="372745"/>
          </a:xfrm>
          <a:custGeom>
            <a:avLst/>
            <a:gdLst/>
            <a:ahLst/>
            <a:cxnLst/>
            <a:rect l="l" t="t" r="r" b="b"/>
            <a:pathLst>
              <a:path w="119379" h="372745">
                <a:moveTo>
                  <a:pt x="119062" y="0"/>
                </a:moveTo>
                <a:lnTo>
                  <a:pt x="0" y="372141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7434" y="3440239"/>
            <a:ext cx="2455545" cy="0"/>
          </a:xfrm>
          <a:custGeom>
            <a:avLst/>
            <a:gdLst/>
            <a:ahLst/>
            <a:cxnLst/>
            <a:rect l="l" t="t" r="r" b="b"/>
            <a:pathLst>
              <a:path w="2455545" h="0">
                <a:moveTo>
                  <a:pt x="0" y="0"/>
                </a:moveTo>
                <a:lnTo>
                  <a:pt x="2455068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85878" y="3440239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 h="0">
                <a:moveTo>
                  <a:pt x="0" y="0"/>
                </a:moveTo>
                <a:lnTo>
                  <a:pt x="96278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08351" y="3400805"/>
            <a:ext cx="445134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Palatino Linotype"/>
                <a:cs typeface="Palatino Linotype"/>
              </a:rPr>
              <a:t>C</a:t>
            </a:r>
            <a:r>
              <a:rPr dirty="0" sz="1350" spc="35">
                <a:latin typeface="Palatino Linotype"/>
                <a:cs typeface="Palatino Linotype"/>
              </a:rPr>
              <a:t>M</a:t>
            </a:r>
            <a:r>
              <a:rPr dirty="0" sz="1350" spc="95">
                <a:latin typeface="Palatino Linotype"/>
                <a:cs typeface="Palatino Linotype"/>
              </a:rPr>
              <a:t>R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03040" y="3633977"/>
            <a:ext cx="14287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Palatino Linotype"/>
                <a:cs typeface="Palatino Linotype"/>
              </a:rPr>
              <a:t>L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8501" y="3633977"/>
            <a:ext cx="10350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5">
                <a:latin typeface="Palatino Linotype"/>
                <a:cs typeface="Palatino Linotype"/>
              </a:rPr>
              <a:t>e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0539" y="3633977"/>
            <a:ext cx="12382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Palatino Linotype"/>
                <a:cs typeface="Palatino Linotype"/>
              </a:rPr>
              <a:t>b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3027" y="3633977"/>
            <a:ext cx="20383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30">
                <a:latin typeface="Palatino Linotype"/>
                <a:cs typeface="Palatino Linotype"/>
              </a:rPr>
              <a:t>b</a:t>
            </a:r>
            <a:r>
              <a:rPr dirty="0" sz="1350" spc="-35">
                <a:latin typeface="Palatino Linotype"/>
                <a:cs typeface="Palatino Linotype"/>
              </a:rPr>
              <a:t>e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1107" y="3006344"/>
            <a:ext cx="570230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190" i="1">
                <a:latin typeface="Times New Roman"/>
                <a:cs typeface="Times New Roman"/>
              </a:rPr>
              <a:t></a:t>
            </a:r>
            <a:r>
              <a:rPr dirty="0" sz="2500" spc="105" i="1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16460" sz="2025" spc="-82">
                <a:latin typeface="Palatino Linotype"/>
                <a:cs typeface="Palatino Linotype"/>
              </a:rPr>
              <a:t>e</a:t>
            </a:r>
            <a:endParaRPr baseline="-16460" sz="2025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7180" y="2878835"/>
            <a:ext cx="2976880" cy="7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430">
              <a:lnSpc>
                <a:spcPts val="3310"/>
              </a:lnSpc>
              <a:tabLst>
                <a:tab pos="904875" algn="l"/>
              </a:tabLst>
            </a:pPr>
            <a:r>
              <a:rPr dirty="0" sz="2400" spc="-605">
                <a:latin typeface="Times New Roman"/>
                <a:cs typeface="Times New Roman"/>
              </a:rPr>
              <a:t></a:t>
            </a:r>
            <a:r>
              <a:rPr dirty="0" sz="2500" spc="-605" i="1">
                <a:latin typeface="Times New Roman"/>
                <a:cs typeface="Times New Roman"/>
              </a:rPr>
              <a:t>                  </a:t>
            </a:r>
            <a:r>
              <a:rPr dirty="0" sz="2500" spc="-595" i="1">
                <a:latin typeface="Times New Roman"/>
                <a:cs typeface="Times New Roman"/>
              </a:rPr>
              <a:t> </a:t>
            </a:r>
            <a:r>
              <a:rPr dirty="0" sz="2400" spc="-850">
                <a:latin typeface="Times New Roman"/>
                <a:cs typeface="Times New Roman"/>
              </a:rPr>
              <a:t>R</a:t>
            </a:r>
            <a:r>
              <a:rPr dirty="0" baseline="-16460" sz="2025" spc="-1275">
                <a:latin typeface="Palatino Linotype"/>
                <a:cs typeface="Palatino Linotype"/>
              </a:rPr>
              <a:t>L</a:t>
            </a:r>
            <a:r>
              <a:rPr dirty="0" baseline="4629" sz="3600" spc="-1275">
                <a:latin typeface="Times New Roman"/>
                <a:cs typeface="Times New Roman"/>
              </a:rPr>
              <a:t>	</a:t>
            </a:r>
            <a:r>
              <a:rPr dirty="0" baseline="-3367" sz="4950" spc="-885" b="1">
                <a:latin typeface="Times New Roman"/>
                <a:cs typeface="Times New Roman"/>
              </a:rPr>
              <a:t></a:t>
            </a:r>
            <a:r>
              <a:rPr dirty="0" sz="2400" spc="-590">
                <a:latin typeface="Palatino Linotype"/>
                <a:cs typeface="Palatino Linotype"/>
              </a:rPr>
              <a:t>2(             </a:t>
            </a: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latin typeface="Palatino Linotype"/>
                <a:cs typeface="Palatino Linotype"/>
              </a:rPr>
              <a:t>b </a:t>
            </a:r>
            <a:r>
              <a:rPr dirty="0" sz="2400" spc="-225">
                <a:latin typeface="Times New Roman"/>
                <a:cs typeface="Times New Roman"/>
              </a:rPr>
              <a:t> 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16460" sz="2025" spc="-15">
                <a:latin typeface="Palatino Linotype"/>
                <a:cs typeface="Palatino Linotype"/>
              </a:rPr>
              <a:t>be</a:t>
            </a:r>
            <a:r>
              <a:rPr dirty="0" baseline="-16460" sz="2025" spc="-150">
                <a:latin typeface="Palatino Linotype"/>
                <a:cs typeface="Palatino Linotype"/>
              </a:rPr>
              <a:t> </a:t>
            </a:r>
            <a:r>
              <a:rPr dirty="0" sz="2400" spc="-1225">
                <a:latin typeface="Palatino Linotype"/>
                <a:cs typeface="Palatino Linotype"/>
              </a:rPr>
              <a:t>)</a:t>
            </a:r>
            <a:r>
              <a:rPr dirty="0" baseline="-3367" sz="4950" spc="-1837" b="1">
                <a:latin typeface="Times New Roman"/>
                <a:cs typeface="Times New Roman"/>
              </a:rPr>
              <a:t></a:t>
            </a:r>
            <a:endParaRPr baseline="-3367" sz="4950">
              <a:latin typeface="Times New Roman"/>
              <a:cs typeface="Times New Roman"/>
            </a:endParaRPr>
          </a:p>
          <a:p>
            <a:pPr algn="ctr">
              <a:lnSpc>
                <a:spcPts val="2230"/>
              </a:lnSpc>
              <a:tabLst>
                <a:tab pos="2783840" algn="l"/>
              </a:tabLst>
            </a:pPr>
            <a:r>
              <a:rPr dirty="0" sz="2400" spc="-1090">
                <a:latin typeface="Times New Roman"/>
                <a:cs typeface="Times New Roman"/>
              </a:rPr>
              <a:t> </a:t>
            </a:r>
            <a:r>
              <a:rPr dirty="0" sz="2400">
                <a:latin typeface="Times New Roman"/>
                <a:cs typeface="Times New Roman"/>
              </a:rPr>
              <a:t>	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6800" y="3348735"/>
            <a:ext cx="143827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3420" algn="l"/>
              </a:tabLst>
            </a:pPr>
            <a:r>
              <a:rPr dirty="0" sz="2400" spc="30">
                <a:latin typeface="Times New Roman"/>
                <a:cs typeface="Times New Roman"/>
              </a:rPr>
              <a:t></a:t>
            </a:r>
            <a:r>
              <a:rPr dirty="0" sz="2400" spc="0">
                <a:latin typeface="Times New Roman"/>
                <a:cs typeface="Times New Roman"/>
              </a:rPr>
              <a:t>R</a:t>
            </a:r>
            <a:r>
              <a:rPr dirty="0" baseline="4629" sz="3600" spc="-2715">
                <a:latin typeface="Times New Roman"/>
                <a:cs typeface="Times New Roman"/>
              </a:rPr>
              <a:t></a:t>
            </a:r>
            <a:r>
              <a:rPr dirty="0" baseline="4629" sz="3600">
                <a:latin typeface="Times New Roman"/>
                <a:cs typeface="Times New Roman"/>
              </a:rPr>
              <a:t>	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839" b="1">
                <a:latin typeface="Times New Roman"/>
                <a:cs typeface="Times New Roman"/>
              </a:rPr>
              <a:t> </a:t>
            </a:r>
            <a:r>
              <a:rPr dirty="0" sz="2400" spc="155">
                <a:latin typeface="Palatino Linotype"/>
                <a:cs typeface="Palatino Linotype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75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05327" y="3450335"/>
            <a:ext cx="7562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dirty="0" sz="2400" spc="-5">
                <a:latin typeface="Times New Roman"/>
                <a:cs typeface="Times New Roman"/>
              </a:rPr>
              <a:t>R	</a:t>
            </a:r>
            <a:r>
              <a:rPr dirty="0" sz="2400" spc="-225">
                <a:latin typeface="Times New Roman"/>
                <a:cs typeface="Times New Roman"/>
              </a:rPr>
              <a:t> 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6025" y="2510027"/>
            <a:ext cx="211201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57" sz="3600" spc="-30">
                <a:latin typeface="宋体"/>
                <a:cs typeface="宋体"/>
              </a:rPr>
              <a:t>双出：</a:t>
            </a:r>
            <a:r>
              <a:rPr dirty="0" sz="2400" spc="-20">
                <a:latin typeface="Times New Roman"/>
                <a:cs typeface="Times New Roman"/>
              </a:rPr>
              <a:t>K</a:t>
            </a:r>
            <a:r>
              <a:rPr dirty="0" baseline="-16460" sz="2025" spc="-30">
                <a:latin typeface="Palatino Linotype"/>
                <a:cs typeface="Palatino Linotype"/>
              </a:rPr>
              <a:t>CMR</a:t>
            </a:r>
            <a:r>
              <a:rPr dirty="0" baseline="-16460" sz="2025" spc="254">
                <a:latin typeface="Palatino Linotype"/>
                <a:cs typeface="Palatino Linotype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 </a:t>
            </a:r>
            <a:r>
              <a:rPr dirty="0" sz="2400" spc="-565">
                <a:latin typeface="Times New Roman"/>
                <a:cs typeface="Times New Roman"/>
              </a:rPr>
              <a:t> </a:t>
            </a:r>
            <a:r>
              <a:rPr dirty="0" sz="2400" spc="-695">
                <a:latin typeface="Times New Roman"/>
                <a:cs typeface="Times New Roman"/>
              </a:rPr>
              <a:t>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88640" y="3228975"/>
            <a:ext cx="112141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单</a:t>
            </a:r>
            <a:r>
              <a:rPr dirty="0" sz="2400" spc="20">
                <a:latin typeface="宋体"/>
                <a:cs typeface="宋体"/>
              </a:rPr>
              <a:t>出</a:t>
            </a:r>
            <a:r>
              <a:rPr dirty="0" sz="2400" spc="-200">
                <a:latin typeface="宋体"/>
                <a:cs typeface="宋体"/>
              </a:rPr>
              <a:t>：</a:t>
            </a:r>
            <a:r>
              <a:rPr dirty="0" baseline="2314" sz="3600" spc="-209">
                <a:latin typeface="Times New Roman"/>
                <a:cs typeface="Times New Roman"/>
              </a:rPr>
              <a:t>K</a:t>
            </a:r>
            <a:endParaRPr baseline="2314"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3643" y="3980259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差放的总输出：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55754" y="4717732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 h="0">
                <a:moveTo>
                  <a:pt x="0" y="0"/>
                </a:moveTo>
                <a:lnTo>
                  <a:pt x="776858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89222" y="5628988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 h="0">
                <a:moveTo>
                  <a:pt x="0" y="0"/>
                </a:moveTo>
                <a:lnTo>
                  <a:pt x="1057084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471261" y="4494276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33" name="object 33"/>
          <p:cNvSpPr txBox="1"/>
          <p:nvPr/>
        </p:nvSpPr>
        <p:spPr>
          <a:xfrm>
            <a:off x="4581654" y="4677917"/>
            <a:ext cx="20066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75">
                <a:latin typeface="Times New Roman"/>
                <a:cs typeface="Times New Roman"/>
              </a:rPr>
              <a:t>v</a:t>
            </a:r>
            <a:r>
              <a:rPr dirty="0" sz="1350" spc="-55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38375" y="4494276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85535" y="4777739"/>
            <a:ext cx="71310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202">
                <a:latin typeface="Times New Roman"/>
                <a:cs typeface="Times New Roman"/>
              </a:rPr>
              <a:t>A</a:t>
            </a:r>
            <a:r>
              <a:rPr dirty="0" sz="1350" spc="-135">
                <a:latin typeface="Times New Roman"/>
                <a:cs typeface="Times New Roman"/>
              </a:rPr>
              <a:t>v</a:t>
            </a:r>
            <a:r>
              <a:rPr dirty="0" sz="1350" spc="-135">
                <a:latin typeface="Palatino Linotype"/>
                <a:cs typeface="Palatino Linotype"/>
              </a:rPr>
              <a:t>d</a:t>
            </a:r>
            <a:r>
              <a:rPr dirty="0" sz="1350" spc="-300">
                <a:latin typeface="Palatino Linotype"/>
                <a:cs typeface="Palatino Linotype"/>
              </a:rPr>
              <a:t> </a:t>
            </a:r>
            <a:r>
              <a:rPr dirty="0" baseline="9259" sz="3600" spc="-82">
                <a:latin typeface="Times New Roman"/>
                <a:cs typeface="Times New Roman"/>
              </a:rPr>
              <a:t>v</a:t>
            </a:r>
            <a:r>
              <a:rPr dirty="0" sz="1350" spc="-55">
                <a:latin typeface="Palatino Linotype"/>
                <a:cs typeface="Palatino Linotype"/>
              </a:rPr>
              <a:t>sd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44188" y="5259323"/>
            <a:ext cx="31559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baseline="9259" sz="3600" spc="-97">
                <a:latin typeface="Times New Roman"/>
                <a:cs typeface="Times New Roman"/>
              </a:rPr>
              <a:t>v</a:t>
            </a:r>
            <a:r>
              <a:rPr dirty="0" sz="1350" spc="-50">
                <a:latin typeface="Palatino Linotype"/>
                <a:cs typeface="Palatino Linotype"/>
              </a:rPr>
              <a:t>s</a:t>
            </a:r>
            <a:r>
              <a:rPr dirty="0" sz="1350" spc="15">
                <a:latin typeface="Palatino Linotype"/>
                <a:cs typeface="Palatino Linotype"/>
              </a:rPr>
              <a:t>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81632" y="4544567"/>
            <a:ext cx="216344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</a:pPr>
            <a:r>
              <a:rPr dirty="0" sz="1350" spc="-45">
                <a:latin typeface="Palatino Linotype"/>
                <a:cs typeface="Palatino Linotype"/>
              </a:rPr>
              <a:t>o</a:t>
            </a:r>
            <a:r>
              <a:rPr dirty="0" sz="1350" spc="175">
                <a:latin typeface="Palatino Linotype"/>
                <a:cs typeface="Palatino Linotype"/>
              </a:rPr>
              <a:t> </a:t>
            </a:r>
            <a:r>
              <a:rPr dirty="0" baseline="9259" sz="3600" spc="-337">
                <a:latin typeface="Times New Roman"/>
                <a:cs typeface="Times New Roman"/>
              </a:rPr>
              <a:t></a:t>
            </a:r>
            <a:r>
              <a:rPr dirty="0" baseline="9259" sz="3600" spc="-217">
                <a:latin typeface="Times New Roman"/>
                <a:cs typeface="Times New Roman"/>
              </a:rPr>
              <a:t> </a:t>
            </a:r>
            <a:r>
              <a:rPr dirty="0" baseline="9259" sz="3600" spc="-120">
                <a:latin typeface="Times New Roman"/>
                <a:cs typeface="Times New Roman"/>
              </a:rPr>
              <a:t>A</a:t>
            </a: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-80">
                <a:latin typeface="Palatino Linotype"/>
                <a:cs typeface="Palatino Linotype"/>
              </a:rPr>
              <a:t>d</a:t>
            </a:r>
            <a:r>
              <a:rPr dirty="0" baseline="9259" sz="3600" spc="-120">
                <a:latin typeface="Times New Roman"/>
                <a:cs typeface="Times New Roman"/>
              </a:rPr>
              <a:t>v</a:t>
            </a:r>
            <a:r>
              <a:rPr dirty="0" sz="1350" spc="-80">
                <a:latin typeface="Palatino Linotype"/>
                <a:cs typeface="Palatino Linotype"/>
              </a:rPr>
              <a:t>sd</a:t>
            </a:r>
            <a:r>
              <a:rPr dirty="0" sz="1350" spc="70">
                <a:latin typeface="Palatino Linotype"/>
                <a:cs typeface="Palatino Linotype"/>
              </a:rPr>
              <a:t> </a:t>
            </a:r>
            <a:r>
              <a:rPr dirty="0" baseline="9259" sz="3600" spc="-337">
                <a:latin typeface="Times New Roman"/>
                <a:cs typeface="Times New Roman"/>
              </a:rPr>
              <a:t> </a:t>
            </a:r>
            <a:r>
              <a:rPr dirty="0" baseline="9259" sz="3600" spc="-810">
                <a:latin typeface="Times New Roman"/>
                <a:cs typeface="Times New Roman"/>
              </a:rPr>
              <a:t> </a:t>
            </a:r>
            <a:r>
              <a:rPr dirty="0" baseline="9259" sz="3600" spc="-89">
                <a:latin typeface="Times New Roman"/>
                <a:cs typeface="Times New Roman"/>
              </a:rPr>
              <a:t>A</a:t>
            </a:r>
            <a:r>
              <a:rPr dirty="0" sz="1350" spc="-60">
                <a:latin typeface="Times New Roman"/>
                <a:cs typeface="Times New Roman"/>
              </a:rPr>
              <a:t>v</a:t>
            </a:r>
            <a:r>
              <a:rPr dirty="0" sz="1350" spc="-60">
                <a:latin typeface="Palatino Linotype"/>
                <a:cs typeface="Palatino Linotype"/>
              </a:rPr>
              <a:t>c</a:t>
            </a:r>
            <a:r>
              <a:rPr dirty="0" baseline="9259" sz="3600" spc="-89">
                <a:latin typeface="Times New Roman"/>
                <a:cs typeface="Times New Roman"/>
              </a:rPr>
              <a:t>v</a:t>
            </a:r>
            <a:r>
              <a:rPr dirty="0" sz="1350" spc="-60">
                <a:latin typeface="Palatino Linotype"/>
                <a:cs typeface="Palatino Linotype"/>
              </a:rPr>
              <a:t>sc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24883" y="4347972"/>
            <a:ext cx="2253615" cy="539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014"/>
              </a:lnSpc>
            </a:pPr>
            <a:r>
              <a:rPr dirty="0" baseline="9259" sz="3600" spc="-390">
                <a:latin typeface="Times New Roman"/>
                <a:cs typeface="Times New Roman"/>
              </a:rPr>
              <a:t>A</a:t>
            </a:r>
            <a:r>
              <a:rPr dirty="0" sz="1350" spc="-70">
                <a:latin typeface="Times New Roman"/>
                <a:cs typeface="Times New Roman"/>
              </a:rPr>
              <a:t>v</a:t>
            </a:r>
            <a:r>
              <a:rPr dirty="0" sz="1350" spc="120">
                <a:latin typeface="Palatino Linotype"/>
                <a:cs typeface="Palatino Linotype"/>
              </a:rPr>
              <a:t>c</a:t>
            </a:r>
            <a:r>
              <a:rPr dirty="0" baseline="9259" sz="3600" spc="-120">
                <a:latin typeface="Times New Roman"/>
                <a:cs typeface="Times New Roman"/>
              </a:rPr>
              <a:t>v</a:t>
            </a:r>
            <a:r>
              <a:rPr dirty="0" sz="1350" spc="-35">
                <a:latin typeface="Palatino Linotype"/>
                <a:cs typeface="Palatino Linotype"/>
              </a:rPr>
              <a:t>s</a:t>
            </a:r>
            <a:r>
              <a:rPr dirty="0" sz="1350" spc="15">
                <a:latin typeface="Palatino Linotype"/>
                <a:cs typeface="Palatino Linotype"/>
              </a:rPr>
              <a:t>c</a:t>
            </a:r>
            <a:endParaRPr sz="1350">
              <a:latin typeface="Palatino Linotype"/>
              <a:cs typeface="Palatino Linotype"/>
            </a:endParaRPr>
          </a:p>
          <a:p>
            <a:pPr marL="283845" indent="-271145">
              <a:lnSpc>
                <a:spcPts val="2014"/>
              </a:lnSpc>
              <a:buFont typeface="Times New Roman"/>
              <a:buChar char="□"/>
              <a:tabLst>
                <a:tab pos="284480" algn="l"/>
                <a:tab pos="658495" algn="l"/>
              </a:tabLst>
            </a:pPr>
            <a:r>
              <a:rPr dirty="0" sz="2400" spc="-135">
                <a:latin typeface="Times New Roman"/>
                <a:cs typeface="Times New Roman"/>
              </a:rPr>
              <a:t>A	</a:t>
            </a:r>
            <a:r>
              <a:rPr dirty="0" sz="2400" spc="-55">
                <a:latin typeface="Times New Roman"/>
                <a:cs typeface="Times New Roman"/>
              </a:rPr>
              <a:t>v</a:t>
            </a:r>
            <a:r>
              <a:rPr dirty="0" baseline="-16460" sz="2025" spc="-82">
                <a:latin typeface="Palatino Linotype"/>
                <a:cs typeface="Palatino Linotype"/>
              </a:rPr>
              <a:t>sd </a:t>
            </a:r>
            <a:r>
              <a:rPr dirty="0" sz="2400">
                <a:latin typeface="Palatino Linotype"/>
                <a:cs typeface="Palatino Linotype"/>
              </a:rPr>
              <a:t>(1</a:t>
            </a:r>
            <a:r>
              <a:rPr dirty="0" sz="2400" spc="-425">
                <a:latin typeface="Palatino Linotype"/>
                <a:cs typeface="Palatino Linotype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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99307" y="5213603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78693" y="5213603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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73655" y="5405628"/>
            <a:ext cx="8083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buFont typeface="Times New Roman"/>
              <a:buChar char="□"/>
              <a:tabLst>
                <a:tab pos="285750" algn="l"/>
                <a:tab pos="659765" algn="l"/>
              </a:tabLst>
            </a:pPr>
            <a:r>
              <a:rPr dirty="0" sz="2400" spc="-13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	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9108" y="5405628"/>
            <a:ext cx="1930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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32380" y="5455919"/>
            <a:ext cx="89408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5440" algn="l"/>
              </a:tabLst>
            </a:pPr>
            <a:r>
              <a:rPr dirty="0" sz="1350" spc="-65">
                <a:latin typeface="Times New Roman"/>
                <a:cs typeface="Times New Roman"/>
              </a:rPr>
              <a:t>v</a:t>
            </a:r>
            <a:r>
              <a:rPr dirty="0" sz="1350" spc="-65">
                <a:latin typeface="Palatino Linotype"/>
                <a:cs typeface="Palatino Linotype"/>
              </a:rPr>
              <a:t>d	</a:t>
            </a:r>
            <a:r>
              <a:rPr dirty="0" sz="1350" spc="-45">
                <a:latin typeface="Palatino Linotype"/>
                <a:cs typeface="Palatino Linotype"/>
              </a:rPr>
              <a:t>sd</a:t>
            </a:r>
            <a:r>
              <a:rPr dirty="0" sz="1350" spc="125">
                <a:latin typeface="Palatino Linotype"/>
                <a:cs typeface="Palatino Linotype"/>
              </a:rPr>
              <a:t> </a:t>
            </a:r>
            <a:r>
              <a:rPr dirty="0" baseline="-6944" sz="3600" spc="-2227">
                <a:latin typeface="Times New Roman"/>
                <a:cs typeface="Times New Roman"/>
              </a:rPr>
              <a:t></a:t>
            </a:r>
            <a:r>
              <a:rPr dirty="0" baseline="-6944" sz="3600" spc="-562">
                <a:latin typeface="Times New Roman"/>
                <a:cs typeface="Times New Roman"/>
              </a:rPr>
              <a:t> </a:t>
            </a:r>
            <a:r>
              <a:rPr dirty="0" baseline="9259" sz="3600">
                <a:latin typeface="Palatino Linotype"/>
                <a:cs typeface="Palatino Linotype"/>
              </a:rPr>
              <a:t>1</a:t>
            </a:r>
            <a:endParaRPr baseline="9259" sz="36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78693" y="5494019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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99307" y="5692139"/>
            <a:ext cx="182181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3570" indent="-610870">
              <a:lnSpc>
                <a:spcPct val="100000"/>
              </a:lnSpc>
              <a:buFont typeface="Times New Roman"/>
              <a:buChar char="□"/>
              <a:tabLst>
                <a:tab pos="624205" algn="l"/>
              </a:tabLst>
            </a:pPr>
            <a:r>
              <a:rPr dirty="0" baseline="9259" sz="3600" spc="37">
                <a:latin typeface="Times New Roman"/>
                <a:cs typeface="Times New Roman"/>
              </a:rPr>
              <a:t>K</a:t>
            </a:r>
            <a:r>
              <a:rPr dirty="0" sz="1350" spc="25">
                <a:latin typeface="Palatino Linotype"/>
                <a:cs typeface="Palatino Linotype"/>
              </a:rPr>
              <a:t>CMR</a:t>
            </a:r>
            <a:r>
              <a:rPr dirty="0" baseline="9259" sz="3600" spc="37">
                <a:latin typeface="Times New Roman"/>
                <a:cs typeface="Times New Roman"/>
              </a:rPr>
              <a:t>v</a:t>
            </a:r>
            <a:r>
              <a:rPr dirty="0" sz="1350" spc="25">
                <a:latin typeface="Palatino Linotype"/>
                <a:cs typeface="Palatino Linotype"/>
              </a:rPr>
              <a:t>sd</a:t>
            </a:r>
            <a:r>
              <a:rPr dirty="0" sz="1350" spc="315">
                <a:latin typeface="Palatino Linotype"/>
                <a:cs typeface="Palatino Linotype"/>
              </a:rPr>
              <a:t> </a:t>
            </a:r>
            <a:r>
              <a:rPr dirty="0" sz="2400" spc="-1485">
                <a:latin typeface="Times New Roman"/>
                <a:cs typeface="Times New Roman"/>
              </a:rPr>
              <a:t>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76704" y="6156960"/>
            <a:ext cx="6948170" cy="371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16330" algn="l"/>
              </a:tabLst>
            </a:pPr>
            <a:r>
              <a:rPr dirty="0" baseline="9259" sz="3600" spc="-1627">
                <a:latin typeface="Times New Roman"/>
                <a:cs typeface="Times New Roman"/>
              </a:rPr>
              <a:t></a:t>
            </a:r>
            <a:r>
              <a:rPr dirty="0" baseline="9259" sz="3600" spc="307">
                <a:latin typeface="Times New Roman"/>
                <a:cs typeface="Times New Roman"/>
              </a:rPr>
              <a:t> </a:t>
            </a:r>
            <a:r>
              <a:rPr dirty="0" baseline="9259" sz="3600" spc="-209">
                <a:latin typeface="Times New Roman"/>
                <a:cs typeface="Times New Roman"/>
              </a:rPr>
              <a:t>A</a:t>
            </a:r>
            <a:r>
              <a:rPr dirty="0" sz="1350" spc="-140">
                <a:latin typeface="Times New Roman"/>
                <a:cs typeface="Times New Roman"/>
              </a:rPr>
              <a:t>v</a:t>
            </a:r>
            <a:r>
              <a:rPr dirty="0" sz="1350" spc="-140">
                <a:latin typeface="Palatino Linotype"/>
                <a:cs typeface="Palatino Linotype"/>
              </a:rPr>
              <a:t>d</a:t>
            </a:r>
            <a:r>
              <a:rPr dirty="0" sz="1350" spc="-210">
                <a:latin typeface="Palatino Linotype"/>
                <a:cs typeface="Palatino Linotype"/>
              </a:rPr>
              <a:t> </a:t>
            </a:r>
            <a:r>
              <a:rPr dirty="0" baseline="9259" sz="3600" spc="-89">
                <a:latin typeface="Times New Roman"/>
                <a:cs typeface="Times New Roman"/>
              </a:rPr>
              <a:t>v</a:t>
            </a:r>
            <a:r>
              <a:rPr dirty="0" sz="1350" spc="-60">
                <a:latin typeface="Palatino Linotype"/>
                <a:cs typeface="Palatino Linotype"/>
              </a:rPr>
              <a:t>sd	</a:t>
            </a:r>
            <a:r>
              <a:rPr dirty="0" sz="2400" spc="5">
                <a:latin typeface="宋体"/>
                <a:cs typeface="宋体"/>
              </a:rPr>
              <a:t>共模抑制比足够大时，共模输出可忽略不计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42724" y="629225"/>
            <a:ext cx="3505200" cy="488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宋体"/>
                <a:cs typeface="宋体"/>
              </a:rPr>
              <a:t>（</a:t>
            </a:r>
            <a:r>
              <a:rPr dirty="0" sz="2800">
                <a:latin typeface="Palatino Linotype"/>
                <a:cs typeface="Palatino Linotype"/>
              </a:rPr>
              <a:t>6</a:t>
            </a:r>
            <a:r>
              <a:rPr dirty="0" sz="2800">
                <a:latin typeface="宋体"/>
                <a:cs typeface="宋体"/>
              </a:rPr>
              <a:t>）共模抑制比</a:t>
            </a:r>
            <a:r>
              <a:rPr dirty="0" sz="2800">
                <a:latin typeface="Times New Roman"/>
                <a:cs typeface="Times New Roman"/>
              </a:rPr>
              <a:t>K</a:t>
            </a:r>
            <a:r>
              <a:rPr dirty="0" baseline="-21021" sz="2775">
                <a:latin typeface="Palatino Linotype"/>
                <a:cs typeface="Palatino Linotype"/>
              </a:rPr>
              <a:t>CMR</a:t>
            </a:r>
            <a:endParaRPr baseline="-21021" sz="2775">
              <a:latin typeface="Palatino Linotype"/>
              <a:cs typeface="Palatino Linotyp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02510" y="650031"/>
            <a:ext cx="23482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2.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长尾式差放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1598" y="3957827"/>
            <a:ext cx="171450" cy="1187450"/>
          </a:xfrm>
          <a:custGeom>
            <a:avLst/>
            <a:gdLst/>
            <a:ahLst/>
            <a:cxnLst/>
            <a:rect l="l" t="t" r="r" b="b"/>
            <a:pathLst>
              <a:path w="171450" h="1187450">
                <a:moveTo>
                  <a:pt x="16263" y="171188"/>
                </a:moveTo>
                <a:lnTo>
                  <a:pt x="9001" y="169164"/>
                </a:lnTo>
                <a:lnTo>
                  <a:pt x="3333" y="163829"/>
                </a:lnTo>
                <a:lnTo>
                  <a:pt x="238" y="157353"/>
                </a:lnTo>
                <a:lnTo>
                  <a:pt x="0" y="150304"/>
                </a:lnTo>
                <a:lnTo>
                  <a:pt x="2905" y="143256"/>
                </a:lnTo>
                <a:lnTo>
                  <a:pt x="85201" y="0"/>
                </a:lnTo>
                <a:lnTo>
                  <a:pt x="107493" y="38099"/>
                </a:lnTo>
                <a:lnTo>
                  <a:pt x="66913" y="38100"/>
                </a:lnTo>
                <a:lnTo>
                  <a:pt x="66913" y="106991"/>
                </a:lnTo>
                <a:lnTo>
                  <a:pt x="34909" y="161544"/>
                </a:lnTo>
                <a:lnTo>
                  <a:pt x="30218" y="167235"/>
                </a:lnTo>
                <a:lnTo>
                  <a:pt x="23669" y="170497"/>
                </a:lnTo>
                <a:lnTo>
                  <a:pt x="16263" y="171188"/>
                </a:lnTo>
                <a:close/>
              </a:path>
              <a:path w="171450" h="1187450">
                <a:moveTo>
                  <a:pt x="66913" y="106991"/>
                </a:moveTo>
                <a:lnTo>
                  <a:pt x="66913" y="38100"/>
                </a:lnTo>
                <a:lnTo>
                  <a:pt x="105013" y="38100"/>
                </a:lnTo>
                <a:lnTo>
                  <a:pt x="105013" y="47244"/>
                </a:lnTo>
                <a:lnTo>
                  <a:pt x="68437" y="47244"/>
                </a:lnTo>
                <a:lnTo>
                  <a:pt x="85201" y="75819"/>
                </a:lnTo>
                <a:lnTo>
                  <a:pt x="66913" y="106991"/>
                </a:lnTo>
                <a:close/>
              </a:path>
              <a:path w="171450" h="1187450">
                <a:moveTo>
                  <a:pt x="154352" y="171188"/>
                </a:moveTo>
                <a:lnTo>
                  <a:pt x="147304" y="170497"/>
                </a:lnTo>
                <a:lnTo>
                  <a:pt x="140827" y="167235"/>
                </a:lnTo>
                <a:lnTo>
                  <a:pt x="135493" y="161544"/>
                </a:lnTo>
                <a:lnTo>
                  <a:pt x="105013" y="109589"/>
                </a:lnTo>
                <a:lnTo>
                  <a:pt x="105013" y="38100"/>
                </a:lnTo>
                <a:lnTo>
                  <a:pt x="107493" y="38099"/>
                </a:lnTo>
                <a:lnTo>
                  <a:pt x="169021" y="143256"/>
                </a:lnTo>
                <a:lnTo>
                  <a:pt x="171045" y="150304"/>
                </a:lnTo>
                <a:lnTo>
                  <a:pt x="170354" y="157353"/>
                </a:lnTo>
                <a:lnTo>
                  <a:pt x="167092" y="163829"/>
                </a:lnTo>
                <a:lnTo>
                  <a:pt x="161401" y="169164"/>
                </a:lnTo>
                <a:lnTo>
                  <a:pt x="154352" y="171188"/>
                </a:lnTo>
                <a:close/>
              </a:path>
              <a:path w="171450" h="1187450">
                <a:moveTo>
                  <a:pt x="85201" y="75819"/>
                </a:moveTo>
                <a:lnTo>
                  <a:pt x="68437" y="47244"/>
                </a:lnTo>
                <a:lnTo>
                  <a:pt x="101965" y="47244"/>
                </a:lnTo>
                <a:lnTo>
                  <a:pt x="85201" y="75819"/>
                </a:lnTo>
                <a:close/>
              </a:path>
              <a:path w="171450" h="1187450">
                <a:moveTo>
                  <a:pt x="105013" y="109589"/>
                </a:moveTo>
                <a:lnTo>
                  <a:pt x="85201" y="75819"/>
                </a:lnTo>
                <a:lnTo>
                  <a:pt x="101965" y="47244"/>
                </a:lnTo>
                <a:lnTo>
                  <a:pt x="105013" y="47244"/>
                </a:lnTo>
                <a:lnTo>
                  <a:pt x="105013" y="109589"/>
                </a:lnTo>
                <a:close/>
              </a:path>
              <a:path w="171450" h="1187450">
                <a:moveTo>
                  <a:pt x="105013" y="1187195"/>
                </a:moveTo>
                <a:lnTo>
                  <a:pt x="66913" y="1187195"/>
                </a:lnTo>
                <a:lnTo>
                  <a:pt x="66913" y="106991"/>
                </a:lnTo>
                <a:lnTo>
                  <a:pt x="85201" y="75819"/>
                </a:lnTo>
                <a:lnTo>
                  <a:pt x="105013" y="109589"/>
                </a:lnTo>
                <a:lnTo>
                  <a:pt x="105013" y="1187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10178" y="3255252"/>
            <a:ext cx="31940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6203" sz="3600" spc="-202">
                <a:latin typeface="Times New Roman"/>
                <a:cs typeface="Times New Roman"/>
              </a:rPr>
              <a:t>v</a:t>
            </a:r>
            <a:r>
              <a:rPr dirty="0" sz="1600" spc="-25">
                <a:latin typeface="Palatino Linotype"/>
                <a:cs typeface="Palatino Linotype"/>
              </a:rPr>
              <a:t>i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69963" y="1706904"/>
            <a:ext cx="694690" cy="4210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latin typeface="Palatino Linotype"/>
                <a:cs typeface="Palatino Linotype"/>
              </a:rPr>
              <a:t>C</a:t>
            </a:r>
            <a:r>
              <a:rPr dirty="0" baseline="-20833" sz="2400" spc="22">
                <a:latin typeface="Palatino Linotype"/>
                <a:cs typeface="Palatino Linotype"/>
              </a:rPr>
              <a:t>C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98" y="2413985"/>
            <a:ext cx="37465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4305" sz="2400" spc="22">
                <a:latin typeface="Palatino Linotype"/>
                <a:cs typeface="Palatino Linotype"/>
              </a:rPr>
              <a:t>C</a:t>
            </a:r>
            <a:endParaRPr baseline="-24305"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9170" y="3340586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25">
                <a:latin typeface="Palatino Linotype"/>
                <a:cs typeface="Palatino Linotype"/>
              </a:rPr>
              <a:t>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1908" y="3516887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32097" y="3151632"/>
            <a:ext cx="0" cy="695325"/>
          </a:xfrm>
          <a:custGeom>
            <a:avLst/>
            <a:gdLst/>
            <a:ahLst/>
            <a:cxnLst/>
            <a:rect l="l" t="t" r="r" b="b"/>
            <a:pathLst>
              <a:path w="0" h="695325">
                <a:moveTo>
                  <a:pt x="0" y="0"/>
                </a:moveTo>
                <a:lnTo>
                  <a:pt x="0" y="6949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29811" y="3557015"/>
            <a:ext cx="327660" cy="358140"/>
          </a:xfrm>
          <a:custGeom>
            <a:avLst/>
            <a:gdLst/>
            <a:ahLst/>
            <a:cxnLst/>
            <a:rect l="l" t="t" r="r" b="b"/>
            <a:pathLst>
              <a:path w="327660" h="358139">
                <a:moveTo>
                  <a:pt x="186055" y="230476"/>
                </a:moveTo>
                <a:lnTo>
                  <a:pt x="0" y="24384"/>
                </a:lnTo>
                <a:lnTo>
                  <a:pt x="27432" y="0"/>
                </a:lnTo>
                <a:lnTo>
                  <a:pt x="214448" y="204148"/>
                </a:lnTo>
                <a:lnTo>
                  <a:pt x="186055" y="230476"/>
                </a:lnTo>
                <a:close/>
              </a:path>
              <a:path w="327660" h="358139">
                <a:moveTo>
                  <a:pt x="273415" y="243840"/>
                </a:moveTo>
                <a:lnTo>
                  <a:pt x="198120" y="243840"/>
                </a:lnTo>
                <a:lnTo>
                  <a:pt x="227075" y="217931"/>
                </a:lnTo>
                <a:lnTo>
                  <a:pt x="214448" y="204148"/>
                </a:lnTo>
                <a:lnTo>
                  <a:pt x="242315" y="178307"/>
                </a:lnTo>
                <a:lnTo>
                  <a:pt x="273415" y="243840"/>
                </a:lnTo>
                <a:close/>
              </a:path>
              <a:path w="327660" h="358139">
                <a:moveTo>
                  <a:pt x="198120" y="243840"/>
                </a:moveTo>
                <a:lnTo>
                  <a:pt x="186055" y="230476"/>
                </a:lnTo>
                <a:lnTo>
                  <a:pt x="214448" y="204148"/>
                </a:lnTo>
                <a:lnTo>
                  <a:pt x="227075" y="217931"/>
                </a:lnTo>
                <a:lnTo>
                  <a:pt x="198120" y="243840"/>
                </a:lnTo>
                <a:close/>
              </a:path>
              <a:path w="327660" h="358139">
                <a:moveTo>
                  <a:pt x="327660" y="358139"/>
                </a:moveTo>
                <a:lnTo>
                  <a:pt x="158496" y="256031"/>
                </a:lnTo>
                <a:lnTo>
                  <a:pt x="186055" y="230476"/>
                </a:lnTo>
                <a:lnTo>
                  <a:pt x="198120" y="243840"/>
                </a:lnTo>
                <a:lnTo>
                  <a:pt x="273415" y="243840"/>
                </a:lnTo>
                <a:lnTo>
                  <a:pt x="327660" y="358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00855" y="3099816"/>
            <a:ext cx="358140" cy="320040"/>
          </a:xfrm>
          <a:custGeom>
            <a:avLst/>
            <a:gdLst/>
            <a:ahLst/>
            <a:cxnLst/>
            <a:rect l="l" t="t" r="r" b="b"/>
            <a:pathLst>
              <a:path w="358139" h="320039">
                <a:moveTo>
                  <a:pt x="25908" y="320040"/>
                </a:moveTo>
                <a:lnTo>
                  <a:pt x="0" y="291083"/>
                </a:lnTo>
                <a:lnTo>
                  <a:pt x="332232" y="0"/>
                </a:lnTo>
                <a:lnTo>
                  <a:pt x="358140" y="28956"/>
                </a:lnTo>
                <a:lnTo>
                  <a:pt x="25908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35552" y="2470404"/>
            <a:ext cx="166370" cy="405765"/>
          </a:xfrm>
          <a:custGeom>
            <a:avLst/>
            <a:gdLst/>
            <a:ahLst/>
            <a:cxnLst/>
            <a:rect l="l" t="t" r="r" b="b"/>
            <a:pathLst>
              <a:path w="166370" h="405764">
                <a:moveTo>
                  <a:pt x="166116" y="405384"/>
                </a:moveTo>
                <a:lnTo>
                  <a:pt x="0" y="405384"/>
                </a:lnTo>
                <a:lnTo>
                  <a:pt x="0" y="0"/>
                </a:lnTo>
                <a:lnTo>
                  <a:pt x="166116" y="0"/>
                </a:lnTo>
                <a:lnTo>
                  <a:pt x="166116" y="18288"/>
                </a:lnTo>
                <a:lnTo>
                  <a:pt x="38100" y="18288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367284"/>
                </a:lnTo>
                <a:lnTo>
                  <a:pt x="18288" y="367284"/>
                </a:lnTo>
                <a:lnTo>
                  <a:pt x="38100" y="387096"/>
                </a:lnTo>
                <a:lnTo>
                  <a:pt x="166116" y="387096"/>
                </a:lnTo>
                <a:lnTo>
                  <a:pt x="166116" y="405384"/>
                </a:lnTo>
                <a:close/>
              </a:path>
              <a:path w="166370" h="405764">
                <a:moveTo>
                  <a:pt x="38100" y="38099"/>
                </a:moveTo>
                <a:lnTo>
                  <a:pt x="18288" y="38099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66370" h="405764">
                <a:moveTo>
                  <a:pt x="128016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28016" y="18288"/>
                </a:lnTo>
                <a:lnTo>
                  <a:pt x="128016" y="38099"/>
                </a:lnTo>
                <a:close/>
              </a:path>
              <a:path w="166370" h="405764">
                <a:moveTo>
                  <a:pt x="128016" y="387096"/>
                </a:moveTo>
                <a:lnTo>
                  <a:pt x="128016" y="18288"/>
                </a:lnTo>
                <a:lnTo>
                  <a:pt x="146304" y="38099"/>
                </a:lnTo>
                <a:lnTo>
                  <a:pt x="166116" y="38099"/>
                </a:lnTo>
                <a:lnTo>
                  <a:pt x="166116" y="367284"/>
                </a:lnTo>
                <a:lnTo>
                  <a:pt x="146304" y="367284"/>
                </a:lnTo>
                <a:lnTo>
                  <a:pt x="128016" y="387096"/>
                </a:lnTo>
                <a:close/>
              </a:path>
              <a:path w="166370" h="405764">
                <a:moveTo>
                  <a:pt x="166116" y="38099"/>
                </a:moveTo>
                <a:lnTo>
                  <a:pt x="146304" y="38099"/>
                </a:lnTo>
                <a:lnTo>
                  <a:pt x="128016" y="18288"/>
                </a:lnTo>
                <a:lnTo>
                  <a:pt x="166116" y="18288"/>
                </a:lnTo>
                <a:lnTo>
                  <a:pt x="166116" y="38099"/>
                </a:lnTo>
                <a:close/>
              </a:path>
              <a:path w="166370" h="405764">
                <a:moveTo>
                  <a:pt x="38100" y="387096"/>
                </a:moveTo>
                <a:lnTo>
                  <a:pt x="18288" y="367284"/>
                </a:lnTo>
                <a:lnTo>
                  <a:pt x="38100" y="367284"/>
                </a:lnTo>
                <a:lnTo>
                  <a:pt x="38100" y="387096"/>
                </a:lnTo>
                <a:close/>
              </a:path>
              <a:path w="166370" h="405764">
                <a:moveTo>
                  <a:pt x="128016" y="387096"/>
                </a:moveTo>
                <a:lnTo>
                  <a:pt x="38100" y="387096"/>
                </a:lnTo>
                <a:lnTo>
                  <a:pt x="38100" y="367284"/>
                </a:lnTo>
                <a:lnTo>
                  <a:pt x="128016" y="367284"/>
                </a:lnTo>
                <a:lnTo>
                  <a:pt x="128016" y="387096"/>
                </a:lnTo>
                <a:close/>
              </a:path>
              <a:path w="166370" h="405764">
                <a:moveTo>
                  <a:pt x="166116" y="387096"/>
                </a:moveTo>
                <a:lnTo>
                  <a:pt x="128016" y="387096"/>
                </a:lnTo>
                <a:lnTo>
                  <a:pt x="146304" y="367284"/>
                </a:lnTo>
                <a:lnTo>
                  <a:pt x="166116" y="367284"/>
                </a:lnTo>
                <a:lnTo>
                  <a:pt x="16611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3276" y="2148077"/>
            <a:ext cx="2900680" cy="0"/>
          </a:xfrm>
          <a:custGeom>
            <a:avLst/>
            <a:gdLst/>
            <a:ahLst/>
            <a:cxnLst/>
            <a:rect l="l" t="t" r="r" b="b"/>
            <a:pathLst>
              <a:path w="2900679" h="0">
                <a:moveTo>
                  <a:pt x="0" y="0"/>
                </a:moveTo>
                <a:lnTo>
                  <a:pt x="290017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9372" y="2971038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18609" y="2136648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24705" y="2855976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5">
                <a:moveTo>
                  <a:pt x="0" y="0"/>
                </a:moveTo>
                <a:lnTo>
                  <a:pt x="0" y="3002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44792" y="2894103"/>
            <a:ext cx="34099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4305" sz="2400">
                <a:latin typeface="Palatino Linotype"/>
                <a:cs typeface="Palatino Linotype"/>
              </a:rPr>
              <a:t>b</a:t>
            </a:r>
            <a:endParaRPr baseline="-24305" sz="24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8415" y="3493770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 h="0">
                <a:moveTo>
                  <a:pt x="0" y="0"/>
                </a:moveTo>
                <a:lnTo>
                  <a:pt x="4861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46603" y="3501390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 h="0">
                <a:moveTo>
                  <a:pt x="0" y="0"/>
                </a:moveTo>
                <a:lnTo>
                  <a:pt x="3307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79973" y="2482594"/>
            <a:ext cx="37465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4305" sz="2400" spc="22">
                <a:latin typeface="Palatino Linotype"/>
                <a:cs typeface="Palatino Linotype"/>
              </a:rPr>
              <a:t>C</a:t>
            </a:r>
            <a:endParaRPr baseline="-24305" sz="24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6368" y="3335973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25">
                <a:latin typeface="Palatino Linotype"/>
                <a:cs typeface="Palatino Linotype"/>
              </a:rPr>
              <a:t>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9054" y="3512335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27753" y="2103120"/>
            <a:ext cx="3227069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528279" y="2909284"/>
            <a:ext cx="34099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4305" sz="2400">
                <a:latin typeface="Palatino Linotype"/>
                <a:cs typeface="Palatino Linotype"/>
              </a:rPr>
              <a:t>b</a:t>
            </a:r>
            <a:endParaRPr baseline="-24305" sz="24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9700" y="3255252"/>
            <a:ext cx="31940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6203" sz="3600" spc="-209">
                <a:latin typeface="Times New Roman"/>
                <a:cs typeface="Times New Roman"/>
              </a:rPr>
              <a:t>v</a:t>
            </a:r>
            <a:r>
              <a:rPr dirty="0" sz="1600" spc="-25">
                <a:latin typeface="Palatino Linotype"/>
                <a:cs typeface="Palatino Linotype"/>
              </a:rPr>
              <a:t>i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94988" y="2909316"/>
            <a:ext cx="71755" cy="86995"/>
          </a:xfrm>
          <a:custGeom>
            <a:avLst/>
            <a:gdLst/>
            <a:ahLst/>
            <a:cxnLst/>
            <a:rect l="l" t="t" r="r" b="b"/>
            <a:pathLst>
              <a:path w="71754" h="86994">
                <a:moveTo>
                  <a:pt x="35052" y="86868"/>
                </a:moveTo>
                <a:lnTo>
                  <a:pt x="21216" y="83391"/>
                </a:lnTo>
                <a:lnTo>
                  <a:pt x="10096" y="73914"/>
                </a:lnTo>
                <a:lnTo>
                  <a:pt x="2690" y="59864"/>
                </a:lnTo>
                <a:lnTo>
                  <a:pt x="0" y="42672"/>
                </a:lnTo>
                <a:lnTo>
                  <a:pt x="2690" y="25717"/>
                </a:lnTo>
                <a:lnTo>
                  <a:pt x="10096" y="12192"/>
                </a:lnTo>
                <a:lnTo>
                  <a:pt x="21216" y="3238"/>
                </a:lnTo>
                <a:lnTo>
                  <a:pt x="35052" y="0"/>
                </a:lnTo>
                <a:lnTo>
                  <a:pt x="49125" y="3238"/>
                </a:lnTo>
                <a:lnTo>
                  <a:pt x="60769" y="12192"/>
                </a:lnTo>
                <a:lnTo>
                  <a:pt x="68699" y="25717"/>
                </a:lnTo>
                <a:lnTo>
                  <a:pt x="71628" y="42672"/>
                </a:lnTo>
                <a:lnTo>
                  <a:pt x="68699" y="59864"/>
                </a:lnTo>
                <a:lnTo>
                  <a:pt x="60769" y="73914"/>
                </a:lnTo>
                <a:lnTo>
                  <a:pt x="49125" y="83391"/>
                </a:lnTo>
                <a:lnTo>
                  <a:pt x="35052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90415" y="2903219"/>
            <a:ext cx="81280" cy="97790"/>
          </a:xfrm>
          <a:custGeom>
            <a:avLst/>
            <a:gdLst/>
            <a:ahLst/>
            <a:cxnLst/>
            <a:rect l="l" t="t" r="r" b="b"/>
            <a:pathLst>
              <a:path w="81279" h="97789">
                <a:moveTo>
                  <a:pt x="47244" y="1523"/>
                </a:moveTo>
                <a:lnTo>
                  <a:pt x="32004" y="1523"/>
                </a:lnTo>
                <a:lnTo>
                  <a:pt x="39624" y="0"/>
                </a:lnTo>
                <a:lnTo>
                  <a:pt x="47244" y="1523"/>
                </a:lnTo>
                <a:close/>
              </a:path>
              <a:path w="81279" h="97789">
                <a:moveTo>
                  <a:pt x="54864" y="4571"/>
                </a:moveTo>
                <a:lnTo>
                  <a:pt x="24384" y="4571"/>
                </a:lnTo>
                <a:lnTo>
                  <a:pt x="30480" y="1523"/>
                </a:lnTo>
                <a:lnTo>
                  <a:pt x="48768" y="1523"/>
                </a:lnTo>
                <a:lnTo>
                  <a:pt x="54864" y="4571"/>
                </a:lnTo>
                <a:close/>
              </a:path>
              <a:path w="81279" h="97789">
                <a:moveTo>
                  <a:pt x="48768" y="96011"/>
                </a:moveTo>
                <a:lnTo>
                  <a:pt x="30480" y="96011"/>
                </a:lnTo>
                <a:lnTo>
                  <a:pt x="24384" y="94487"/>
                </a:lnTo>
                <a:lnTo>
                  <a:pt x="24384" y="92963"/>
                </a:lnTo>
                <a:lnTo>
                  <a:pt x="22859" y="92963"/>
                </a:lnTo>
                <a:lnTo>
                  <a:pt x="16764" y="89915"/>
                </a:lnTo>
                <a:lnTo>
                  <a:pt x="16764" y="88391"/>
                </a:lnTo>
                <a:lnTo>
                  <a:pt x="10668" y="83819"/>
                </a:lnTo>
                <a:lnTo>
                  <a:pt x="10668" y="82295"/>
                </a:lnTo>
                <a:lnTo>
                  <a:pt x="6096" y="76199"/>
                </a:lnTo>
                <a:lnTo>
                  <a:pt x="3048" y="68579"/>
                </a:lnTo>
                <a:lnTo>
                  <a:pt x="1524" y="67055"/>
                </a:lnTo>
                <a:lnTo>
                  <a:pt x="0" y="59435"/>
                </a:lnTo>
                <a:lnTo>
                  <a:pt x="0" y="39623"/>
                </a:lnTo>
                <a:lnTo>
                  <a:pt x="1524" y="30479"/>
                </a:lnTo>
                <a:lnTo>
                  <a:pt x="3048" y="30479"/>
                </a:lnTo>
                <a:lnTo>
                  <a:pt x="6096" y="22859"/>
                </a:lnTo>
                <a:lnTo>
                  <a:pt x="10668" y="15239"/>
                </a:lnTo>
                <a:lnTo>
                  <a:pt x="16764" y="9143"/>
                </a:lnTo>
                <a:lnTo>
                  <a:pt x="22859" y="4571"/>
                </a:lnTo>
                <a:lnTo>
                  <a:pt x="56387" y="4571"/>
                </a:lnTo>
                <a:lnTo>
                  <a:pt x="62484" y="9143"/>
                </a:lnTo>
                <a:lnTo>
                  <a:pt x="64008" y="10667"/>
                </a:lnTo>
                <a:lnTo>
                  <a:pt x="33528" y="10667"/>
                </a:lnTo>
                <a:lnTo>
                  <a:pt x="30480" y="12191"/>
                </a:lnTo>
                <a:lnTo>
                  <a:pt x="28956" y="12191"/>
                </a:lnTo>
                <a:lnTo>
                  <a:pt x="22859" y="16763"/>
                </a:lnTo>
                <a:lnTo>
                  <a:pt x="18288" y="21335"/>
                </a:lnTo>
                <a:lnTo>
                  <a:pt x="13716" y="27431"/>
                </a:lnTo>
                <a:lnTo>
                  <a:pt x="10668" y="33527"/>
                </a:lnTo>
                <a:lnTo>
                  <a:pt x="9144" y="41147"/>
                </a:lnTo>
                <a:lnTo>
                  <a:pt x="9144" y="57911"/>
                </a:lnTo>
                <a:lnTo>
                  <a:pt x="9398" y="57911"/>
                </a:lnTo>
                <a:lnTo>
                  <a:pt x="10668" y="65531"/>
                </a:lnTo>
                <a:lnTo>
                  <a:pt x="11277" y="65531"/>
                </a:lnTo>
                <a:lnTo>
                  <a:pt x="13716" y="71627"/>
                </a:lnTo>
                <a:lnTo>
                  <a:pt x="18288" y="77723"/>
                </a:lnTo>
                <a:lnTo>
                  <a:pt x="19431" y="77723"/>
                </a:lnTo>
                <a:lnTo>
                  <a:pt x="22859" y="82295"/>
                </a:lnTo>
                <a:lnTo>
                  <a:pt x="24891" y="82295"/>
                </a:lnTo>
                <a:lnTo>
                  <a:pt x="28956" y="85343"/>
                </a:lnTo>
                <a:lnTo>
                  <a:pt x="27432" y="85343"/>
                </a:lnTo>
                <a:lnTo>
                  <a:pt x="39624" y="88391"/>
                </a:lnTo>
                <a:lnTo>
                  <a:pt x="62484" y="88391"/>
                </a:lnTo>
                <a:lnTo>
                  <a:pt x="62484" y="89915"/>
                </a:lnTo>
                <a:lnTo>
                  <a:pt x="56387" y="92963"/>
                </a:lnTo>
                <a:lnTo>
                  <a:pt x="54864" y="94487"/>
                </a:lnTo>
                <a:lnTo>
                  <a:pt x="48768" y="96011"/>
                </a:lnTo>
                <a:close/>
              </a:path>
              <a:path w="81279" h="97789">
                <a:moveTo>
                  <a:pt x="51816" y="13715"/>
                </a:moveTo>
                <a:lnTo>
                  <a:pt x="45719" y="10667"/>
                </a:lnTo>
                <a:lnTo>
                  <a:pt x="64008" y="10667"/>
                </a:lnTo>
                <a:lnTo>
                  <a:pt x="65532" y="12191"/>
                </a:lnTo>
                <a:lnTo>
                  <a:pt x="50292" y="12191"/>
                </a:lnTo>
                <a:lnTo>
                  <a:pt x="51816" y="13715"/>
                </a:lnTo>
                <a:close/>
              </a:path>
              <a:path w="81279" h="97789">
                <a:moveTo>
                  <a:pt x="27432" y="13715"/>
                </a:moveTo>
                <a:lnTo>
                  <a:pt x="28956" y="12191"/>
                </a:lnTo>
                <a:lnTo>
                  <a:pt x="30480" y="12191"/>
                </a:lnTo>
                <a:lnTo>
                  <a:pt x="27432" y="13715"/>
                </a:lnTo>
                <a:close/>
              </a:path>
              <a:path w="81279" h="97789">
                <a:moveTo>
                  <a:pt x="79248" y="57911"/>
                </a:moveTo>
                <a:lnTo>
                  <a:pt x="70104" y="57911"/>
                </a:lnTo>
                <a:lnTo>
                  <a:pt x="70104" y="41147"/>
                </a:lnTo>
                <a:lnTo>
                  <a:pt x="68580" y="33527"/>
                </a:lnTo>
                <a:lnTo>
                  <a:pt x="65532" y="27431"/>
                </a:lnTo>
                <a:lnTo>
                  <a:pt x="60960" y="21335"/>
                </a:lnTo>
                <a:lnTo>
                  <a:pt x="56387" y="16763"/>
                </a:lnTo>
                <a:lnTo>
                  <a:pt x="50292" y="12191"/>
                </a:lnTo>
                <a:lnTo>
                  <a:pt x="65532" y="12191"/>
                </a:lnTo>
                <a:lnTo>
                  <a:pt x="68580" y="15239"/>
                </a:lnTo>
                <a:lnTo>
                  <a:pt x="77724" y="30479"/>
                </a:lnTo>
                <a:lnTo>
                  <a:pt x="80772" y="48767"/>
                </a:lnTo>
                <a:lnTo>
                  <a:pt x="80772" y="50291"/>
                </a:lnTo>
                <a:lnTo>
                  <a:pt x="79248" y="57911"/>
                </a:lnTo>
                <a:close/>
              </a:path>
              <a:path w="81279" h="97789">
                <a:moveTo>
                  <a:pt x="9398" y="57911"/>
                </a:moveTo>
                <a:lnTo>
                  <a:pt x="9144" y="57911"/>
                </a:lnTo>
                <a:lnTo>
                  <a:pt x="9144" y="56387"/>
                </a:lnTo>
                <a:lnTo>
                  <a:pt x="9398" y="57911"/>
                </a:lnTo>
                <a:close/>
              </a:path>
              <a:path w="81279" h="97789">
                <a:moveTo>
                  <a:pt x="78028" y="65531"/>
                </a:moveTo>
                <a:lnTo>
                  <a:pt x="68580" y="65531"/>
                </a:lnTo>
                <a:lnTo>
                  <a:pt x="70104" y="56387"/>
                </a:lnTo>
                <a:lnTo>
                  <a:pt x="70104" y="57911"/>
                </a:lnTo>
                <a:lnTo>
                  <a:pt x="79248" y="57911"/>
                </a:lnTo>
                <a:lnTo>
                  <a:pt x="79248" y="59435"/>
                </a:lnTo>
                <a:lnTo>
                  <a:pt x="78028" y="65531"/>
                </a:lnTo>
                <a:close/>
              </a:path>
              <a:path w="81279" h="97789">
                <a:moveTo>
                  <a:pt x="11277" y="65531"/>
                </a:moveTo>
                <a:lnTo>
                  <a:pt x="10668" y="65531"/>
                </a:lnTo>
                <a:lnTo>
                  <a:pt x="10668" y="64007"/>
                </a:lnTo>
                <a:lnTo>
                  <a:pt x="11277" y="65531"/>
                </a:lnTo>
                <a:close/>
              </a:path>
              <a:path w="81279" h="97789">
                <a:moveTo>
                  <a:pt x="72009" y="77723"/>
                </a:moveTo>
                <a:lnTo>
                  <a:pt x="60960" y="77723"/>
                </a:lnTo>
                <a:lnTo>
                  <a:pt x="65532" y="71627"/>
                </a:lnTo>
                <a:lnTo>
                  <a:pt x="68580" y="64007"/>
                </a:lnTo>
                <a:lnTo>
                  <a:pt x="68580" y="65531"/>
                </a:lnTo>
                <a:lnTo>
                  <a:pt x="78028" y="65531"/>
                </a:lnTo>
                <a:lnTo>
                  <a:pt x="77724" y="67055"/>
                </a:lnTo>
                <a:lnTo>
                  <a:pt x="77724" y="68579"/>
                </a:lnTo>
                <a:lnTo>
                  <a:pt x="73152" y="76199"/>
                </a:lnTo>
                <a:lnTo>
                  <a:pt x="72009" y="77723"/>
                </a:lnTo>
                <a:close/>
              </a:path>
              <a:path w="81279" h="97789">
                <a:moveTo>
                  <a:pt x="19431" y="77723"/>
                </a:moveTo>
                <a:lnTo>
                  <a:pt x="18288" y="77723"/>
                </a:lnTo>
                <a:lnTo>
                  <a:pt x="18288" y="76199"/>
                </a:lnTo>
                <a:lnTo>
                  <a:pt x="19431" y="77723"/>
                </a:lnTo>
                <a:close/>
              </a:path>
              <a:path w="81279" h="97789">
                <a:moveTo>
                  <a:pt x="68580" y="82295"/>
                </a:moveTo>
                <a:lnTo>
                  <a:pt x="56387" y="82295"/>
                </a:lnTo>
                <a:lnTo>
                  <a:pt x="60960" y="76199"/>
                </a:lnTo>
                <a:lnTo>
                  <a:pt x="60960" y="77723"/>
                </a:lnTo>
                <a:lnTo>
                  <a:pt x="72009" y="77723"/>
                </a:lnTo>
                <a:lnTo>
                  <a:pt x="68580" y="82295"/>
                </a:lnTo>
                <a:close/>
              </a:path>
              <a:path w="81279" h="97789">
                <a:moveTo>
                  <a:pt x="24891" y="82295"/>
                </a:moveTo>
                <a:lnTo>
                  <a:pt x="22859" y="82295"/>
                </a:lnTo>
                <a:lnTo>
                  <a:pt x="22859" y="80771"/>
                </a:lnTo>
                <a:lnTo>
                  <a:pt x="24891" y="82295"/>
                </a:lnTo>
                <a:close/>
              </a:path>
              <a:path w="81279" h="97789">
                <a:moveTo>
                  <a:pt x="62484" y="88391"/>
                </a:moveTo>
                <a:lnTo>
                  <a:pt x="39624" y="88391"/>
                </a:lnTo>
                <a:lnTo>
                  <a:pt x="51816" y="85343"/>
                </a:lnTo>
                <a:lnTo>
                  <a:pt x="50292" y="85343"/>
                </a:lnTo>
                <a:lnTo>
                  <a:pt x="56387" y="80771"/>
                </a:lnTo>
                <a:lnTo>
                  <a:pt x="56387" y="82295"/>
                </a:lnTo>
                <a:lnTo>
                  <a:pt x="68580" y="82295"/>
                </a:lnTo>
                <a:lnTo>
                  <a:pt x="68580" y="83819"/>
                </a:lnTo>
                <a:lnTo>
                  <a:pt x="62484" y="88391"/>
                </a:lnTo>
                <a:close/>
              </a:path>
              <a:path w="81279" h="97789">
                <a:moveTo>
                  <a:pt x="39624" y="97535"/>
                </a:moveTo>
                <a:lnTo>
                  <a:pt x="32004" y="96011"/>
                </a:lnTo>
                <a:lnTo>
                  <a:pt x="47244" y="96011"/>
                </a:lnTo>
                <a:lnTo>
                  <a:pt x="39624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79919" y="2089404"/>
            <a:ext cx="109855" cy="125095"/>
          </a:xfrm>
          <a:custGeom>
            <a:avLst/>
            <a:gdLst/>
            <a:ahLst/>
            <a:cxnLst/>
            <a:rect l="l" t="t" r="r" b="b"/>
            <a:pathLst>
              <a:path w="109854" h="125094">
                <a:moveTo>
                  <a:pt x="65532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09854" h="125094">
                <a:moveTo>
                  <a:pt x="77724" y="6096"/>
                </a:moveTo>
                <a:lnTo>
                  <a:pt x="33528" y="6096"/>
                </a:lnTo>
                <a:lnTo>
                  <a:pt x="35052" y="4572"/>
                </a:lnTo>
                <a:lnTo>
                  <a:pt x="41148" y="1524"/>
                </a:lnTo>
                <a:lnTo>
                  <a:pt x="70104" y="1524"/>
                </a:lnTo>
                <a:lnTo>
                  <a:pt x="76200" y="4572"/>
                </a:lnTo>
                <a:lnTo>
                  <a:pt x="77724" y="6096"/>
                </a:lnTo>
                <a:close/>
              </a:path>
              <a:path w="109854" h="125094">
                <a:moveTo>
                  <a:pt x="86868" y="12192"/>
                </a:moveTo>
                <a:lnTo>
                  <a:pt x="24384" y="12192"/>
                </a:lnTo>
                <a:lnTo>
                  <a:pt x="24384" y="10668"/>
                </a:lnTo>
                <a:lnTo>
                  <a:pt x="30480" y="6096"/>
                </a:lnTo>
                <a:lnTo>
                  <a:pt x="79248" y="6096"/>
                </a:lnTo>
                <a:lnTo>
                  <a:pt x="85344" y="10668"/>
                </a:lnTo>
                <a:lnTo>
                  <a:pt x="86868" y="12192"/>
                </a:lnTo>
                <a:close/>
              </a:path>
              <a:path w="109854" h="125094">
                <a:moveTo>
                  <a:pt x="102108" y="97536"/>
                </a:moveTo>
                <a:lnTo>
                  <a:pt x="9144" y="97536"/>
                </a:lnTo>
                <a:lnTo>
                  <a:pt x="9144" y="96012"/>
                </a:lnTo>
                <a:lnTo>
                  <a:pt x="7620" y="94488"/>
                </a:lnTo>
                <a:lnTo>
                  <a:pt x="4572" y="88392"/>
                </a:lnTo>
                <a:lnTo>
                  <a:pt x="4572" y="83820"/>
                </a:lnTo>
                <a:lnTo>
                  <a:pt x="1524" y="76200"/>
                </a:lnTo>
                <a:lnTo>
                  <a:pt x="1524" y="73152"/>
                </a:lnTo>
                <a:lnTo>
                  <a:pt x="0" y="64008"/>
                </a:lnTo>
                <a:lnTo>
                  <a:pt x="0" y="60960"/>
                </a:lnTo>
                <a:lnTo>
                  <a:pt x="1524" y="51816"/>
                </a:lnTo>
                <a:lnTo>
                  <a:pt x="1524" y="50292"/>
                </a:lnTo>
                <a:lnTo>
                  <a:pt x="4499" y="41365"/>
                </a:lnTo>
                <a:lnTo>
                  <a:pt x="4572" y="38100"/>
                </a:lnTo>
                <a:lnTo>
                  <a:pt x="7620" y="30480"/>
                </a:lnTo>
                <a:lnTo>
                  <a:pt x="9144" y="30480"/>
                </a:lnTo>
                <a:lnTo>
                  <a:pt x="9144" y="28956"/>
                </a:lnTo>
                <a:lnTo>
                  <a:pt x="10668" y="27432"/>
                </a:lnTo>
                <a:lnTo>
                  <a:pt x="13716" y="21336"/>
                </a:lnTo>
                <a:lnTo>
                  <a:pt x="22859" y="12192"/>
                </a:lnTo>
                <a:lnTo>
                  <a:pt x="88391" y="12192"/>
                </a:lnTo>
                <a:lnTo>
                  <a:pt x="88391" y="13716"/>
                </a:lnTo>
                <a:lnTo>
                  <a:pt x="94488" y="18288"/>
                </a:lnTo>
                <a:lnTo>
                  <a:pt x="94488" y="19812"/>
                </a:lnTo>
                <a:lnTo>
                  <a:pt x="96012" y="19812"/>
                </a:lnTo>
                <a:lnTo>
                  <a:pt x="96012" y="21336"/>
                </a:lnTo>
                <a:lnTo>
                  <a:pt x="100584" y="27432"/>
                </a:lnTo>
                <a:lnTo>
                  <a:pt x="102108" y="28956"/>
                </a:lnTo>
                <a:lnTo>
                  <a:pt x="102108" y="30480"/>
                </a:lnTo>
                <a:lnTo>
                  <a:pt x="105155" y="38100"/>
                </a:lnTo>
                <a:lnTo>
                  <a:pt x="51816" y="38100"/>
                </a:lnTo>
                <a:lnTo>
                  <a:pt x="49784" y="39624"/>
                </a:lnTo>
                <a:lnTo>
                  <a:pt x="48768" y="39624"/>
                </a:lnTo>
                <a:lnTo>
                  <a:pt x="45719" y="42672"/>
                </a:lnTo>
                <a:lnTo>
                  <a:pt x="43434" y="45720"/>
                </a:lnTo>
                <a:lnTo>
                  <a:pt x="42672" y="45720"/>
                </a:lnTo>
                <a:lnTo>
                  <a:pt x="41148" y="48768"/>
                </a:lnTo>
                <a:lnTo>
                  <a:pt x="41452" y="48768"/>
                </a:lnTo>
                <a:lnTo>
                  <a:pt x="39624" y="53340"/>
                </a:lnTo>
                <a:lnTo>
                  <a:pt x="40538" y="53340"/>
                </a:lnTo>
                <a:lnTo>
                  <a:pt x="39928" y="56388"/>
                </a:lnTo>
                <a:lnTo>
                  <a:pt x="39624" y="56388"/>
                </a:lnTo>
                <a:lnTo>
                  <a:pt x="38709" y="60960"/>
                </a:lnTo>
                <a:lnTo>
                  <a:pt x="38100" y="60960"/>
                </a:lnTo>
                <a:lnTo>
                  <a:pt x="38100" y="64008"/>
                </a:lnTo>
                <a:lnTo>
                  <a:pt x="38608" y="64008"/>
                </a:lnTo>
                <a:lnTo>
                  <a:pt x="39624" y="70104"/>
                </a:lnTo>
                <a:lnTo>
                  <a:pt x="40233" y="70104"/>
                </a:lnTo>
                <a:lnTo>
                  <a:pt x="40538" y="71628"/>
                </a:lnTo>
                <a:lnTo>
                  <a:pt x="39624" y="71628"/>
                </a:lnTo>
                <a:lnTo>
                  <a:pt x="41452" y="76200"/>
                </a:lnTo>
                <a:lnTo>
                  <a:pt x="41148" y="76200"/>
                </a:lnTo>
                <a:lnTo>
                  <a:pt x="42672" y="79248"/>
                </a:lnTo>
                <a:lnTo>
                  <a:pt x="42976" y="79248"/>
                </a:lnTo>
                <a:lnTo>
                  <a:pt x="45719" y="83820"/>
                </a:lnTo>
                <a:lnTo>
                  <a:pt x="51816" y="86868"/>
                </a:lnTo>
                <a:lnTo>
                  <a:pt x="50292" y="86868"/>
                </a:lnTo>
                <a:lnTo>
                  <a:pt x="54864" y="88392"/>
                </a:lnTo>
                <a:lnTo>
                  <a:pt x="105155" y="88392"/>
                </a:lnTo>
                <a:lnTo>
                  <a:pt x="102108" y="94488"/>
                </a:lnTo>
                <a:lnTo>
                  <a:pt x="102108" y="97536"/>
                </a:lnTo>
                <a:close/>
              </a:path>
              <a:path w="109854" h="125094">
                <a:moveTo>
                  <a:pt x="50292" y="39624"/>
                </a:moveTo>
                <a:lnTo>
                  <a:pt x="51816" y="38100"/>
                </a:lnTo>
                <a:lnTo>
                  <a:pt x="53339" y="38100"/>
                </a:lnTo>
                <a:lnTo>
                  <a:pt x="54292" y="38290"/>
                </a:lnTo>
                <a:lnTo>
                  <a:pt x="50292" y="39624"/>
                </a:lnTo>
                <a:close/>
              </a:path>
              <a:path w="109854" h="125094">
                <a:moveTo>
                  <a:pt x="54292" y="38290"/>
                </a:moveTo>
                <a:lnTo>
                  <a:pt x="53339" y="38100"/>
                </a:lnTo>
                <a:lnTo>
                  <a:pt x="54864" y="38100"/>
                </a:lnTo>
                <a:lnTo>
                  <a:pt x="54292" y="38290"/>
                </a:lnTo>
                <a:close/>
              </a:path>
              <a:path w="109854" h="125094">
                <a:moveTo>
                  <a:pt x="54428" y="38317"/>
                </a:moveTo>
                <a:lnTo>
                  <a:pt x="54292" y="38290"/>
                </a:lnTo>
                <a:lnTo>
                  <a:pt x="54864" y="38100"/>
                </a:lnTo>
                <a:lnTo>
                  <a:pt x="54428" y="38317"/>
                </a:lnTo>
                <a:close/>
              </a:path>
              <a:path w="109854" h="125094">
                <a:moveTo>
                  <a:pt x="55626" y="38557"/>
                </a:moveTo>
                <a:lnTo>
                  <a:pt x="54428" y="38317"/>
                </a:lnTo>
                <a:lnTo>
                  <a:pt x="54864" y="38100"/>
                </a:lnTo>
                <a:lnTo>
                  <a:pt x="56387" y="38100"/>
                </a:lnTo>
                <a:lnTo>
                  <a:pt x="56823" y="38317"/>
                </a:lnTo>
                <a:lnTo>
                  <a:pt x="55626" y="38557"/>
                </a:lnTo>
                <a:close/>
              </a:path>
              <a:path w="109854" h="125094">
                <a:moveTo>
                  <a:pt x="56823" y="38317"/>
                </a:moveTo>
                <a:lnTo>
                  <a:pt x="56387" y="38100"/>
                </a:lnTo>
                <a:lnTo>
                  <a:pt x="56959" y="38290"/>
                </a:lnTo>
                <a:lnTo>
                  <a:pt x="56823" y="38317"/>
                </a:lnTo>
                <a:close/>
              </a:path>
              <a:path w="109854" h="125094">
                <a:moveTo>
                  <a:pt x="56959" y="38290"/>
                </a:moveTo>
                <a:lnTo>
                  <a:pt x="56387" y="38100"/>
                </a:lnTo>
                <a:lnTo>
                  <a:pt x="57912" y="38100"/>
                </a:lnTo>
                <a:lnTo>
                  <a:pt x="56959" y="38290"/>
                </a:lnTo>
                <a:close/>
              </a:path>
              <a:path w="109854" h="125094">
                <a:moveTo>
                  <a:pt x="59131" y="39014"/>
                </a:moveTo>
                <a:lnTo>
                  <a:pt x="56959" y="38290"/>
                </a:lnTo>
                <a:lnTo>
                  <a:pt x="57912" y="38100"/>
                </a:lnTo>
                <a:lnTo>
                  <a:pt x="59131" y="39014"/>
                </a:lnTo>
                <a:close/>
              </a:path>
              <a:path w="109854" h="125094">
                <a:moveTo>
                  <a:pt x="59436" y="39116"/>
                </a:moveTo>
                <a:lnTo>
                  <a:pt x="59131" y="39014"/>
                </a:lnTo>
                <a:lnTo>
                  <a:pt x="57912" y="38100"/>
                </a:lnTo>
                <a:lnTo>
                  <a:pt x="59436" y="39116"/>
                </a:lnTo>
                <a:close/>
              </a:path>
              <a:path w="109854" h="125094">
                <a:moveTo>
                  <a:pt x="67056" y="45720"/>
                </a:moveTo>
                <a:lnTo>
                  <a:pt x="62484" y="39624"/>
                </a:lnTo>
                <a:lnTo>
                  <a:pt x="60960" y="39624"/>
                </a:lnTo>
                <a:lnTo>
                  <a:pt x="59436" y="39116"/>
                </a:lnTo>
                <a:lnTo>
                  <a:pt x="57912" y="38100"/>
                </a:lnTo>
                <a:lnTo>
                  <a:pt x="105155" y="38100"/>
                </a:lnTo>
                <a:lnTo>
                  <a:pt x="106679" y="39624"/>
                </a:lnTo>
                <a:lnTo>
                  <a:pt x="106716" y="41365"/>
                </a:lnTo>
                <a:lnTo>
                  <a:pt x="106934" y="42672"/>
                </a:lnTo>
                <a:lnTo>
                  <a:pt x="65532" y="42672"/>
                </a:lnTo>
                <a:lnTo>
                  <a:pt x="67056" y="45720"/>
                </a:lnTo>
                <a:close/>
              </a:path>
              <a:path w="109854" h="125094">
                <a:moveTo>
                  <a:pt x="50292" y="39624"/>
                </a:moveTo>
                <a:lnTo>
                  <a:pt x="54292" y="38290"/>
                </a:lnTo>
                <a:lnTo>
                  <a:pt x="54428" y="38317"/>
                </a:lnTo>
                <a:lnTo>
                  <a:pt x="52832" y="39116"/>
                </a:lnTo>
                <a:lnTo>
                  <a:pt x="50292" y="39624"/>
                </a:lnTo>
                <a:close/>
              </a:path>
              <a:path w="109854" h="125094">
                <a:moveTo>
                  <a:pt x="59574" y="39346"/>
                </a:moveTo>
                <a:lnTo>
                  <a:pt x="58419" y="39116"/>
                </a:lnTo>
                <a:lnTo>
                  <a:pt x="56823" y="38317"/>
                </a:lnTo>
                <a:lnTo>
                  <a:pt x="56959" y="38290"/>
                </a:lnTo>
                <a:lnTo>
                  <a:pt x="59131" y="39014"/>
                </a:lnTo>
                <a:lnTo>
                  <a:pt x="59574" y="39346"/>
                </a:lnTo>
                <a:close/>
              </a:path>
              <a:path w="109854" h="125094">
                <a:moveTo>
                  <a:pt x="52832" y="39116"/>
                </a:moveTo>
                <a:lnTo>
                  <a:pt x="54428" y="38317"/>
                </a:lnTo>
                <a:lnTo>
                  <a:pt x="55626" y="38557"/>
                </a:lnTo>
                <a:lnTo>
                  <a:pt x="52832" y="39116"/>
                </a:lnTo>
                <a:close/>
              </a:path>
              <a:path w="109854" h="125094">
                <a:moveTo>
                  <a:pt x="58419" y="39116"/>
                </a:moveTo>
                <a:lnTo>
                  <a:pt x="55626" y="38557"/>
                </a:lnTo>
                <a:lnTo>
                  <a:pt x="56823" y="38317"/>
                </a:lnTo>
                <a:lnTo>
                  <a:pt x="58419" y="39116"/>
                </a:lnTo>
                <a:close/>
              </a:path>
              <a:path w="109854" h="125094">
                <a:moveTo>
                  <a:pt x="59871" y="39406"/>
                </a:moveTo>
                <a:lnTo>
                  <a:pt x="59574" y="39346"/>
                </a:lnTo>
                <a:lnTo>
                  <a:pt x="59131" y="39014"/>
                </a:lnTo>
                <a:lnTo>
                  <a:pt x="59436" y="39116"/>
                </a:lnTo>
                <a:lnTo>
                  <a:pt x="59871" y="39406"/>
                </a:lnTo>
                <a:close/>
              </a:path>
              <a:path w="109854" h="125094">
                <a:moveTo>
                  <a:pt x="48768" y="41148"/>
                </a:moveTo>
                <a:lnTo>
                  <a:pt x="50292" y="39624"/>
                </a:lnTo>
                <a:lnTo>
                  <a:pt x="52832" y="39116"/>
                </a:lnTo>
                <a:lnTo>
                  <a:pt x="48768" y="41148"/>
                </a:lnTo>
                <a:close/>
              </a:path>
              <a:path w="109854" h="125094">
                <a:moveTo>
                  <a:pt x="60960" y="40386"/>
                </a:moveTo>
                <a:lnTo>
                  <a:pt x="58419" y="39116"/>
                </a:lnTo>
                <a:lnTo>
                  <a:pt x="59574" y="39346"/>
                </a:lnTo>
                <a:lnTo>
                  <a:pt x="60960" y="40386"/>
                </a:lnTo>
                <a:close/>
              </a:path>
              <a:path w="109854" h="125094">
                <a:moveTo>
                  <a:pt x="60960" y="39624"/>
                </a:moveTo>
                <a:lnTo>
                  <a:pt x="59871" y="39406"/>
                </a:lnTo>
                <a:lnTo>
                  <a:pt x="59436" y="39116"/>
                </a:lnTo>
                <a:lnTo>
                  <a:pt x="60960" y="39624"/>
                </a:lnTo>
                <a:close/>
              </a:path>
              <a:path w="109854" h="125094">
                <a:moveTo>
                  <a:pt x="62484" y="41148"/>
                </a:moveTo>
                <a:lnTo>
                  <a:pt x="60960" y="40386"/>
                </a:lnTo>
                <a:lnTo>
                  <a:pt x="59574" y="39346"/>
                </a:lnTo>
                <a:lnTo>
                  <a:pt x="59871" y="39406"/>
                </a:lnTo>
                <a:lnTo>
                  <a:pt x="62484" y="41148"/>
                </a:lnTo>
                <a:close/>
              </a:path>
              <a:path w="109854" h="125094">
                <a:moveTo>
                  <a:pt x="63246" y="41148"/>
                </a:moveTo>
                <a:lnTo>
                  <a:pt x="62484" y="41148"/>
                </a:lnTo>
                <a:lnTo>
                  <a:pt x="59871" y="39406"/>
                </a:lnTo>
                <a:lnTo>
                  <a:pt x="60960" y="39624"/>
                </a:lnTo>
                <a:lnTo>
                  <a:pt x="62484" y="39624"/>
                </a:lnTo>
                <a:lnTo>
                  <a:pt x="63246" y="41148"/>
                </a:lnTo>
                <a:close/>
              </a:path>
              <a:path w="109854" h="125094">
                <a:moveTo>
                  <a:pt x="45719" y="42672"/>
                </a:moveTo>
                <a:lnTo>
                  <a:pt x="48768" y="39624"/>
                </a:lnTo>
                <a:lnTo>
                  <a:pt x="47461" y="41365"/>
                </a:lnTo>
                <a:lnTo>
                  <a:pt x="45719" y="42672"/>
                </a:lnTo>
                <a:close/>
              </a:path>
              <a:path w="109854" h="125094">
                <a:moveTo>
                  <a:pt x="47461" y="41365"/>
                </a:moveTo>
                <a:lnTo>
                  <a:pt x="48768" y="39624"/>
                </a:lnTo>
                <a:lnTo>
                  <a:pt x="49784" y="39624"/>
                </a:lnTo>
                <a:lnTo>
                  <a:pt x="47461" y="41365"/>
                </a:lnTo>
                <a:close/>
              </a:path>
              <a:path w="109854" h="125094">
                <a:moveTo>
                  <a:pt x="64008" y="42672"/>
                </a:moveTo>
                <a:lnTo>
                  <a:pt x="60960" y="40386"/>
                </a:lnTo>
                <a:lnTo>
                  <a:pt x="62484" y="41148"/>
                </a:lnTo>
                <a:lnTo>
                  <a:pt x="63246" y="41148"/>
                </a:lnTo>
                <a:lnTo>
                  <a:pt x="64008" y="42672"/>
                </a:lnTo>
                <a:close/>
              </a:path>
              <a:path w="109854" h="125094">
                <a:moveTo>
                  <a:pt x="44195" y="45720"/>
                </a:moveTo>
                <a:lnTo>
                  <a:pt x="45719" y="42672"/>
                </a:lnTo>
                <a:lnTo>
                  <a:pt x="47461" y="41365"/>
                </a:lnTo>
                <a:lnTo>
                  <a:pt x="44195" y="45720"/>
                </a:lnTo>
                <a:close/>
              </a:path>
              <a:path w="109854" h="125094">
                <a:moveTo>
                  <a:pt x="70256" y="51054"/>
                </a:moveTo>
                <a:lnTo>
                  <a:pt x="67056" y="45720"/>
                </a:lnTo>
                <a:lnTo>
                  <a:pt x="65532" y="42672"/>
                </a:lnTo>
                <a:lnTo>
                  <a:pt x="106934" y="42672"/>
                </a:lnTo>
                <a:lnTo>
                  <a:pt x="108204" y="50292"/>
                </a:lnTo>
                <a:lnTo>
                  <a:pt x="70104" y="50292"/>
                </a:lnTo>
                <a:lnTo>
                  <a:pt x="70256" y="51054"/>
                </a:lnTo>
                <a:close/>
              </a:path>
              <a:path w="109854" h="125094">
                <a:moveTo>
                  <a:pt x="41148" y="48768"/>
                </a:moveTo>
                <a:lnTo>
                  <a:pt x="42672" y="45720"/>
                </a:lnTo>
                <a:lnTo>
                  <a:pt x="41801" y="47897"/>
                </a:lnTo>
                <a:lnTo>
                  <a:pt x="41148" y="48768"/>
                </a:lnTo>
                <a:close/>
              </a:path>
              <a:path w="109854" h="125094">
                <a:moveTo>
                  <a:pt x="41801" y="47897"/>
                </a:moveTo>
                <a:lnTo>
                  <a:pt x="42672" y="45720"/>
                </a:lnTo>
                <a:lnTo>
                  <a:pt x="43434" y="45720"/>
                </a:lnTo>
                <a:lnTo>
                  <a:pt x="41801" y="47897"/>
                </a:lnTo>
                <a:close/>
              </a:path>
              <a:path w="109854" h="125094">
                <a:moveTo>
                  <a:pt x="41452" y="48768"/>
                </a:moveTo>
                <a:lnTo>
                  <a:pt x="41148" y="48768"/>
                </a:lnTo>
                <a:lnTo>
                  <a:pt x="41801" y="47897"/>
                </a:lnTo>
                <a:lnTo>
                  <a:pt x="41452" y="48768"/>
                </a:lnTo>
                <a:close/>
              </a:path>
              <a:path w="109854" h="125094">
                <a:moveTo>
                  <a:pt x="40538" y="53340"/>
                </a:moveTo>
                <a:lnTo>
                  <a:pt x="39624" y="53340"/>
                </a:lnTo>
                <a:lnTo>
                  <a:pt x="41148" y="50292"/>
                </a:lnTo>
                <a:lnTo>
                  <a:pt x="40538" y="53340"/>
                </a:lnTo>
                <a:close/>
              </a:path>
              <a:path w="109854" h="125094">
                <a:moveTo>
                  <a:pt x="71628" y="53340"/>
                </a:moveTo>
                <a:lnTo>
                  <a:pt x="70256" y="51054"/>
                </a:lnTo>
                <a:lnTo>
                  <a:pt x="70104" y="50292"/>
                </a:lnTo>
                <a:lnTo>
                  <a:pt x="71628" y="53340"/>
                </a:lnTo>
                <a:close/>
              </a:path>
              <a:path w="109854" h="125094">
                <a:moveTo>
                  <a:pt x="109728" y="53340"/>
                </a:moveTo>
                <a:lnTo>
                  <a:pt x="71628" y="53340"/>
                </a:lnTo>
                <a:lnTo>
                  <a:pt x="70104" y="50292"/>
                </a:lnTo>
                <a:lnTo>
                  <a:pt x="109728" y="50292"/>
                </a:lnTo>
                <a:lnTo>
                  <a:pt x="109728" y="53340"/>
                </a:lnTo>
                <a:close/>
              </a:path>
              <a:path w="109854" h="125094">
                <a:moveTo>
                  <a:pt x="71628" y="57912"/>
                </a:moveTo>
                <a:lnTo>
                  <a:pt x="70256" y="51054"/>
                </a:lnTo>
                <a:lnTo>
                  <a:pt x="71628" y="53340"/>
                </a:lnTo>
                <a:lnTo>
                  <a:pt x="109728" y="53340"/>
                </a:lnTo>
                <a:lnTo>
                  <a:pt x="109728" y="56388"/>
                </a:lnTo>
                <a:lnTo>
                  <a:pt x="71628" y="56388"/>
                </a:lnTo>
                <a:lnTo>
                  <a:pt x="71628" y="57912"/>
                </a:lnTo>
                <a:close/>
              </a:path>
              <a:path w="109854" h="125094">
                <a:moveTo>
                  <a:pt x="39624" y="57912"/>
                </a:moveTo>
                <a:lnTo>
                  <a:pt x="39624" y="56388"/>
                </a:lnTo>
                <a:lnTo>
                  <a:pt x="39928" y="56388"/>
                </a:lnTo>
                <a:lnTo>
                  <a:pt x="39624" y="57912"/>
                </a:lnTo>
                <a:close/>
              </a:path>
              <a:path w="109854" h="125094">
                <a:moveTo>
                  <a:pt x="109728" y="70104"/>
                </a:moveTo>
                <a:lnTo>
                  <a:pt x="71628" y="70104"/>
                </a:lnTo>
                <a:lnTo>
                  <a:pt x="71628" y="56388"/>
                </a:lnTo>
                <a:lnTo>
                  <a:pt x="109728" y="56388"/>
                </a:lnTo>
                <a:lnTo>
                  <a:pt x="109728" y="70104"/>
                </a:lnTo>
                <a:close/>
              </a:path>
              <a:path w="109854" h="125094">
                <a:moveTo>
                  <a:pt x="38100" y="64008"/>
                </a:moveTo>
                <a:lnTo>
                  <a:pt x="38100" y="60960"/>
                </a:lnTo>
                <a:lnTo>
                  <a:pt x="38377" y="62622"/>
                </a:lnTo>
                <a:lnTo>
                  <a:pt x="38100" y="64008"/>
                </a:lnTo>
                <a:close/>
              </a:path>
              <a:path w="109854" h="125094">
                <a:moveTo>
                  <a:pt x="38377" y="62622"/>
                </a:moveTo>
                <a:lnTo>
                  <a:pt x="38100" y="60960"/>
                </a:lnTo>
                <a:lnTo>
                  <a:pt x="38709" y="60960"/>
                </a:lnTo>
                <a:lnTo>
                  <a:pt x="38377" y="62622"/>
                </a:lnTo>
                <a:close/>
              </a:path>
              <a:path w="109854" h="125094">
                <a:moveTo>
                  <a:pt x="38608" y="64008"/>
                </a:moveTo>
                <a:lnTo>
                  <a:pt x="38100" y="64008"/>
                </a:lnTo>
                <a:lnTo>
                  <a:pt x="38377" y="62622"/>
                </a:lnTo>
                <a:lnTo>
                  <a:pt x="38608" y="64008"/>
                </a:lnTo>
                <a:close/>
              </a:path>
              <a:path w="109854" h="125094">
                <a:moveTo>
                  <a:pt x="40233" y="70104"/>
                </a:moveTo>
                <a:lnTo>
                  <a:pt x="39624" y="70104"/>
                </a:lnTo>
                <a:lnTo>
                  <a:pt x="39624" y="67056"/>
                </a:lnTo>
                <a:lnTo>
                  <a:pt x="40233" y="70104"/>
                </a:lnTo>
                <a:close/>
              </a:path>
              <a:path w="109854" h="125094">
                <a:moveTo>
                  <a:pt x="70256" y="73914"/>
                </a:moveTo>
                <a:lnTo>
                  <a:pt x="71628" y="67056"/>
                </a:lnTo>
                <a:lnTo>
                  <a:pt x="71628" y="70104"/>
                </a:lnTo>
                <a:lnTo>
                  <a:pt x="109728" y="70104"/>
                </a:lnTo>
                <a:lnTo>
                  <a:pt x="109728" y="71628"/>
                </a:lnTo>
                <a:lnTo>
                  <a:pt x="71628" y="71628"/>
                </a:lnTo>
                <a:lnTo>
                  <a:pt x="70256" y="73914"/>
                </a:lnTo>
                <a:close/>
              </a:path>
              <a:path w="109854" h="125094">
                <a:moveTo>
                  <a:pt x="41148" y="74676"/>
                </a:moveTo>
                <a:lnTo>
                  <a:pt x="39624" y="71628"/>
                </a:lnTo>
                <a:lnTo>
                  <a:pt x="40538" y="71628"/>
                </a:lnTo>
                <a:lnTo>
                  <a:pt x="41148" y="74676"/>
                </a:lnTo>
                <a:close/>
              </a:path>
              <a:path w="109854" h="125094">
                <a:moveTo>
                  <a:pt x="70104" y="74676"/>
                </a:moveTo>
                <a:lnTo>
                  <a:pt x="70256" y="73914"/>
                </a:lnTo>
                <a:lnTo>
                  <a:pt x="71628" y="71628"/>
                </a:lnTo>
                <a:lnTo>
                  <a:pt x="70104" y="74676"/>
                </a:lnTo>
                <a:close/>
              </a:path>
              <a:path w="109854" h="125094">
                <a:moveTo>
                  <a:pt x="109728" y="74676"/>
                </a:moveTo>
                <a:lnTo>
                  <a:pt x="70104" y="74676"/>
                </a:lnTo>
                <a:lnTo>
                  <a:pt x="71628" y="71628"/>
                </a:lnTo>
                <a:lnTo>
                  <a:pt x="109728" y="71628"/>
                </a:lnTo>
                <a:lnTo>
                  <a:pt x="109728" y="74676"/>
                </a:lnTo>
                <a:close/>
              </a:path>
              <a:path w="109854" h="125094">
                <a:moveTo>
                  <a:pt x="66548" y="81280"/>
                </a:moveTo>
                <a:lnTo>
                  <a:pt x="67970" y="77724"/>
                </a:lnTo>
                <a:lnTo>
                  <a:pt x="70256" y="73914"/>
                </a:lnTo>
                <a:lnTo>
                  <a:pt x="70104" y="74676"/>
                </a:lnTo>
                <a:lnTo>
                  <a:pt x="109728" y="74676"/>
                </a:lnTo>
                <a:lnTo>
                  <a:pt x="108204" y="76200"/>
                </a:lnTo>
                <a:lnTo>
                  <a:pt x="107289" y="80772"/>
                </a:lnTo>
                <a:lnTo>
                  <a:pt x="67056" y="80772"/>
                </a:lnTo>
                <a:lnTo>
                  <a:pt x="66548" y="81280"/>
                </a:lnTo>
                <a:close/>
              </a:path>
              <a:path w="109854" h="125094">
                <a:moveTo>
                  <a:pt x="42672" y="79248"/>
                </a:moveTo>
                <a:lnTo>
                  <a:pt x="41148" y="76200"/>
                </a:lnTo>
                <a:lnTo>
                  <a:pt x="42062" y="77724"/>
                </a:lnTo>
                <a:lnTo>
                  <a:pt x="42672" y="79248"/>
                </a:lnTo>
                <a:close/>
              </a:path>
              <a:path w="109854" h="125094">
                <a:moveTo>
                  <a:pt x="42062" y="77724"/>
                </a:moveTo>
                <a:lnTo>
                  <a:pt x="41148" y="76200"/>
                </a:lnTo>
                <a:lnTo>
                  <a:pt x="41452" y="76200"/>
                </a:lnTo>
                <a:lnTo>
                  <a:pt x="42062" y="77724"/>
                </a:lnTo>
                <a:close/>
              </a:path>
              <a:path w="109854" h="125094">
                <a:moveTo>
                  <a:pt x="67056" y="79248"/>
                </a:moveTo>
                <a:lnTo>
                  <a:pt x="68580" y="76200"/>
                </a:lnTo>
                <a:lnTo>
                  <a:pt x="67970" y="77724"/>
                </a:lnTo>
                <a:lnTo>
                  <a:pt x="67056" y="79248"/>
                </a:lnTo>
                <a:close/>
              </a:path>
              <a:path w="109854" h="125094">
                <a:moveTo>
                  <a:pt x="42976" y="79248"/>
                </a:moveTo>
                <a:lnTo>
                  <a:pt x="42672" y="79248"/>
                </a:lnTo>
                <a:lnTo>
                  <a:pt x="42062" y="77724"/>
                </a:lnTo>
                <a:lnTo>
                  <a:pt x="42976" y="79248"/>
                </a:lnTo>
                <a:close/>
              </a:path>
              <a:path w="109854" h="125094">
                <a:moveTo>
                  <a:pt x="48768" y="85344"/>
                </a:moveTo>
                <a:lnTo>
                  <a:pt x="45719" y="83820"/>
                </a:lnTo>
                <a:lnTo>
                  <a:pt x="44195" y="80772"/>
                </a:lnTo>
                <a:lnTo>
                  <a:pt x="48768" y="85344"/>
                </a:lnTo>
                <a:close/>
              </a:path>
              <a:path w="109854" h="125094">
                <a:moveTo>
                  <a:pt x="65532" y="83820"/>
                </a:moveTo>
                <a:lnTo>
                  <a:pt x="66548" y="81280"/>
                </a:lnTo>
                <a:lnTo>
                  <a:pt x="67056" y="80772"/>
                </a:lnTo>
                <a:lnTo>
                  <a:pt x="65532" y="83820"/>
                </a:lnTo>
                <a:close/>
              </a:path>
              <a:path w="109854" h="125094">
                <a:moveTo>
                  <a:pt x="56387" y="88392"/>
                </a:moveTo>
                <a:lnTo>
                  <a:pt x="65532" y="83820"/>
                </a:lnTo>
                <a:lnTo>
                  <a:pt x="67056" y="80772"/>
                </a:lnTo>
                <a:lnTo>
                  <a:pt x="107289" y="80772"/>
                </a:lnTo>
                <a:lnTo>
                  <a:pt x="106679" y="83820"/>
                </a:lnTo>
                <a:lnTo>
                  <a:pt x="106679" y="86868"/>
                </a:lnTo>
                <a:lnTo>
                  <a:pt x="60960" y="86868"/>
                </a:lnTo>
                <a:lnTo>
                  <a:pt x="56387" y="88392"/>
                </a:lnTo>
                <a:close/>
              </a:path>
              <a:path w="109854" h="125094">
                <a:moveTo>
                  <a:pt x="62484" y="85344"/>
                </a:moveTo>
                <a:lnTo>
                  <a:pt x="66548" y="81280"/>
                </a:lnTo>
                <a:lnTo>
                  <a:pt x="65532" y="83820"/>
                </a:lnTo>
                <a:lnTo>
                  <a:pt x="62484" y="85344"/>
                </a:lnTo>
                <a:close/>
              </a:path>
              <a:path w="109854" h="125094">
                <a:moveTo>
                  <a:pt x="54864" y="88392"/>
                </a:moveTo>
                <a:lnTo>
                  <a:pt x="50292" y="86868"/>
                </a:lnTo>
                <a:lnTo>
                  <a:pt x="51816" y="86868"/>
                </a:lnTo>
                <a:lnTo>
                  <a:pt x="54864" y="88392"/>
                </a:lnTo>
                <a:close/>
              </a:path>
              <a:path w="109854" h="125094">
                <a:moveTo>
                  <a:pt x="56387" y="88392"/>
                </a:moveTo>
                <a:lnTo>
                  <a:pt x="54864" y="88392"/>
                </a:lnTo>
                <a:lnTo>
                  <a:pt x="51816" y="86868"/>
                </a:lnTo>
                <a:lnTo>
                  <a:pt x="59436" y="86868"/>
                </a:lnTo>
                <a:lnTo>
                  <a:pt x="56387" y="88392"/>
                </a:lnTo>
                <a:close/>
              </a:path>
              <a:path w="109854" h="125094">
                <a:moveTo>
                  <a:pt x="105155" y="88392"/>
                </a:moveTo>
                <a:lnTo>
                  <a:pt x="56387" y="88392"/>
                </a:lnTo>
                <a:lnTo>
                  <a:pt x="60960" y="86868"/>
                </a:lnTo>
                <a:lnTo>
                  <a:pt x="106679" y="86868"/>
                </a:lnTo>
                <a:lnTo>
                  <a:pt x="105155" y="88392"/>
                </a:lnTo>
                <a:close/>
              </a:path>
              <a:path w="109854" h="125094">
                <a:moveTo>
                  <a:pt x="79248" y="120396"/>
                </a:moveTo>
                <a:lnTo>
                  <a:pt x="32004" y="120396"/>
                </a:lnTo>
                <a:lnTo>
                  <a:pt x="30480" y="118872"/>
                </a:lnTo>
                <a:lnTo>
                  <a:pt x="24384" y="114300"/>
                </a:lnTo>
                <a:lnTo>
                  <a:pt x="22859" y="112776"/>
                </a:lnTo>
                <a:lnTo>
                  <a:pt x="21336" y="112776"/>
                </a:lnTo>
                <a:lnTo>
                  <a:pt x="16764" y="106680"/>
                </a:lnTo>
                <a:lnTo>
                  <a:pt x="15240" y="106680"/>
                </a:lnTo>
                <a:lnTo>
                  <a:pt x="15240" y="105156"/>
                </a:lnTo>
                <a:lnTo>
                  <a:pt x="13716" y="105156"/>
                </a:lnTo>
                <a:lnTo>
                  <a:pt x="10668" y="97536"/>
                </a:lnTo>
                <a:lnTo>
                  <a:pt x="100584" y="97536"/>
                </a:lnTo>
                <a:lnTo>
                  <a:pt x="96012" y="103632"/>
                </a:lnTo>
                <a:lnTo>
                  <a:pt x="96012" y="105156"/>
                </a:lnTo>
                <a:lnTo>
                  <a:pt x="86868" y="114300"/>
                </a:lnTo>
                <a:lnTo>
                  <a:pt x="85344" y="114300"/>
                </a:lnTo>
                <a:lnTo>
                  <a:pt x="79248" y="118872"/>
                </a:lnTo>
                <a:lnTo>
                  <a:pt x="79248" y="120396"/>
                </a:lnTo>
                <a:close/>
              </a:path>
              <a:path w="109854" h="125094">
                <a:moveTo>
                  <a:pt x="70104" y="123444"/>
                </a:moveTo>
                <a:lnTo>
                  <a:pt x="41148" y="123444"/>
                </a:lnTo>
                <a:lnTo>
                  <a:pt x="35052" y="120396"/>
                </a:lnTo>
                <a:lnTo>
                  <a:pt x="76200" y="120396"/>
                </a:lnTo>
                <a:lnTo>
                  <a:pt x="70104" y="123444"/>
                </a:lnTo>
                <a:close/>
              </a:path>
              <a:path w="109854" h="125094">
                <a:moveTo>
                  <a:pt x="67056" y="124968"/>
                </a:moveTo>
                <a:lnTo>
                  <a:pt x="44195" y="124968"/>
                </a:lnTo>
                <a:lnTo>
                  <a:pt x="42672" y="123444"/>
                </a:lnTo>
                <a:lnTo>
                  <a:pt x="68580" y="123444"/>
                </a:lnTo>
                <a:lnTo>
                  <a:pt x="67056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61260" y="3424427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65532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1760" h="125095">
                <a:moveTo>
                  <a:pt x="77724" y="6096"/>
                </a:moveTo>
                <a:lnTo>
                  <a:pt x="33528" y="6096"/>
                </a:lnTo>
                <a:lnTo>
                  <a:pt x="35052" y="4572"/>
                </a:lnTo>
                <a:lnTo>
                  <a:pt x="41148" y="1524"/>
                </a:lnTo>
                <a:lnTo>
                  <a:pt x="68580" y="1524"/>
                </a:lnTo>
                <a:lnTo>
                  <a:pt x="76200" y="4572"/>
                </a:lnTo>
                <a:lnTo>
                  <a:pt x="77724" y="6096"/>
                </a:lnTo>
                <a:close/>
              </a:path>
              <a:path w="111760" h="125095">
                <a:moveTo>
                  <a:pt x="79248" y="120396"/>
                </a:moveTo>
                <a:lnTo>
                  <a:pt x="32004" y="120396"/>
                </a:lnTo>
                <a:lnTo>
                  <a:pt x="30480" y="118872"/>
                </a:lnTo>
                <a:lnTo>
                  <a:pt x="24384" y="115824"/>
                </a:lnTo>
                <a:lnTo>
                  <a:pt x="13716" y="105156"/>
                </a:lnTo>
                <a:lnTo>
                  <a:pt x="9144" y="97536"/>
                </a:lnTo>
                <a:lnTo>
                  <a:pt x="7620" y="96012"/>
                </a:lnTo>
                <a:lnTo>
                  <a:pt x="4572" y="88392"/>
                </a:lnTo>
                <a:lnTo>
                  <a:pt x="3048" y="86868"/>
                </a:lnTo>
                <a:lnTo>
                  <a:pt x="3048" y="85344"/>
                </a:lnTo>
                <a:lnTo>
                  <a:pt x="1524" y="76200"/>
                </a:lnTo>
                <a:lnTo>
                  <a:pt x="0" y="76200"/>
                </a:lnTo>
                <a:lnTo>
                  <a:pt x="0" y="50292"/>
                </a:lnTo>
                <a:lnTo>
                  <a:pt x="1524" y="48768"/>
                </a:lnTo>
                <a:lnTo>
                  <a:pt x="3004" y="41365"/>
                </a:lnTo>
                <a:lnTo>
                  <a:pt x="3048" y="39624"/>
                </a:lnTo>
                <a:lnTo>
                  <a:pt x="4572" y="38100"/>
                </a:lnTo>
                <a:lnTo>
                  <a:pt x="7620" y="30480"/>
                </a:lnTo>
                <a:lnTo>
                  <a:pt x="7620" y="28956"/>
                </a:lnTo>
                <a:lnTo>
                  <a:pt x="9144" y="28956"/>
                </a:lnTo>
                <a:lnTo>
                  <a:pt x="9144" y="27432"/>
                </a:lnTo>
                <a:lnTo>
                  <a:pt x="13716" y="21336"/>
                </a:lnTo>
                <a:lnTo>
                  <a:pt x="13716" y="19812"/>
                </a:lnTo>
                <a:lnTo>
                  <a:pt x="15240" y="19812"/>
                </a:lnTo>
                <a:lnTo>
                  <a:pt x="15240" y="18288"/>
                </a:lnTo>
                <a:lnTo>
                  <a:pt x="21336" y="13716"/>
                </a:lnTo>
                <a:lnTo>
                  <a:pt x="24384" y="10668"/>
                </a:lnTo>
                <a:lnTo>
                  <a:pt x="30480" y="6096"/>
                </a:lnTo>
                <a:lnTo>
                  <a:pt x="79248" y="6096"/>
                </a:lnTo>
                <a:lnTo>
                  <a:pt x="86868" y="10668"/>
                </a:lnTo>
                <a:lnTo>
                  <a:pt x="86868" y="12192"/>
                </a:lnTo>
                <a:lnTo>
                  <a:pt x="88391" y="12192"/>
                </a:lnTo>
                <a:lnTo>
                  <a:pt x="88391" y="13716"/>
                </a:lnTo>
                <a:lnTo>
                  <a:pt x="94488" y="18288"/>
                </a:lnTo>
                <a:lnTo>
                  <a:pt x="96012" y="19812"/>
                </a:lnTo>
                <a:lnTo>
                  <a:pt x="96012" y="21336"/>
                </a:lnTo>
                <a:lnTo>
                  <a:pt x="100584" y="27432"/>
                </a:lnTo>
                <a:lnTo>
                  <a:pt x="102108" y="28956"/>
                </a:lnTo>
                <a:lnTo>
                  <a:pt x="102108" y="30480"/>
                </a:lnTo>
                <a:lnTo>
                  <a:pt x="103632" y="30480"/>
                </a:lnTo>
                <a:lnTo>
                  <a:pt x="106679" y="38100"/>
                </a:lnTo>
                <a:lnTo>
                  <a:pt x="51816" y="38100"/>
                </a:lnTo>
                <a:lnTo>
                  <a:pt x="49530" y="39624"/>
                </a:lnTo>
                <a:lnTo>
                  <a:pt x="48768" y="39624"/>
                </a:lnTo>
                <a:lnTo>
                  <a:pt x="42672" y="45720"/>
                </a:lnTo>
                <a:lnTo>
                  <a:pt x="43434" y="45720"/>
                </a:lnTo>
                <a:lnTo>
                  <a:pt x="41148" y="48768"/>
                </a:lnTo>
                <a:lnTo>
                  <a:pt x="41529" y="48768"/>
                </a:lnTo>
                <a:lnTo>
                  <a:pt x="40386" y="50292"/>
                </a:lnTo>
                <a:lnTo>
                  <a:pt x="39624" y="50292"/>
                </a:lnTo>
                <a:lnTo>
                  <a:pt x="38100" y="53340"/>
                </a:lnTo>
                <a:lnTo>
                  <a:pt x="39116" y="53340"/>
                </a:lnTo>
                <a:lnTo>
                  <a:pt x="38607" y="56388"/>
                </a:lnTo>
                <a:lnTo>
                  <a:pt x="38100" y="56388"/>
                </a:lnTo>
                <a:lnTo>
                  <a:pt x="38100" y="70104"/>
                </a:lnTo>
                <a:lnTo>
                  <a:pt x="38709" y="70104"/>
                </a:lnTo>
                <a:lnTo>
                  <a:pt x="39014" y="71628"/>
                </a:lnTo>
                <a:lnTo>
                  <a:pt x="38100" y="71628"/>
                </a:lnTo>
                <a:lnTo>
                  <a:pt x="39624" y="74676"/>
                </a:lnTo>
                <a:lnTo>
                  <a:pt x="39928" y="74676"/>
                </a:lnTo>
                <a:lnTo>
                  <a:pt x="42672" y="79248"/>
                </a:lnTo>
                <a:lnTo>
                  <a:pt x="43434" y="79248"/>
                </a:lnTo>
                <a:lnTo>
                  <a:pt x="44577" y="80772"/>
                </a:lnTo>
                <a:lnTo>
                  <a:pt x="42672" y="80772"/>
                </a:lnTo>
                <a:lnTo>
                  <a:pt x="46736" y="83820"/>
                </a:lnTo>
                <a:lnTo>
                  <a:pt x="45719" y="83820"/>
                </a:lnTo>
                <a:lnTo>
                  <a:pt x="48768" y="85344"/>
                </a:lnTo>
                <a:lnTo>
                  <a:pt x="47244" y="85344"/>
                </a:lnTo>
                <a:lnTo>
                  <a:pt x="51053" y="86868"/>
                </a:lnTo>
                <a:lnTo>
                  <a:pt x="50292" y="86868"/>
                </a:lnTo>
                <a:lnTo>
                  <a:pt x="54292" y="88201"/>
                </a:lnTo>
                <a:lnTo>
                  <a:pt x="53339" y="88392"/>
                </a:lnTo>
                <a:lnTo>
                  <a:pt x="106679" y="88392"/>
                </a:lnTo>
                <a:lnTo>
                  <a:pt x="103632" y="94488"/>
                </a:lnTo>
                <a:lnTo>
                  <a:pt x="102108" y="96012"/>
                </a:lnTo>
                <a:lnTo>
                  <a:pt x="102108" y="97536"/>
                </a:lnTo>
                <a:lnTo>
                  <a:pt x="100584" y="97536"/>
                </a:lnTo>
                <a:lnTo>
                  <a:pt x="96012" y="105156"/>
                </a:lnTo>
                <a:lnTo>
                  <a:pt x="96012" y="106680"/>
                </a:lnTo>
                <a:lnTo>
                  <a:pt x="94488" y="106680"/>
                </a:lnTo>
                <a:lnTo>
                  <a:pt x="88391" y="112776"/>
                </a:lnTo>
                <a:lnTo>
                  <a:pt x="88391" y="114300"/>
                </a:lnTo>
                <a:lnTo>
                  <a:pt x="86868" y="114300"/>
                </a:lnTo>
                <a:lnTo>
                  <a:pt x="85344" y="115824"/>
                </a:lnTo>
                <a:lnTo>
                  <a:pt x="79248" y="118872"/>
                </a:lnTo>
                <a:lnTo>
                  <a:pt x="79248" y="120396"/>
                </a:lnTo>
                <a:close/>
              </a:path>
              <a:path w="111760" h="125095">
                <a:moveTo>
                  <a:pt x="47244" y="41148"/>
                </a:moveTo>
                <a:lnTo>
                  <a:pt x="51816" y="38100"/>
                </a:lnTo>
                <a:lnTo>
                  <a:pt x="48332" y="40712"/>
                </a:lnTo>
                <a:lnTo>
                  <a:pt x="47244" y="41148"/>
                </a:lnTo>
                <a:close/>
              </a:path>
              <a:path w="111760" h="125095">
                <a:moveTo>
                  <a:pt x="48332" y="40712"/>
                </a:moveTo>
                <a:lnTo>
                  <a:pt x="51816" y="38100"/>
                </a:lnTo>
                <a:lnTo>
                  <a:pt x="53339" y="38100"/>
                </a:lnTo>
                <a:lnTo>
                  <a:pt x="54292" y="38290"/>
                </a:lnTo>
                <a:lnTo>
                  <a:pt x="50292" y="39624"/>
                </a:lnTo>
                <a:lnTo>
                  <a:pt x="51054" y="39624"/>
                </a:lnTo>
                <a:lnTo>
                  <a:pt x="48332" y="40712"/>
                </a:lnTo>
                <a:close/>
              </a:path>
              <a:path w="111760" h="125095">
                <a:moveTo>
                  <a:pt x="54292" y="38290"/>
                </a:moveTo>
                <a:lnTo>
                  <a:pt x="53339" y="38100"/>
                </a:lnTo>
                <a:lnTo>
                  <a:pt x="54864" y="38100"/>
                </a:lnTo>
                <a:lnTo>
                  <a:pt x="54292" y="38290"/>
                </a:lnTo>
                <a:close/>
              </a:path>
              <a:path w="111760" h="125095">
                <a:moveTo>
                  <a:pt x="54355" y="38303"/>
                </a:moveTo>
                <a:lnTo>
                  <a:pt x="54864" y="38100"/>
                </a:lnTo>
                <a:lnTo>
                  <a:pt x="54355" y="38303"/>
                </a:lnTo>
                <a:close/>
              </a:path>
              <a:path w="111760" h="125095">
                <a:moveTo>
                  <a:pt x="55626" y="38557"/>
                </a:moveTo>
                <a:lnTo>
                  <a:pt x="54428" y="38317"/>
                </a:lnTo>
                <a:lnTo>
                  <a:pt x="54864" y="38100"/>
                </a:lnTo>
                <a:lnTo>
                  <a:pt x="56387" y="38100"/>
                </a:lnTo>
                <a:lnTo>
                  <a:pt x="56823" y="38317"/>
                </a:lnTo>
                <a:lnTo>
                  <a:pt x="55626" y="38557"/>
                </a:lnTo>
                <a:close/>
              </a:path>
              <a:path w="111760" h="125095">
                <a:moveTo>
                  <a:pt x="56823" y="38317"/>
                </a:moveTo>
                <a:lnTo>
                  <a:pt x="56387" y="38100"/>
                </a:lnTo>
                <a:lnTo>
                  <a:pt x="56959" y="38290"/>
                </a:lnTo>
                <a:lnTo>
                  <a:pt x="56823" y="38317"/>
                </a:lnTo>
                <a:close/>
              </a:path>
              <a:path w="111760" h="125095">
                <a:moveTo>
                  <a:pt x="56959" y="38290"/>
                </a:moveTo>
                <a:lnTo>
                  <a:pt x="56387" y="38100"/>
                </a:lnTo>
                <a:lnTo>
                  <a:pt x="57912" y="38100"/>
                </a:lnTo>
                <a:lnTo>
                  <a:pt x="56959" y="38290"/>
                </a:lnTo>
                <a:close/>
              </a:path>
              <a:path w="111760" h="125095">
                <a:moveTo>
                  <a:pt x="60960" y="39624"/>
                </a:moveTo>
                <a:lnTo>
                  <a:pt x="56959" y="38290"/>
                </a:lnTo>
                <a:lnTo>
                  <a:pt x="57912" y="38100"/>
                </a:lnTo>
                <a:lnTo>
                  <a:pt x="59436" y="38100"/>
                </a:lnTo>
                <a:lnTo>
                  <a:pt x="60960" y="39624"/>
                </a:lnTo>
                <a:close/>
              </a:path>
              <a:path w="111760" h="125095">
                <a:moveTo>
                  <a:pt x="63790" y="41365"/>
                </a:moveTo>
                <a:lnTo>
                  <a:pt x="59436" y="38100"/>
                </a:lnTo>
                <a:lnTo>
                  <a:pt x="106679" y="38100"/>
                </a:lnTo>
                <a:lnTo>
                  <a:pt x="106679" y="39624"/>
                </a:lnTo>
                <a:lnTo>
                  <a:pt x="62484" y="39624"/>
                </a:lnTo>
                <a:lnTo>
                  <a:pt x="63790" y="41365"/>
                </a:lnTo>
                <a:close/>
              </a:path>
              <a:path w="111760" h="125095">
                <a:moveTo>
                  <a:pt x="50292" y="39624"/>
                </a:moveTo>
                <a:lnTo>
                  <a:pt x="54292" y="3829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1760" h="125095">
                <a:moveTo>
                  <a:pt x="60960" y="39624"/>
                </a:moveTo>
                <a:lnTo>
                  <a:pt x="58419" y="39116"/>
                </a:lnTo>
                <a:lnTo>
                  <a:pt x="56823" y="38317"/>
                </a:lnTo>
                <a:lnTo>
                  <a:pt x="56959" y="38290"/>
                </a:lnTo>
                <a:lnTo>
                  <a:pt x="60960" y="39624"/>
                </a:lnTo>
                <a:close/>
              </a:path>
              <a:path w="111760" h="125095">
                <a:moveTo>
                  <a:pt x="51816" y="39319"/>
                </a:moveTo>
                <a:lnTo>
                  <a:pt x="54355" y="38303"/>
                </a:lnTo>
                <a:lnTo>
                  <a:pt x="55626" y="38557"/>
                </a:lnTo>
                <a:lnTo>
                  <a:pt x="51816" y="39319"/>
                </a:lnTo>
                <a:close/>
              </a:path>
              <a:path w="111760" h="125095">
                <a:moveTo>
                  <a:pt x="58419" y="39116"/>
                </a:moveTo>
                <a:lnTo>
                  <a:pt x="55626" y="38557"/>
                </a:lnTo>
                <a:lnTo>
                  <a:pt x="56823" y="38317"/>
                </a:lnTo>
                <a:lnTo>
                  <a:pt x="58419" y="39116"/>
                </a:lnTo>
                <a:close/>
              </a:path>
              <a:path w="111760" h="125095">
                <a:moveTo>
                  <a:pt x="62484" y="41148"/>
                </a:moveTo>
                <a:lnTo>
                  <a:pt x="58419" y="39116"/>
                </a:lnTo>
                <a:lnTo>
                  <a:pt x="60960" y="39624"/>
                </a:lnTo>
                <a:lnTo>
                  <a:pt x="62484" y="41148"/>
                </a:lnTo>
                <a:close/>
              </a:path>
              <a:path w="111760" h="125095">
                <a:moveTo>
                  <a:pt x="51054" y="39624"/>
                </a:moveTo>
                <a:lnTo>
                  <a:pt x="50292" y="39624"/>
                </a:lnTo>
                <a:lnTo>
                  <a:pt x="51816" y="39319"/>
                </a:lnTo>
                <a:lnTo>
                  <a:pt x="51054" y="39624"/>
                </a:lnTo>
                <a:close/>
              </a:path>
              <a:path w="111760" h="125095">
                <a:moveTo>
                  <a:pt x="47244" y="41148"/>
                </a:moveTo>
                <a:lnTo>
                  <a:pt x="48768" y="39624"/>
                </a:lnTo>
                <a:lnTo>
                  <a:pt x="49530" y="39624"/>
                </a:lnTo>
                <a:lnTo>
                  <a:pt x="47244" y="41148"/>
                </a:lnTo>
                <a:close/>
              </a:path>
              <a:path w="111760" h="125095">
                <a:moveTo>
                  <a:pt x="65532" y="42672"/>
                </a:moveTo>
                <a:lnTo>
                  <a:pt x="63790" y="41365"/>
                </a:lnTo>
                <a:lnTo>
                  <a:pt x="62484" y="39624"/>
                </a:lnTo>
                <a:lnTo>
                  <a:pt x="65532" y="42672"/>
                </a:lnTo>
                <a:close/>
              </a:path>
              <a:path w="111760" h="125095">
                <a:moveTo>
                  <a:pt x="69450" y="47897"/>
                </a:moveTo>
                <a:lnTo>
                  <a:pt x="65532" y="42672"/>
                </a:lnTo>
                <a:lnTo>
                  <a:pt x="62484" y="39624"/>
                </a:lnTo>
                <a:lnTo>
                  <a:pt x="106679" y="39624"/>
                </a:lnTo>
                <a:lnTo>
                  <a:pt x="106767" y="41365"/>
                </a:lnTo>
                <a:lnTo>
                  <a:pt x="108508" y="45720"/>
                </a:lnTo>
                <a:lnTo>
                  <a:pt x="68580" y="45720"/>
                </a:lnTo>
                <a:lnTo>
                  <a:pt x="69450" y="47897"/>
                </a:lnTo>
                <a:close/>
              </a:path>
              <a:path w="111760" h="125095">
                <a:moveTo>
                  <a:pt x="45719" y="42672"/>
                </a:moveTo>
                <a:lnTo>
                  <a:pt x="47244" y="41148"/>
                </a:lnTo>
                <a:lnTo>
                  <a:pt x="48332" y="40712"/>
                </a:lnTo>
                <a:lnTo>
                  <a:pt x="45719" y="42672"/>
                </a:lnTo>
                <a:close/>
              </a:path>
              <a:path w="111760" h="125095">
                <a:moveTo>
                  <a:pt x="67056" y="45720"/>
                </a:moveTo>
                <a:lnTo>
                  <a:pt x="63790" y="41365"/>
                </a:lnTo>
                <a:lnTo>
                  <a:pt x="65532" y="42672"/>
                </a:lnTo>
                <a:lnTo>
                  <a:pt x="67056" y="45720"/>
                </a:lnTo>
                <a:close/>
              </a:path>
              <a:path w="111760" h="125095">
                <a:moveTo>
                  <a:pt x="43434" y="45720"/>
                </a:moveTo>
                <a:lnTo>
                  <a:pt x="42672" y="45720"/>
                </a:lnTo>
                <a:lnTo>
                  <a:pt x="45719" y="42672"/>
                </a:lnTo>
                <a:lnTo>
                  <a:pt x="43434" y="45720"/>
                </a:lnTo>
                <a:close/>
              </a:path>
              <a:path w="111760" h="125095">
                <a:moveTo>
                  <a:pt x="70104" y="48768"/>
                </a:moveTo>
                <a:lnTo>
                  <a:pt x="69450" y="47897"/>
                </a:lnTo>
                <a:lnTo>
                  <a:pt x="68580" y="45720"/>
                </a:lnTo>
                <a:lnTo>
                  <a:pt x="70104" y="48768"/>
                </a:lnTo>
                <a:close/>
              </a:path>
              <a:path w="111760" h="125095">
                <a:moveTo>
                  <a:pt x="109728" y="48768"/>
                </a:moveTo>
                <a:lnTo>
                  <a:pt x="70104" y="48768"/>
                </a:lnTo>
                <a:lnTo>
                  <a:pt x="68580" y="45720"/>
                </a:lnTo>
                <a:lnTo>
                  <a:pt x="108508" y="45720"/>
                </a:lnTo>
                <a:lnTo>
                  <a:pt x="109728" y="48768"/>
                </a:lnTo>
                <a:close/>
              </a:path>
              <a:path w="111760" h="125095">
                <a:moveTo>
                  <a:pt x="41529" y="48768"/>
                </a:moveTo>
                <a:lnTo>
                  <a:pt x="41148" y="48768"/>
                </a:lnTo>
                <a:lnTo>
                  <a:pt x="42672" y="47244"/>
                </a:lnTo>
                <a:lnTo>
                  <a:pt x="41529" y="48768"/>
                </a:lnTo>
                <a:close/>
              </a:path>
              <a:path w="111760" h="125095">
                <a:moveTo>
                  <a:pt x="109982" y="53340"/>
                </a:moveTo>
                <a:lnTo>
                  <a:pt x="71628" y="53340"/>
                </a:lnTo>
                <a:lnTo>
                  <a:pt x="69450" y="47897"/>
                </a:lnTo>
                <a:lnTo>
                  <a:pt x="70104" y="48768"/>
                </a:lnTo>
                <a:lnTo>
                  <a:pt x="109728" y="48768"/>
                </a:lnTo>
                <a:lnTo>
                  <a:pt x="109728" y="51816"/>
                </a:lnTo>
                <a:lnTo>
                  <a:pt x="109982" y="53340"/>
                </a:lnTo>
                <a:close/>
              </a:path>
              <a:path w="111760" h="125095">
                <a:moveTo>
                  <a:pt x="38100" y="53340"/>
                </a:moveTo>
                <a:lnTo>
                  <a:pt x="39624" y="50292"/>
                </a:lnTo>
                <a:lnTo>
                  <a:pt x="39406" y="51598"/>
                </a:lnTo>
                <a:lnTo>
                  <a:pt x="38100" y="53340"/>
                </a:lnTo>
                <a:close/>
              </a:path>
              <a:path w="111760" h="125095">
                <a:moveTo>
                  <a:pt x="39406" y="51598"/>
                </a:moveTo>
                <a:lnTo>
                  <a:pt x="39624" y="50292"/>
                </a:lnTo>
                <a:lnTo>
                  <a:pt x="40386" y="50292"/>
                </a:lnTo>
                <a:lnTo>
                  <a:pt x="39406" y="51598"/>
                </a:lnTo>
                <a:close/>
              </a:path>
              <a:path w="111760" h="125095">
                <a:moveTo>
                  <a:pt x="110997" y="59436"/>
                </a:moveTo>
                <a:lnTo>
                  <a:pt x="73152" y="59436"/>
                </a:lnTo>
                <a:lnTo>
                  <a:pt x="70104" y="50292"/>
                </a:lnTo>
                <a:lnTo>
                  <a:pt x="71628" y="53340"/>
                </a:lnTo>
                <a:lnTo>
                  <a:pt x="109982" y="53340"/>
                </a:lnTo>
                <a:lnTo>
                  <a:pt x="110997" y="59436"/>
                </a:lnTo>
                <a:close/>
              </a:path>
              <a:path w="111760" h="125095">
                <a:moveTo>
                  <a:pt x="39116" y="53340"/>
                </a:moveTo>
                <a:lnTo>
                  <a:pt x="38100" y="53340"/>
                </a:lnTo>
                <a:lnTo>
                  <a:pt x="39406" y="51598"/>
                </a:lnTo>
                <a:lnTo>
                  <a:pt x="39116" y="53340"/>
                </a:lnTo>
                <a:close/>
              </a:path>
              <a:path w="111760" h="125095">
                <a:moveTo>
                  <a:pt x="38100" y="59436"/>
                </a:moveTo>
                <a:lnTo>
                  <a:pt x="38100" y="56388"/>
                </a:lnTo>
                <a:lnTo>
                  <a:pt x="38607" y="56388"/>
                </a:lnTo>
                <a:lnTo>
                  <a:pt x="38100" y="59436"/>
                </a:lnTo>
                <a:close/>
              </a:path>
              <a:path w="111760" h="125095">
                <a:moveTo>
                  <a:pt x="72874" y="62622"/>
                </a:moveTo>
                <a:lnTo>
                  <a:pt x="71628" y="56388"/>
                </a:lnTo>
                <a:lnTo>
                  <a:pt x="73152" y="59436"/>
                </a:lnTo>
                <a:lnTo>
                  <a:pt x="110997" y="59436"/>
                </a:lnTo>
                <a:lnTo>
                  <a:pt x="111252" y="60960"/>
                </a:lnTo>
                <a:lnTo>
                  <a:pt x="73152" y="60960"/>
                </a:lnTo>
                <a:lnTo>
                  <a:pt x="72874" y="62622"/>
                </a:lnTo>
                <a:close/>
              </a:path>
              <a:path w="111760" h="125095">
                <a:moveTo>
                  <a:pt x="73152" y="64008"/>
                </a:moveTo>
                <a:lnTo>
                  <a:pt x="72874" y="62622"/>
                </a:lnTo>
                <a:lnTo>
                  <a:pt x="73152" y="60960"/>
                </a:lnTo>
                <a:lnTo>
                  <a:pt x="73152" y="64008"/>
                </a:lnTo>
                <a:close/>
              </a:path>
              <a:path w="111760" h="125095">
                <a:moveTo>
                  <a:pt x="111252" y="64008"/>
                </a:moveTo>
                <a:lnTo>
                  <a:pt x="73152" y="64008"/>
                </a:lnTo>
                <a:lnTo>
                  <a:pt x="73152" y="60960"/>
                </a:lnTo>
                <a:lnTo>
                  <a:pt x="111252" y="60960"/>
                </a:lnTo>
                <a:lnTo>
                  <a:pt x="111252" y="64008"/>
                </a:lnTo>
                <a:close/>
              </a:path>
              <a:path w="111760" h="125095">
                <a:moveTo>
                  <a:pt x="71628" y="70104"/>
                </a:moveTo>
                <a:lnTo>
                  <a:pt x="72874" y="62622"/>
                </a:lnTo>
                <a:lnTo>
                  <a:pt x="73152" y="64008"/>
                </a:lnTo>
                <a:lnTo>
                  <a:pt x="111252" y="64008"/>
                </a:lnTo>
                <a:lnTo>
                  <a:pt x="110744" y="67056"/>
                </a:lnTo>
                <a:lnTo>
                  <a:pt x="73152" y="67056"/>
                </a:lnTo>
                <a:lnTo>
                  <a:pt x="71628" y="70104"/>
                </a:lnTo>
                <a:close/>
              </a:path>
              <a:path w="111760" h="125095">
                <a:moveTo>
                  <a:pt x="38709" y="70104"/>
                </a:moveTo>
                <a:lnTo>
                  <a:pt x="38100" y="70104"/>
                </a:lnTo>
                <a:lnTo>
                  <a:pt x="38100" y="67056"/>
                </a:lnTo>
                <a:lnTo>
                  <a:pt x="38709" y="70104"/>
                </a:lnTo>
                <a:close/>
              </a:path>
              <a:path w="111760" h="125095">
                <a:moveTo>
                  <a:pt x="70104" y="74676"/>
                </a:moveTo>
                <a:lnTo>
                  <a:pt x="73152" y="67056"/>
                </a:lnTo>
                <a:lnTo>
                  <a:pt x="110744" y="67056"/>
                </a:lnTo>
                <a:lnTo>
                  <a:pt x="109981" y="71628"/>
                </a:lnTo>
                <a:lnTo>
                  <a:pt x="71628" y="71628"/>
                </a:lnTo>
                <a:lnTo>
                  <a:pt x="70104" y="74676"/>
                </a:lnTo>
                <a:close/>
              </a:path>
              <a:path w="111760" h="125095">
                <a:moveTo>
                  <a:pt x="39624" y="74676"/>
                </a:moveTo>
                <a:lnTo>
                  <a:pt x="38100" y="71628"/>
                </a:lnTo>
                <a:lnTo>
                  <a:pt x="39471" y="73914"/>
                </a:lnTo>
                <a:lnTo>
                  <a:pt x="39624" y="74676"/>
                </a:lnTo>
                <a:close/>
              </a:path>
              <a:path w="111760" h="125095">
                <a:moveTo>
                  <a:pt x="39471" y="73914"/>
                </a:moveTo>
                <a:lnTo>
                  <a:pt x="38100" y="71628"/>
                </a:lnTo>
                <a:lnTo>
                  <a:pt x="39014" y="71628"/>
                </a:lnTo>
                <a:lnTo>
                  <a:pt x="39471" y="73914"/>
                </a:lnTo>
                <a:close/>
              </a:path>
              <a:path w="111760" h="125095">
                <a:moveTo>
                  <a:pt x="69450" y="77070"/>
                </a:moveTo>
                <a:lnTo>
                  <a:pt x="71628" y="71628"/>
                </a:lnTo>
                <a:lnTo>
                  <a:pt x="109981" y="71628"/>
                </a:lnTo>
                <a:lnTo>
                  <a:pt x="109728" y="73152"/>
                </a:lnTo>
                <a:lnTo>
                  <a:pt x="109728" y="76200"/>
                </a:lnTo>
                <a:lnTo>
                  <a:pt x="70104" y="76200"/>
                </a:lnTo>
                <a:lnTo>
                  <a:pt x="69450" y="77070"/>
                </a:lnTo>
                <a:close/>
              </a:path>
              <a:path w="111760" h="125095">
                <a:moveTo>
                  <a:pt x="39928" y="74676"/>
                </a:moveTo>
                <a:lnTo>
                  <a:pt x="39624" y="74676"/>
                </a:lnTo>
                <a:lnTo>
                  <a:pt x="39471" y="73914"/>
                </a:lnTo>
                <a:lnTo>
                  <a:pt x="39928" y="74676"/>
                </a:lnTo>
                <a:close/>
              </a:path>
              <a:path w="111760" h="125095">
                <a:moveTo>
                  <a:pt x="43434" y="79248"/>
                </a:moveTo>
                <a:lnTo>
                  <a:pt x="42672" y="79248"/>
                </a:lnTo>
                <a:lnTo>
                  <a:pt x="41148" y="76200"/>
                </a:lnTo>
                <a:lnTo>
                  <a:pt x="43434" y="79248"/>
                </a:lnTo>
                <a:close/>
              </a:path>
              <a:path w="111760" h="125095">
                <a:moveTo>
                  <a:pt x="68580" y="79248"/>
                </a:moveTo>
                <a:lnTo>
                  <a:pt x="69450" y="77070"/>
                </a:lnTo>
                <a:lnTo>
                  <a:pt x="70104" y="76200"/>
                </a:lnTo>
                <a:lnTo>
                  <a:pt x="68580" y="79248"/>
                </a:lnTo>
                <a:close/>
              </a:path>
              <a:path w="111760" h="125095">
                <a:moveTo>
                  <a:pt x="108711" y="79248"/>
                </a:moveTo>
                <a:lnTo>
                  <a:pt x="68580" y="79248"/>
                </a:lnTo>
                <a:lnTo>
                  <a:pt x="70104" y="76200"/>
                </a:lnTo>
                <a:lnTo>
                  <a:pt x="109728" y="76200"/>
                </a:lnTo>
                <a:lnTo>
                  <a:pt x="108711" y="79248"/>
                </a:lnTo>
                <a:close/>
              </a:path>
              <a:path w="111760" h="125095">
                <a:moveTo>
                  <a:pt x="65532" y="82296"/>
                </a:moveTo>
                <a:lnTo>
                  <a:pt x="69450" y="77070"/>
                </a:lnTo>
                <a:lnTo>
                  <a:pt x="68580" y="79248"/>
                </a:lnTo>
                <a:lnTo>
                  <a:pt x="108711" y="79248"/>
                </a:lnTo>
                <a:lnTo>
                  <a:pt x="108204" y="80772"/>
                </a:lnTo>
                <a:lnTo>
                  <a:pt x="67056" y="80772"/>
                </a:lnTo>
                <a:lnTo>
                  <a:pt x="65532" y="82296"/>
                </a:lnTo>
                <a:close/>
              </a:path>
              <a:path w="111760" h="125095">
                <a:moveTo>
                  <a:pt x="45719" y="82296"/>
                </a:moveTo>
                <a:lnTo>
                  <a:pt x="42672" y="80772"/>
                </a:lnTo>
                <a:lnTo>
                  <a:pt x="44577" y="80772"/>
                </a:lnTo>
                <a:lnTo>
                  <a:pt x="45719" y="82296"/>
                </a:lnTo>
                <a:close/>
              </a:path>
              <a:path w="111760" h="125095">
                <a:moveTo>
                  <a:pt x="62484" y="85344"/>
                </a:moveTo>
                <a:lnTo>
                  <a:pt x="67056" y="80772"/>
                </a:lnTo>
                <a:lnTo>
                  <a:pt x="108204" y="80772"/>
                </a:lnTo>
                <a:lnTo>
                  <a:pt x="107188" y="83820"/>
                </a:lnTo>
                <a:lnTo>
                  <a:pt x="65532" y="83820"/>
                </a:lnTo>
                <a:lnTo>
                  <a:pt x="62484" y="85344"/>
                </a:lnTo>
                <a:close/>
              </a:path>
              <a:path w="111760" h="125095">
                <a:moveTo>
                  <a:pt x="48768" y="85344"/>
                </a:moveTo>
                <a:lnTo>
                  <a:pt x="45719" y="83820"/>
                </a:lnTo>
                <a:lnTo>
                  <a:pt x="46736" y="83820"/>
                </a:lnTo>
                <a:lnTo>
                  <a:pt x="48768" y="85344"/>
                </a:lnTo>
                <a:close/>
              </a:path>
              <a:path w="111760" h="125095">
                <a:moveTo>
                  <a:pt x="58420" y="87376"/>
                </a:moveTo>
                <a:lnTo>
                  <a:pt x="65532" y="83820"/>
                </a:lnTo>
                <a:lnTo>
                  <a:pt x="107188" y="83820"/>
                </a:lnTo>
                <a:lnTo>
                  <a:pt x="106679" y="85344"/>
                </a:lnTo>
                <a:lnTo>
                  <a:pt x="106679" y="86868"/>
                </a:lnTo>
                <a:lnTo>
                  <a:pt x="60960" y="86868"/>
                </a:lnTo>
                <a:lnTo>
                  <a:pt x="58420" y="87376"/>
                </a:lnTo>
                <a:close/>
              </a:path>
              <a:path w="111760" h="125095">
                <a:moveTo>
                  <a:pt x="51816" y="86868"/>
                </a:moveTo>
                <a:lnTo>
                  <a:pt x="47244" y="85344"/>
                </a:lnTo>
                <a:lnTo>
                  <a:pt x="48767" y="85344"/>
                </a:lnTo>
                <a:lnTo>
                  <a:pt x="51816" y="86868"/>
                </a:lnTo>
                <a:close/>
              </a:path>
              <a:path w="111760" h="125095">
                <a:moveTo>
                  <a:pt x="54292" y="88201"/>
                </a:moveTo>
                <a:lnTo>
                  <a:pt x="50292" y="86868"/>
                </a:lnTo>
                <a:lnTo>
                  <a:pt x="51815" y="87172"/>
                </a:lnTo>
                <a:lnTo>
                  <a:pt x="54319" y="88174"/>
                </a:lnTo>
                <a:close/>
              </a:path>
              <a:path w="111760" h="125095">
                <a:moveTo>
                  <a:pt x="51815" y="87172"/>
                </a:moveTo>
                <a:lnTo>
                  <a:pt x="50292" y="86868"/>
                </a:lnTo>
                <a:lnTo>
                  <a:pt x="51053" y="86868"/>
                </a:lnTo>
                <a:lnTo>
                  <a:pt x="51815" y="87172"/>
                </a:lnTo>
                <a:close/>
              </a:path>
              <a:path w="111760" h="125095">
                <a:moveTo>
                  <a:pt x="56959" y="88201"/>
                </a:moveTo>
                <a:lnTo>
                  <a:pt x="56823" y="88174"/>
                </a:lnTo>
                <a:lnTo>
                  <a:pt x="58420" y="87376"/>
                </a:lnTo>
                <a:lnTo>
                  <a:pt x="60960" y="86868"/>
                </a:lnTo>
                <a:lnTo>
                  <a:pt x="56959" y="88201"/>
                </a:lnTo>
                <a:close/>
              </a:path>
              <a:path w="111760" h="125095">
                <a:moveTo>
                  <a:pt x="106679" y="88392"/>
                </a:moveTo>
                <a:lnTo>
                  <a:pt x="57912" y="88392"/>
                </a:lnTo>
                <a:lnTo>
                  <a:pt x="56959" y="88201"/>
                </a:lnTo>
                <a:lnTo>
                  <a:pt x="60960" y="86868"/>
                </a:lnTo>
                <a:lnTo>
                  <a:pt x="106679" y="86868"/>
                </a:lnTo>
                <a:lnTo>
                  <a:pt x="106679" y="88392"/>
                </a:lnTo>
                <a:close/>
              </a:path>
              <a:path w="111760" h="125095">
                <a:moveTo>
                  <a:pt x="54355" y="88188"/>
                </a:moveTo>
                <a:lnTo>
                  <a:pt x="51815" y="87172"/>
                </a:lnTo>
                <a:lnTo>
                  <a:pt x="55626" y="87934"/>
                </a:lnTo>
                <a:lnTo>
                  <a:pt x="54355" y="88188"/>
                </a:lnTo>
                <a:close/>
              </a:path>
              <a:path w="111760" h="125095">
                <a:moveTo>
                  <a:pt x="56823" y="88174"/>
                </a:moveTo>
                <a:lnTo>
                  <a:pt x="55626" y="87934"/>
                </a:lnTo>
                <a:lnTo>
                  <a:pt x="58420" y="87376"/>
                </a:lnTo>
                <a:lnTo>
                  <a:pt x="56823" y="88174"/>
                </a:lnTo>
                <a:close/>
              </a:path>
              <a:path w="111760" h="125095">
                <a:moveTo>
                  <a:pt x="56387" y="88392"/>
                </a:moveTo>
                <a:lnTo>
                  <a:pt x="54864" y="88392"/>
                </a:lnTo>
                <a:lnTo>
                  <a:pt x="54387" y="88201"/>
                </a:lnTo>
                <a:lnTo>
                  <a:pt x="55626" y="87934"/>
                </a:lnTo>
                <a:lnTo>
                  <a:pt x="56823" y="88174"/>
                </a:lnTo>
                <a:lnTo>
                  <a:pt x="56387" y="88392"/>
                </a:lnTo>
                <a:close/>
              </a:path>
              <a:path w="111760" h="125095">
                <a:moveTo>
                  <a:pt x="56387" y="88392"/>
                </a:moveTo>
                <a:lnTo>
                  <a:pt x="56823" y="88174"/>
                </a:lnTo>
                <a:lnTo>
                  <a:pt x="56959" y="88201"/>
                </a:lnTo>
                <a:lnTo>
                  <a:pt x="56387" y="88392"/>
                </a:lnTo>
                <a:close/>
              </a:path>
              <a:path w="111760" h="125095">
                <a:moveTo>
                  <a:pt x="54864" y="88392"/>
                </a:moveTo>
                <a:lnTo>
                  <a:pt x="54292" y="88201"/>
                </a:lnTo>
                <a:lnTo>
                  <a:pt x="54864" y="88392"/>
                </a:lnTo>
                <a:close/>
              </a:path>
              <a:path w="111760" h="125095">
                <a:moveTo>
                  <a:pt x="54864" y="88392"/>
                </a:moveTo>
                <a:lnTo>
                  <a:pt x="53339" y="88392"/>
                </a:lnTo>
                <a:lnTo>
                  <a:pt x="54292" y="88201"/>
                </a:lnTo>
                <a:lnTo>
                  <a:pt x="54864" y="88392"/>
                </a:lnTo>
                <a:close/>
              </a:path>
              <a:path w="111760" h="125095">
                <a:moveTo>
                  <a:pt x="57912" y="88392"/>
                </a:moveTo>
                <a:lnTo>
                  <a:pt x="56387" y="88392"/>
                </a:lnTo>
                <a:lnTo>
                  <a:pt x="56959" y="88201"/>
                </a:lnTo>
                <a:lnTo>
                  <a:pt x="57912" y="88392"/>
                </a:lnTo>
                <a:close/>
              </a:path>
              <a:path w="111760" h="125095">
                <a:moveTo>
                  <a:pt x="67056" y="124968"/>
                </a:moveTo>
                <a:lnTo>
                  <a:pt x="44195" y="124968"/>
                </a:lnTo>
                <a:lnTo>
                  <a:pt x="42672" y="123444"/>
                </a:lnTo>
                <a:lnTo>
                  <a:pt x="41148" y="123444"/>
                </a:lnTo>
                <a:lnTo>
                  <a:pt x="35052" y="120396"/>
                </a:lnTo>
                <a:lnTo>
                  <a:pt x="76200" y="120396"/>
                </a:lnTo>
                <a:lnTo>
                  <a:pt x="68580" y="123444"/>
                </a:lnTo>
                <a:lnTo>
                  <a:pt x="67056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40935" y="2903219"/>
            <a:ext cx="109855" cy="127000"/>
          </a:xfrm>
          <a:custGeom>
            <a:avLst/>
            <a:gdLst/>
            <a:ahLst/>
            <a:cxnLst/>
            <a:rect l="l" t="t" r="r" b="b"/>
            <a:pathLst>
              <a:path w="109854" h="127000">
                <a:moveTo>
                  <a:pt x="56387" y="1524"/>
                </a:moveTo>
                <a:lnTo>
                  <a:pt x="51816" y="1524"/>
                </a:lnTo>
                <a:lnTo>
                  <a:pt x="53339" y="0"/>
                </a:lnTo>
                <a:lnTo>
                  <a:pt x="54864" y="0"/>
                </a:lnTo>
                <a:lnTo>
                  <a:pt x="56387" y="1524"/>
                </a:lnTo>
                <a:close/>
              </a:path>
              <a:path w="109854" h="127000">
                <a:moveTo>
                  <a:pt x="74676" y="6096"/>
                </a:moveTo>
                <a:lnTo>
                  <a:pt x="33528" y="6096"/>
                </a:lnTo>
                <a:lnTo>
                  <a:pt x="39624" y="3048"/>
                </a:lnTo>
                <a:lnTo>
                  <a:pt x="41148" y="1524"/>
                </a:lnTo>
                <a:lnTo>
                  <a:pt x="67056" y="1524"/>
                </a:lnTo>
                <a:lnTo>
                  <a:pt x="68580" y="3048"/>
                </a:lnTo>
                <a:lnTo>
                  <a:pt x="74676" y="6096"/>
                </a:lnTo>
                <a:close/>
              </a:path>
              <a:path w="109854" h="127000">
                <a:moveTo>
                  <a:pt x="85344" y="12192"/>
                </a:moveTo>
                <a:lnTo>
                  <a:pt x="24384" y="12192"/>
                </a:lnTo>
                <a:lnTo>
                  <a:pt x="30480" y="7620"/>
                </a:lnTo>
                <a:lnTo>
                  <a:pt x="30480" y="6096"/>
                </a:lnTo>
                <a:lnTo>
                  <a:pt x="77724" y="6096"/>
                </a:lnTo>
                <a:lnTo>
                  <a:pt x="79248" y="7620"/>
                </a:lnTo>
                <a:lnTo>
                  <a:pt x="85344" y="12192"/>
                </a:lnTo>
                <a:close/>
              </a:path>
              <a:path w="109854" h="127000">
                <a:moveTo>
                  <a:pt x="39624" y="76200"/>
                </a:moveTo>
                <a:lnTo>
                  <a:pt x="0" y="76200"/>
                </a:lnTo>
                <a:lnTo>
                  <a:pt x="0" y="51816"/>
                </a:lnTo>
                <a:lnTo>
                  <a:pt x="1524" y="50292"/>
                </a:lnTo>
                <a:lnTo>
                  <a:pt x="3048" y="42672"/>
                </a:lnTo>
                <a:lnTo>
                  <a:pt x="3048" y="39624"/>
                </a:lnTo>
                <a:lnTo>
                  <a:pt x="4572" y="38100"/>
                </a:lnTo>
                <a:lnTo>
                  <a:pt x="7620" y="32004"/>
                </a:lnTo>
                <a:lnTo>
                  <a:pt x="7620" y="28956"/>
                </a:lnTo>
                <a:lnTo>
                  <a:pt x="9144" y="28956"/>
                </a:lnTo>
                <a:lnTo>
                  <a:pt x="13716" y="21336"/>
                </a:lnTo>
                <a:lnTo>
                  <a:pt x="22859" y="12192"/>
                </a:lnTo>
                <a:lnTo>
                  <a:pt x="86868" y="12192"/>
                </a:lnTo>
                <a:lnTo>
                  <a:pt x="88391" y="13716"/>
                </a:lnTo>
                <a:lnTo>
                  <a:pt x="92964" y="19812"/>
                </a:lnTo>
                <a:lnTo>
                  <a:pt x="94488" y="19812"/>
                </a:lnTo>
                <a:lnTo>
                  <a:pt x="94488" y="21336"/>
                </a:lnTo>
                <a:lnTo>
                  <a:pt x="96012" y="22860"/>
                </a:lnTo>
                <a:lnTo>
                  <a:pt x="100584" y="28956"/>
                </a:lnTo>
                <a:lnTo>
                  <a:pt x="100584" y="32004"/>
                </a:lnTo>
                <a:lnTo>
                  <a:pt x="105155" y="38100"/>
                </a:lnTo>
                <a:lnTo>
                  <a:pt x="51816" y="38100"/>
                </a:lnTo>
                <a:lnTo>
                  <a:pt x="52768" y="38290"/>
                </a:lnTo>
                <a:lnTo>
                  <a:pt x="48768" y="39624"/>
                </a:lnTo>
                <a:lnTo>
                  <a:pt x="50291" y="39624"/>
                </a:lnTo>
                <a:lnTo>
                  <a:pt x="47244" y="41148"/>
                </a:lnTo>
                <a:lnTo>
                  <a:pt x="45719" y="42672"/>
                </a:lnTo>
                <a:lnTo>
                  <a:pt x="44195" y="42672"/>
                </a:lnTo>
                <a:lnTo>
                  <a:pt x="42672" y="45720"/>
                </a:lnTo>
                <a:lnTo>
                  <a:pt x="42976" y="45720"/>
                </a:lnTo>
                <a:lnTo>
                  <a:pt x="41757" y="48768"/>
                </a:lnTo>
                <a:lnTo>
                  <a:pt x="40843" y="50292"/>
                </a:lnTo>
                <a:lnTo>
                  <a:pt x="39624" y="50292"/>
                </a:lnTo>
                <a:lnTo>
                  <a:pt x="38100" y="54864"/>
                </a:lnTo>
                <a:lnTo>
                  <a:pt x="38862" y="54864"/>
                </a:lnTo>
                <a:lnTo>
                  <a:pt x="38608" y="56388"/>
                </a:lnTo>
                <a:lnTo>
                  <a:pt x="38100" y="56388"/>
                </a:lnTo>
                <a:lnTo>
                  <a:pt x="38100" y="70104"/>
                </a:lnTo>
                <a:lnTo>
                  <a:pt x="38608" y="70104"/>
                </a:lnTo>
                <a:lnTo>
                  <a:pt x="39116" y="73152"/>
                </a:lnTo>
                <a:lnTo>
                  <a:pt x="38100" y="73152"/>
                </a:lnTo>
                <a:lnTo>
                  <a:pt x="39624" y="76200"/>
                </a:lnTo>
                <a:close/>
              </a:path>
              <a:path w="109854" h="127000">
                <a:moveTo>
                  <a:pt x="52768" y="38290"/>
                </a:moveTo>
                <a:lnTo>
                  <a:pt x="51816" y="38100"/>
                </a:lnTo>
                <a:lnTo>
                  <a:pt x="53339" y="38100"/>
                </a:lnTo>
                <a:lnTo>
                  <a:pt x="52768" y="38290"/>
                </a:lnTo>
                <a:close/>
              </a:path>
              <a:path w="109854" h="127000">
                <a:moveTo>
                  <a:pt x="52904" y="38317"/>
                </a:moveTo>
                <a:lnTo>
                  <a:pt x="52768" y="38290"/>
                </a:lnTo>
                <a:lnTo>
                  <a:pt x="53339" y="38100"/>
                </a:lnTo>
                <a:lnTo>
                  <a:pt x="52904" y="38317"/>
                </a:lnTo>
                <a:close/>
              </a:path>
              <a:path w="109854" h="127000">
                <a:moveTo>
                  <a:pt x="54102" y="38557"/>
                </a:moveTo>
                <a:lnTo>
                  <a:pt x="52904" y="38317"/>
                </a:lnTo>
                <a:lnTo>
                  <a:pt x="53339" y="38100"/>
                </a:lnTo>
                <a:lnTo>
                  <a:pt x="54864" y="38100"/>
                </a:lnTo>
                <a:lnTo>
                  <a:pt x="55299" y="38317"/>
                </a:lnTo>
                <a:lnTo>
                  <a:pt x="54102" y="38557"/>
                </a:lnTo>
                <a:close/>
              </a:path>
              <a:path w="109854" h="127000">
                <a:moveTo>
                  <a:pt x="55299" y="38317"/>
                </a:moveTo>
                <a:lnTo>
                  <a:pt x="54864" y="38100"/>
                </a:lnTo>
                <a:lnTo>
                  <a:pt x="55435" y="38290"/>
                </a:lnTo>
                <a:lnTo>
                  <a:pt x="55299" y="38317"/>
                </a:lnTo>
                <a:close/>
              </a:path>
              <a:path w="109854" h="127000">
                <a:moveTo>
                  <a:pt x="55435" y="38290"/>
                </a:moveTo>
                <a:lnTo>
                  <a:pt x="54864" y="38100"/>
                </a:lnTo>
                <a:lnTo>
                  <a:pt x="56387" y="38100"/>
                </a:lnTo>
                <a:lnTo>
                  <a:pt x="55435" y="38290"/>
                </a:lnTo>
                <a:close/>
              </a:path>
              <a:path w="109854" h="127000">
                <a:moveTo>
                  <a:pt x="105155" y="39624"/>
                </a:moveTo>
                <a:lnTo>
                  <a:pt x="59436" y="39624"/>
                </a:lnTo>
                <a:lnTo>
                  <a:pt x="55435" y="38290"/>
                </a:lnTo>
                <a:lnTo>
                  <a:pt x="56387" y="38100"/>
                </a:lnTo>
                <a:lnTo>
                  <a:pt x="105155" y="38100"/>
                </a:lnTo>
                <a:lnTo>
                  <a:pt x="105155" y="39624"/>
                </a:lnTo>
                <a:close/>
              </a:path>
              <a:path w="109854" h="127000">
                <a:moveTo>
                  <a:pt x="48768" y="39624"/>
                </a:moveTo>
                <a:lnTo>
                  <a:pt x="52768" y="38290"/>
                </a:lnTo>
                <a:lnTo>
                  <a:pt x="52904" y="38317"/>
                </a:lnTo>
                <a:lnTo>
                  <a:pt x="51307" y="39116"/>
                </a:lnTo>
                <a:lnTo>
                  <a:pt x="48768" y="39624"/>
                </a:lnTo>
                <a:close/>
              </a:path>
              <a:path w="109854" h="127000">
                <a:moveTo>
                  <a:pt x="59436" y="39624"/>
                </a:moveTo>
                <a:lnTo>
                  <a:pt x="56896" y="39116"/>
                </a:lnTo>
                <a:lnTo>
                  <a:pt x="55299" y="38317"/>
                </a:lnTo>
                <a:lnTo>
                  <a:pt x="55435" y="38290"/>
                </a:lnTo>
                <a:lnTo>
                  <a:pt x="59436" y="39624"/>
                </a:lnTo>
                <a:close/>
              </a:path>
              <a:path w="109854" h="127000">
                <a:moveTo>
                  <a:pt x="51307" y="39116"/>
                </a:moveTo>
                <a:lnTo>
                  <a:pt x="52904" y="38317"/>
                </a:lnTo>
                <a:lnTo>
                  <a:pt x="54102" y="38557"/>
                </a:lnTo>
                <a:lnTo>
                  <a:pt x="51307" y="39116"/>
                </a:lnTo>
                <a:close/>
              </a:path>
              <a:path w="109854" h="127000">
                <a:moveTo>
                  <a:pt x="56896" y="39116"/>
                </a:moveTo>
                <a:lnTo>
                  <a:pt x="54102" y="38557"/>
                </a:lnTo>
                <a:lnTo>
                  <a:pt x="55299" y="38317"/>
                </a:lnTo>
                <a:lnTo>
                  <a:pt x="56896" y="39116"/>
                </a:lnTo>
                <a:close/>
              </a:path>
              <a:path w="109854" h="127000">
                <a:moveTo>
                  <a:pt x="50291" y="39624"/>
                </a:moveTo>
                <a:lnTo>
                  <a:pt x="48768" y="39624"/>
                </a:lnTo>
                <a:lnTo>
                  <a:pt x="51307" y="39116"/>
                </a:lnTo>
                <a:lnTo>
                  <a:pt x="50291" y="39624"/>
                </a:lnTo>
                <a:close/>
              </a:path>
              <a:path w="109854" h="127000">
                <a:moveTo>
                  <a:pt x="67665" y="48768"/>
                </a:moveTo>
                <a:lnTo>
                  <a:pt x="64008" y="42672"/>
                </a:lnTo>
                <a:lnTo>
                  <a:pt x="56896" y="39116"/>
                </a:lnTo>
                <a:lnTo>
                  <a:pt x="59436" y="39624"/>
                </a:lnTo>
                <a:lnTo>
                  <a:pt x="105155" y="39624"/>
                </a:lnTo>
                <a:lnTo>
                  <a:pt x="105155" y="42672"/>
                </a:lnTo>
                <a:lnTo>
                  <a:pt x="106984" y="47244"/>
                </a:lnTo>
                <a:lnTo>
                  <a:pt x="67056" y="47244"/>
                </a:lnTo>
                <a:lnTo>
                  <a:pt x="67665" y="48768"/>
                </a:lnTo>
                <a:close/>
              </a:path>
              <a:path w="109854" h="127000">
                <a:moveTo>
                  <a:pt x="45719" y="42672"/>
                </a:moveTo>
                <a:lnTo>
                  <a:pt x="47244" y="41148"/>
                </a:lnTo>
                <a:lnTo>
                  <a:pt x="51816" y="39624"/>
                </a:lnTo>
                <a:lnTo>
                  <a:pt x="45719" y="42672"/>
                </a:lnTo>
                <a:close/>
              </a:path>
              <a:path w="109854" h="127000">
                <a:moveTo>
                  <a:pt x="65532" y="45720"/>
                </a:moveTo>
                <a:lnTo>
                  <a:pt x="60960" y="41148"/>
                </a:lnTo>
                <a:lnTo>
                  <a:pt x="64008" y="42672"/>
                </a:lnTo>
                <a:lnTo>
                  <a:pt x="65532" y="45720"/>
                </a:lnTo>
                <a:close/>
              </a:path>
              <a:path w="109854" h="127000">
                <a:moveTo>
                  <a:pt x="42672" y="45720"/>
                </a:moveTo>
                <a:lnTo>
                  <a:pt x="44195" y="42672"/>
                </a:lnTo>
                <a:lnTo>
                  <a:pt x="43180" y="45212"/>
                </a:lnTo>
                <a:lnTo>
                  <a:pt x="42672" y="45720"/>
                </a:lnTo>
                <a:close/>
              </a:path>
              <a:path w="109854" h="127000">
                <a:moveTo>
                  <a:pt x="43180" y="45212"/>
                </a:moveTo>
                <a:lnTo>
                  <a:pt x="44195" y="42672"/>
                </a:lnTo>
                <a:lnTo>
                  <a:pt x="45719" y="42672"/>
                </a:lnTo>
                <a:lnTo>
                  <a:pt x="43180" y="45212"/>
                </a:lnTo>
                <a:close/>
              </a:path>
              <a:path w="109854" h="127000">
                <a:moveTo>
                  <a:pt x="42976" y="45720"/>
                </a:moveTo>
                <a:lnTo>
                  <a:pt x="42672" y="45720"/>
                </a:lnTo>
                <a:lnTo>
                  <a:pt x="43180" y="45212"/>
                </a:lnTo>
                <a:lnTo>
                  <a:pt x="42976" y="45720"/>
                </a:lnTo>
                <a:close/>
              </a:path>
              <a:path w="109854" h="127000">
                <a:moveTo>
                  <a:pt x="41148" y="50292"/>
                </a:moveTo>
                <a:lnTo>
                  <a:pt x="41757" y="48768"/>
                </a:lnTo>
                <a:lnTo>
                  <a:pt x="42672" y="47244"/>
                </a:lnTo>
                <a:lnTo>
                  <a:pt x="41148" y="50292"/>
                </a:lnTo>
                <a:close/>
              </a:path>
              <a:path w="109854" h="127000">
                <a:moveTo>
                  <a:pt x="68580" y="50292"/>
                </a:moveTo>
                <a:lnTo>
                  <a:pt x="67665" y="48768"/>
                </a:lnTo>
                <a:lnTo>
                  <a:pt x="67056" y="47244"/>
                </a:lnTo>
                <a:lnTo>
                  <a:pt x="68580" y="50292"/>
                </a:lnTo>
                <a:close/>
              </a:path>
              <a:path w="109854" h="127000">
                <a:moveTo>
                  <a:pt x="108457" y="54864"/>
                </a:moveTo>
                <a:lnTo>
                  <a:pt x="70104" y="54864"/>
                </a:lnTo>
                <a:lnTo>
                  <a:pt x="68580" y="50292"/>
                </a:lnTo>
                <a:lnTo>
                  <a:pt x="67056" y="47244"/>
                </a:lnTo>
                <a:lnTo>
                  <a:pt x="106984" y="47244"/>
                </a:lnTo>
                <a:lnTo>
                  <a:pt x="108204" y="50292"/>
                </a:lnTo>
                <a:lnTo>
                  <a:pt x="108204" y="53340"/>
                </a:lnTo>
                <a:lnTo>
                  <a:pt x="108457" y="54864"/>
                </a:lnTo>
                <a:close/>
              </a:path>
              <a:path w="109854" h="127000">
                <a:moveTo>
                  <a:pt x="68797" y="51598"/>
                </a:moveTo>
                <a:lnTo>
                  <a:pt x="67665" y="48768"/>
                </a:lnTo>
                <a:lnTo>
                  <a:pt x="68580" y="50292"/>
                </a:lnTo>
                <a:lnTo>
                  <a:pt x="68797" y="51598"/>
                </a:lnTo>
                <a:close/>
              </a:path>
              <a:path w="109854" h="127000">
                <a:moveTo>
                  <a:pt x="38100" y="54864"/>
                </a:moveTo>
                <a:lnTo>
                  <a:pt x="39624" y="50292"/>
                </a:lnTo>
                <a:lnTo>
                  <a:pt x="39155" y="53105"/>
                </a:lnTo>
                <a:lnTo>
                  <a:pt x="38100" y="54864"/>
                </a:lnTo>
                <a:close/>
              </a:path>
              <a:path w="109854" h="127000">
                <a:moveTo>
                  <a:pt x="39155" y="53105"/>
                </a:moveTo>
                <a:lnTo>
                  <a:pt x="39624" y="50292"/>
                </a:lnTo>
                <a:lnTo>
                  <a:pt x="40843" y="50292"/>
                </a:lnTo>
                <a:lnTo>
                  <a:pt x="39155" y="53105"/>
                </a:lnTo>
                <a:close/>
              </a:path>
              <a:path w="109854" h="127000">
                <a:moveTo>
                  <a:pt x="70104" y="54864"/>
                </a:moveTo>
                <a:lnTo>
                  <a:pt x="68797" y="51598"/>
                </a:lnTo>
                <a:lnTo>
                  <a:pt x="68580" y="50292"/>
                </a:lnTo>
                <a:lnTo>
                  <a:pt x="70104" y="54864"/>
                </a:lnTo>
                <a:close/>
              </a:path>
              <a:path w="109854" h="127000">
                <a:moveTo>
                  <a:pt x="70104" y="59436"/>
                </a:moveTo>
                <a:lnTo>
                  <a:pt x="68797" y="51598"/>
                </a:lnTo>
                <a:lnTo>
                  <a:pt x="70104" y="54864"/>
                </a:lnTo>
                <a:lnTo>
                  <a:pt x="108457" y="54864"/>
                </a:lnTo>
                <a:lnTo>
                  <a:pt x="108712" y="56388"/>
                </a:lnTo>
                <a:lnTo>
                  <a:pt x="70104" y="56388"/>
                </a:lnTo>
                <a:lnTo>
                  <a:pt x="70104" y="59436"/>
                </a:lnTo>
                <a:close/>
              </a:path>
              <a:path w="109854" h="127000">
                <a:moveTo>
                  <a:pt x="38862" y="54864"/>
                </a:moveTo>
                <a:lnTo>
                  <a:pt x="38100" y="54864"/>
                </a:lnTo>
                <a:lnTo>
                  <a:pt x="39155" y="53105"/>
                </a:lnTo>
                <a:lnTo>
                  <a:pt x="38862" y="54864"/>
                </a:lnTo>
                <a:close/>
              </a:path>
              <a:path w="109854" h="127000">
                <a:moveTo>
                  <a:pt x="38100" y="59436"/>
                </a:moveTo>
                <a:lnTo>
                  <a:pt x="38100" y="56388"/>
                </a:lnTo>
                <a:lnTo>
                  <a:pt x="38608" y="56388"/>
                </a:lnTo>
                <a:lnTo>
                  <a:pt x="38100" y="59436"/>
                </a:lnTo>
                <a:close/>
              </a:path>
              <a:path w="109854" h="127000">
                <a:moveTo>
                  <a:pt x="71350" y="63869"/>
                </a:moveTo>
                <a:lnTo>
                  <a:pt x="70104" y="56388"/>
                </a:lnTo>
                <a:lnTo>
                  <a:pt x="108712" y="56388"/>
                </a:lnTo>
                <a:lnTo>
                  <a:pt x="109728" y="62484"/>
                </a:lnTo>
                <a:lnTo>
                  <a:pt x="71628" y="62484"/>
                </a:lnTo>
                <a:lnTo>
                  <a:pt x="71350" y="63869"/>
                </a:lnTo>
                <a:close/>
              </a:path>
              <a:path w="109854" h="127000">
                <a:moveTo>
                  <a:pt x="71628" y="65532"/>
                </a:moveTo>
                <a:lnTo>
                  <a:pt x="71350" y="63869"/>
                </a:lnTo>
                <a:lnTo>
                  <a:pt x="71628" y="62484"/>
                </a:lnTo>
                <a:lnTo>
                  <a:pt x="71628" y="65532"/>
                </a:lnTo>
                <a:close/>
              </a:path>
              <a:path w="109854" h="127000">
                <a:moveTo>
                  <a:pt x="109728" y="65532"/>
                </a:moveTo>
                <a:lnTo>
                  <a:pt x="71628" y="65532"/>
                </a:lnTo>
                <a:lnTo>
                  <a:pt x="71628" y="62484"/>
                </a:lnTo>
                <a:lnTo>
                  <a:pt x="109728" y="62484"/>
                </a:lnTo>
                <a:lnTo>
                  <a:pt x="109728" y="65532"/>
                </a:lnTo>
                <a:close/>
              </a:path>
              <a:path w="109854" h="127000">
                <a:moveTo>
                  <a:pt x="108813" y="70104"/>
                </a:moveTo>
                <a:lnTo>
                  <a:pt x="70104" y="70104"/>
                </a:lnTo>
                <a:lnTo>
                  <a:pt x="71350" y="63869"/>
                </a:lnTo>
                <a:lnTo>
                  <a:pt x="71628" y="65532"/>
                </a:lnTo>
                <a:lnTo>
                  <a:pt x="109728" y="65532"/>
                </a:lnTo>
                <a:lnTo>
                  <a:pt x="108813" y="70104"/>
                </a:lnTo>
                <a:close/>
              </a:path>
              <a:path w="109854" h="127000">
                <a:moveTo>
                  <a:pt x="38608" y="70104"/>
                </a:moveTo>
                <a:lnTo>
                  <a:pt x="38100" y="70104"/>
                </a:lnTo>
                <a:lnTo>
                  <a:pt x="38100" y="67056"/>
                </a:lnTo>
                <a:lnTo>
                  <a:pt x="38608" y="70104"/>
                </a:lnTo>
                <a:close/>
              </a:path>
              <a:path w="109854" h="127000">
                <a:moveTo>
                  <a:pt x="68580" y="76200"/>
                </a:moveTo>
                <a:lnTo>
                  <a:pt x="70104" y="67056"/>
                </a:lnTo>
                <a:lnTo>
                  <a:pt x="70104" y="70104"/>
                </a:lnTo>
                <a:lnTo>
                  <a:pt x="108813" y="70104"/>
                </a:lnTo>
                <a:lnTo>
                  <a:pt x="108204" y="73152"/>
                </a:lnTo>
                <a:lnTo>
                  <a:pt x="70104" y="73152"/>
                </a:lnTo>
                <a:lnTo>
                  <a:pt x="68580" y="76200"/>
                </a:lnTo>
                <a:close/>
              </a:path>
              <a:path w="109854" h="127000">
                <a:moveTo>
                  <a:pt x="39624" y="76200"/>
                </a:moveTo>
                <a:lnTo>
                  <a:pt x="38100" y="73152"/>
                </a:lnTo>
                <a:lnTo>
                  <a:pt x="39506" y="75496"/>
                </a:lnTo>
                <a:lnTo>
                  <a:pt x="39624" y="76200"/>
                </a:lnTo>
                <a:close/>
              </a:path>
              <a:path w="109854" h="127000">
                <a:moveTo>
                  <a:pt x="39506" y="75496"/>
                </a:moveTo>
                <a:lnTo>
                  <a:pt x="38100" y="73152"/>
                </a:lnTo>
                <a:lnTo>
                  <a:pt x="39116" y="73152"/>
                </a:lnTo>
                <a:lnTo>
                  <a:pt x="39506" y="75496"/>
                </a:lnTo>
                <a:close/>
              </a:path>
              <a:path w="109854" h="127000">
                <a:moveTo>
                  <a:pt x="67926" y="78594"/>
                </a:moveTo>
                <a:lnTo>
                  <a:pt x="70104" y="73152"/>
                </a:lnTo>
                <a:lnTo>
                  <a:pt x="108204" y="73152"/>
                </a:lnTo>
                <a:lnTo>
                  <a:pt x="108204" y="76200"/>
                </a:lnTo>
                <a:lnTo>
                  <a:pt x="107696" y="77724"/>
                </a:lnTo>
                <a:lnTo>
                  <a:pt x="68580" y="77724"/>
                </a:lnTo>
                <a:lnTo>
                  <a:pt x="67926" y="78594"/>
                </a:lnTo>
                <a:close/>
              </a:path>
              <a:path w="109854" h="127000">
                <a:moveTo>
                  <a:pt x="86868" y="114300"/>
                </a:moveTo>
                <a:lnTo>
                  <a:pt x="21336" y="114300"/>
                </a:lnTo>
                <a:lnTo>
                  <a:pt x="21336" y="112776"/>
                </a:lnTo>
                <a:lnTo>
                  <a:pt x="15240" y="108204"/>
                </a:lnTo>
                <a:lnTo>
                  <a:pt x="15240" y="106680"/>
                </a:lnTo>
                <a:lnTo>
                  <a:pt x="13716" y="106680"/>
                </a:lnTo>
                <a:lnTo>
                  <a:pt x="13716" y="105156"/>
                </a:lnTo>
                <a:lnTo>
                  <a:pt x="9144" y="99060"/>
                </a:lnTo>
                <a:lnTo>
                  <a:pt x="7620" y="97536"/>
                </a:lnTo>
                <a:lnTo>
                  <a:pt x="7620" y="96012"/>
                </a:lnTo>
                <a:lnTo>
                  <a:pt x="4572" y="88392"/>
                </a:lnTo>
                <a:lnTo>
                  <a:pt x="3048" y="86868"/>
                </a:lnTo>
                <a:lnTo>
                  <a:pt x="3011" y="85126"/>
                </a:lnTo>
                <a:lnTo>
                  <a:pt x="1524" y="76200"/>
                </a:lnTo>
                <a:lnTo>
                  <a:pt x="39624" y="76200"/>
                </a:lnTo>
                <a:lnTo>
                  <a:pt x="39506" y="75496"/>
                </a:lnTo>
                <a:lnTo>
                  <a:pt x="42672" y="80772"/>
                </a:lnTo>
                <a:lnTo>
                  <a:pt x="44195" y="83820"/>
                </a:lnTo>
                <a:lnTo>
                  <a:pt x="47244" y="86868"/>
                </a:lnTo>
                <a:lnTo>
                  <a:pt x="48260" y="86868"/>
                </a:lnTo>
                <a:lnTo>
                  <a:pt x="50292" y="88392"/>
                </a:lnTo>
                <a:lnTo>
                  <a:pt x="105155" y="88392"/>
                </a:lnTo>
                <a:lnTo>
                  <a:pt x="100584" y="96012"/>
                </a:lnTo>
                <a:lnTo>
                  <a:pt x="100584" y="99060"/>
                </a:lnTo>
                <a:lnTo>
                  <a:pt x="96012" y="105156"/>
                </a:lnTo>
                <a:lnTo>
                  <a:pt x="86868" y="114300"/>
                </a:lnTo>
                <a:close/>
              </a:path>
              <a:path w="109854" h="127000">
                <a:moveTo>
                  <a:pt x="67056" y="80772"/>
                </a:moveTo>
                <a:lnTo>
                  <a:pt x="67926" y="78594"/>
                </a:lnTo>
                <a:lnTo>
                  <a:pt x="68580" y="77724"/>
                </a:lnTo>
                <a:lnTo>
                  <a:pt x="67056" y="80772"/>
                </a:lnTo>
                <a:close/>
              </a:path>
              <a:path w="109854" h="127000">
                <a:moveTo>
                  <a:pt x="106679" y="80772"/>
                </a:moveTo>
                <a:lnTo>
                  <a:pt x="67056" y="80772"/>
                </a:lnTo>
                <a:lnTo>
                  <a:pt x="68580" y="77724"/>
                </a:lnTo>
                <a:lnTo>
                  <a:pt x="107696" y="77724"/>
                </a:lnTo>
                <a:lnTo>
                  <a:pt x="106679" y="80772"/>
                </a:lnTo>
                <a:close/>
              </a:path>
              <a:path w="109854" h="127000">
                <a:moveTo>
                  <a:pt x="105155" y="86868"/>
                </a:moveTo>
                <a:lnTo>
                  <a:pt x="60960" y="86868"/>
                </a:lnTo>
                <a:lnTo>
                  <a:pt x="64008" y="83820"/>
                </a:lnTo>
                <a:lnTo>
                  <a:pt x="67926" y="78594"/>
                </a:lnTo>
                <a:lnTo>
                  <a:pt x="67056" y="80772"/>
                </a:lnTo>
                <a:lnTo>
                  <a:pt x="106679" y="80772"/>
                </a:lnTo>
                <a:lnTo>
                  <a:pt x="105228" y="85126"/>
                </a:lnTo>
                <a:lnTo>
                  <a:pt x="105155" y="86868"/>
                </a:lnTo>
                <a:close/>
              </a:path>
              <a:path w="109854" h="127000">
                <a:moveTo>
                  <a:pt x="45937" y="85126"/>
                </a:moveTo>
                <a:lnTo>
                  <a:pt x="44195" y="83820"/>
                </a:lnTo>
                <a:lnTo>
                  <a:pt x="42672" y="80772"/>
                </a:lnTo>
                <a:lnTo>
                  <a:pt x="45937" y="85126"/>
                </a:lnTo>
                <a:close/>
              </a:path>
              <a:path w="109854" h="127000">
                <a:moveTo>
                  <a:pt x="62266" y="85126"/>
                </a:moveTo>
                <a:lnTo>
                  <a:pt x="65532" y="80772"/>
                </a:lnTo>
                <a:lnTo>
                  <a:pt x="64008" y="83820"/>
                </a:lnTo>
                <a:lnTo>
                  <a:pt x="62266" y="85126"/>
                </a:lnTo>
                <a:close/>
              </a:path>
              <a:path w="109854" h="127000">
                <a:moveTo>
                  <a:pt x="47244" y="86868"/>
                </a:moveTo>
                <a:lnTo>
                  <a:pt x="44195" y="83820"/>
                </a:lnTo>
                <a:lnTo>
                  <a:pt x="45937" y="85126"/>
                </a:lnTo>
                <a:lnTo>
                  <a:pt x="47244" y="86868"/>
                </a:lnTo>
                <a:close/>
              </a:path>
              <a:path w="109854" h="127000">
                <a:moveTo>
                  <a:pt x="60960" y="86868"/>
                </a:moveTo>
                <a:lnTo>
                  <a:pt x="62266" y="85126"/>
                </a:lnTo>
                <a:lnTo>
                  <a:pt x="64008" y="83820"/>
                </a:lnTo>
                <a:lnTo>
                  <a:pt x="60960" y="86868"/>
                </a:lnTo>
                <a:close/>
              </a:path>
              <a:path w="109854" h="127000">
                <a:moveTo>
                  <a:pt x="48260" y="86868"/>
                </a:moveTo>
                <a:lnTo>
                  <a:pt x="47244" y="86868"/>
                </a:lnTo>
                <a:lnTo>
                  <a:pt x="45937" y="85126"/>
                </a:lnTo>
                <a:lnTo>
                  <a:pt x="48260" y="86868"/>
                </a:lnTo>
                <a:close/>
              </a:path>
              <a:path w="109854" h="127000">
                <a:moveTo>
                  <a:pt x="105155" y="88392"/>
                </a:moveTo>
                <a:lnTo>
                  <a:pt x="57912" y="88392"/>
                </a:lnTo>
                <a:lnTo>
                  <a:pt x="62266" y="85126"/>
                </a:lnTo>
                <a:lnTo>
                  <a:pt x="60960" y="86868"/>
                </a:lnTo>
                <a:lnTo>
                  <a:pt x="105155" y="86868"/>
                </a:lnTo>
                <a:lnTo>
                  <a:pt x="105155" y="88392"/>
                </a:lnTo>
                <a:close/>
              </a:path>
              <a:path w="109854" h="127000">
                <a:moveTo>
                  <a:pt x="51308" y="87376"/>
                </a:moveTo>
                <a:lnTo>
                  <a:pt x="48768" y="86868"/>
                </a:lnTo>
                <a:lnTo>
                  <a:pt x="47244" y="85344"/>
                </a:lnTo>
                <a:lnTo>
                  <a:pt x="51308" y="87376"/>
                </a:lnTo>
                <a:close/>
              </a:path>
              <a:path w="109854" h="127000">
                <a:moveTo>
                  <a:pt x="56896" y="87376"/>
                </a:moveTo>
                <a:lnTo>
                  <a:pt x="60960" y="85344"/>
                </a:lnTo>
                <a:lnTo>
                  <a:pt x="59436" y="86868"/>
                </a:lnTo>
                <a:lnTo>
                  <a:pt x="56896" y="87376"/>
                </a:lnTo>
                <a:close/>
              </a:path>
              <a:path w="109854" h="127000">
                <a:moveTo>
                  <a:pt x="51816" y="88392"/>
                </a:moveTo>
                <a:lnTo>
                  <a:pt x="50292" y="88392"/>
                </a:lnTo>
                <a:lnTo>
                  <a:pt x="48768" y="86868"/>
                </a:lnTo>
                <a:lnTo>
                  <a:pt x="52768" y="88201"/>
                </a:lnTo>
                <a:lnTo>
                  <a:pt x="51816" y="88392"/>
                </a:lnTo>
                <a:close/>
              </a:path>
              <a:path w="109854" h="127000">
                <a:moveTo>
                  <a:pt x="52768" y="88201"/>
                </a:moveTo>
                <a:lnTo>
                  <a:pt x="48768" y="86868"/>
                </a:lnTo>
                <a:lnTo>
                  <a:pt x="51308" y="87376"/>
                </a:lnTo>
                <a:lnTo>
                  <a:pt x="52904" y="88174"/>
                </a:lnTo>
                <a:lnTo>
                  <a:pt x="52768" y="88201"/>
                </a:lnTo>
                <a:close/>
              </a:path>
              <a:path w="109854" h="127000">
                <a:moveTo>
                  <a:pt x="55435" y="88201"/>
                </a:moveTo>
                <a:lnTo>
                  <a:pt x="55299" y="88174"/>
                </a:lnTo>
                <a:lnTo>
                  <a:pt x="56896" y="87376"/>
                </a:lnTo>
                <a:lnTo>
                  <a:pt x="59436" y="86868"/>
                </a:lnTo>
                <a:lnTo>
                  <a:pt x="55435" y="88201"/>
                </a:lnTo>
                <a:close/>
              </a:path>
              <a:path w="109854" h="127000">
                <a:moveTo>
                  <a:pt x="57912" y="88392"/>
                </a:moveTo>
                <a:lnTo>
                  <a:pt x="56387" y="88392"/>
                </a:lnTo>
                <a:lnTo>
                  <a:pt x="55435" y="88201"/>
                </a:lnTo>
                <a:lnTo>
                  <a:pt x="59436" y="86868"/>
                </a:lnTo>
                <a:lnTo>
                  <a:pt x="57912" y="88392"/>
                </a:lnTo>
                <a:close/>
              </a:path>
              <a:path w="109854" h="127000">
                <a:moveTo>
                  <a:pt x="52904" y="88174"/>
                </a:moveTo>
                <a:lnTo>
                  <a:pt x="51308" y="87376"/>
                </a:lnTo>
                <a:lnTo>
                  <a:pt x="54102" y="87934"/>
                </a:lnTo>
                <a:lnTo>
                  <a:pt x="52904" y="88174"/>
                </a:lnTo>
                <a:close/>
              </a:path>
              <a:path w="109854" h="127000">
                <a:moveTo>
                  <a:pt x="55299" y="88174"/>
                </a:moveTo>
                <a:lnTo>
                  <a:pt x="54102" y="87934"/>
                </a:lnTo>
                <a:lnTo>
                  <a:pt x="56896" y="87376"/>
                </a:lnTo>
                <a:lnTo>
                  <a:pt x="55299" y="88174"/>
                </a:lnTo>
                <a:close/>
              </a:path>
              <a:path w="109854" h="127000">
                <a:moveTo>
                  <a:pt x="54864" y="88392"/>
                </a:moveTo>
                <a:lnTo>
                  <a:pt x="53339" y="88392"/>
                </a:lnTo>
                <a:lnTo>
                  <a:pt x="52904" y="88174"/>
                </a:lnTo>
                <a:lnTo>
                  <a:pt x="54102" y="87934"/>
                </a:lnTo>
                <a:lnTo>
                  <a:pt x="55299" y="88174"/>
                </a:lnTo>
                <a:lnTo>
                  <a:pt x="54864" y="88392"/>
                </a:lnTo>
                <a:close/>
              </a:path>
              <a:path w="109854" h="127000">
                <a:moveTo>
                  <a:pt x="53339" y="88392"/>
                </a:moveTo>
                <a:lnTo>
                  <a:pt x="52768" y="88201"/>
                </a:lnTo>
                <a:lnTo>
                  <a:pt x="52904" y="88174"/>
                </a:lnTo>
                <a:lnTo>
                  <a:pt x="53339" y="88392"/>
                </a:lnTo>
                <a:close/>
              </a:path>
              <a:path w="109854" h="127000">
                <a:moveTo>
                  <a:pt x="54864" y="88392"/>
                </a:moveTo>
                <a:lnTo>
                  <a:pt x="55299" y="88174"/>
                </a:lnTo>
                <a:lnTo>
                  <a:pt x="55435" y="88201"/>
                </a:lnTo>
                <a:lnTo>
                  <a:pt x="54864" y="88392"/>
                </a:lnTo>
                <a:close/>
              </a:path>
              <a:path w="109854" h="127000">
                <a:moveTo>
                  <a:pt x="53339" y="88392"/>
                </a:moveTo>
                <a:lnTo>
                  <a:pt x="51816" y="88392"/>
                </a:lnTo>
                <a:lnTo>
                  <a:pt x="52768" y="88201"/>
                </a:lnTo>
                <a:lnTo>
                  <a:pt x="53339" y="88392"/>
                </a:lnTo>
                <a:close/>
              </a:path>
              <a:path w="109854" h="127000">
                <a:moveTo>
                  <a:pt x="56387" y="88392"/>
                </a:moveTo>
                <a:lnTo>
                  <a:pt x="54864" y="88392"/>
                </a:lnTo>
                <a:lnTo>
                  <a:pt x="55435" y="88201"/>
                </a:lnTo>
                <a:lnTo>
                  <a:pt x="56387" y="88392"/>
                </a:lnTo>
                <a:close/>
              </a:path>
              <a:path w="109854" h="127000">
                <a:moveTo>
                  <a:pt x="77724" y="120396"/>
                </a:moveTo>
                <a:lnTo>
                  <a:pt x="30480" y="120396"/>
                </a:lnTo>
                <a:lnTo>
                  <a:pt x="30480" y="118872"/>
                </a:lnTo>
                <a:lnTo>
                  <a:pt x="24384" y="115824"/>
                </a:lnTo>
                <a:lnTo>
                  <a:pt x="22859" y="114300"/>
                </a:lnTo>
                <a:lnTo>
                  <a:pt x="85344" y="114300"/>
                </a:lnTo>
                <a:lnTo>
                  <a:pt x="85344" y="115824"/>
                </a:lnTo>
                <a:lnTo>
                  <a:pt x="79248" y="118872"/>
                </a:lnTo>
                <a:lnTo>
                  <a:pt x="77724" y="120396"/>
                </a:lnTo>
                <a:close/>
              </a:path>
              <a:path w="109854" h="127000">
                <a:moveTo>
                  <a:pt x="67056" y="124968"/>
                </a:moveTo>
                <a:lnTo>
                  <a:pt x="41148" y="124968"/>
                </a:lnTo>
                <a:lnTo>
                  <a:pt x="39624" y="123444"/>
                </a:lnTo>
                <a:lnTo>
                  <a:pt x="33528" y="121920"/>
                </a:lnTo>
                <a:lnTo>
                  <a:pt x="32004" y="120396"/>
                </a:lnTo>
                <a:lnTo>
                  <a:pt x="76200" y="120396"/>
                </a:lnTo>
                <a:lnTo>
                  <a:pt x="74676" y="121920"/>
                </a:lnTo>
                <a:lnTo>
                  <a:pt x="68580" y="123444"/>
                </a:lnTo>
                <a:lnTo>
                  <a:pt x="67056" y="124968"/>
                </a:lnTo>
                <a:close/>
              </a:path>
              <a:path w="109854" h="127000">
                <a:moveTo>
                  <a:pt x="56387" y="126492"/>
                </a:moveTo>
                <a:lnTo>
                  <a:pt x="51816" y="126492"/>
                </a:lnTo>
                <a:lnTo>
                  <a:pt x="44195" y="124968"/>
                </a:lnTo>
                <a:lnTo>
                  <a:pt x="64008" y="124968"/>
                </a:lnTo>
                <a:lnTo>
                  <a:pt x="56387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77311" y="3395472"/>
            <a:ext cx="451484" cy="201295"/>
          </a:xfrm>
          <a:custGeom>
            <a:avLst/>
            <a:gdLst/>
            <a:ahLst/>
            <a:cxnLst/>
            <a:rect l="l" t="t" r="r" b="b"/>
            <a:pathLst>
              <a:path w="451485" h="201295">
                <a:moveTo>
                  <a:pt x="0" y="0"/>
                </a:moveTo>
                <a:lnTo>
                  <a:pt x="451104" y="0"/>
                </a:lnTo>
                <a:lnTo>
                  <a:pt x="451104" y="201167"/>
                </a:lnTo>
                <a:lnTo>
                  <a:pt x="0" y="2011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57499" y="3377183"/>
            <a:ext cx="489584" cy="238125"/>
          </a:xfrm>
          <a:custGeom>
            <a:avLst/>
            <a:gdLst/>
            <a:ahLst/>
            <a:cxnLst/>
            <a:rect l="l" t="t" r="r" b="b"/>
            <a:pathLst>
              <a:path w="489585" h="238125">
                <a:moveTo>
                  <a:pt x="489204" y="237743"/>
                </a:moveTo>
                <a:lnTo>
                  <a:pt x="0" y="237743"/>
                </a:lnTo>
                <a:lnTo>
                  <a:pt x="0" y="0"/>
                </a:lnTo>
                <a:lnTo>
                  <a:pt x="489204" y="0"/>
                </a:lnTo>
                <a:lnTo>
                  <a:pt x="489204" y="18287"/>
                </a:lnTo>
                <a:lnTo>
                  <a:pt x="38100" y="18287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199643"/>
                </a:lnTo>
                <a:lnTo>
                  <a:pt x="19812" y="199643"/>
                </a:lnTo>
                <a:lnTo>
                  <a:pt x="38100" y="219455"/>
                </a:lnTo>
                <a:lnTo>
                  <a:pt x="489204" y="219455"/>
                </a:lnTo>
                <a:lnTo>
                  <a:pt x="489204" y="237743"/>
                </a:lnTo>
                <a:close/>
              </a:path>
              <a:path w="489585" h="238125">
                <a:moveTo>
                  <a:pt x="38100" y="38099"/>
                </a:moveTo>
                <a:lnTo>
                  <a:pt x="19812" y="38100"/>
                </a:lnTo>
                <a:lnTo>
                  <a:pt x="38100" y="18287"/>
                </a:lnTo>
                <a:lnTo>
                  <a:pt x="38100" y="38099"/>
                </a:lnTo>
                <a:close/>
              </a:path>
              <a:path w="489585" h="238125">
                <a:moveTo>
                  <a:pt x="451104" y="38099"/>
                </a:moveTo>
                <a:lnTo>
                  <a:pt x="38100" y="38099"/>
                </a:lnTo>
                <a:lnTo>
                  <a:pt x="38100" y="18287"/>
                </a:lnTo>
                <a:lnTo>
                  <a:pt x="451104" y="18287"/>
                </a:lnTo>
                <a:lnTo>
                  <a:pt x="451104" y="38099"/>
                </a:lnTo>
                <a:close/>
              </a:path>
              <a:path w="489585" h="238125">
                <a:moveTo>
                  <a:pt x="451104" y="219455"/>
                </a:moveTo>
                <a:lnTo>
                  <a:pt x="451104" y="18287"/>
                </a:lnTo>
                <a:lnTo>
                  <a:pt x="470916" y="38100"/>
                </a:lnTo>
                <a:lnTo>
                  <a:pt x="489204" y="38099"/>
                </a:lnTo>
                <a:lnTo>
                  <a:pt x="489204" y="199643"/>
                </a:lnTo>
                <a:lnTo>
                  <a:pt x="470916" y="199643"/>
                </a:lnTo>
                <a:lnTo>
                  <a:pt x="451104" y="219455"/>
                </a:lnTo>
                <a:close/>
              </a:path>
              <a:path w="489585" h="238125">
                <a:moveTo>
                  <a:pt x="489204" y="38099"/>
                </a:moveTo>
                <a:lnTo>
                  <a:pt x="470916" y="38100"/>
                </a:lnTo>
                <a:lnTo>
                  <a:pt x="451104" y="18287"/>
                </a:lnTo>
                <a:lnTo>
                  <a:pt x="489204" y="18287"/>
                </a:lnTo>
                <a:lnTo>
                  <a:pt x="489204" y="38099"/>
                </a:lnTo>
                <a:close/>
              </a:path>
              <a:path w="489585" h="238125">
                <a:moveTo>
                  <a:pt x="38100" y="219455"/>
                </a:moveTo>
                <a:lnTo>
                  <a:pt x="19812" y="199643"/>
                </a:lnTo>
                <a:lnTo>
                  <a:pt x="38100" y="199643"/>
                </a:lnTo>
                <a:lnTo>
                  <a:pt x="38100" y="219455"/>
                </a:lnTo>
                <a:close/>
              </a:path>
              <a:path w="489585" h="238125">
                <a:moveTo>
                  <a:pt x="451104" y="219455"/>
                </a:moveTo>
                <a:lnTo>
                  <a:pt x="38100" y="219455"/>
                </a:lnTo>
                <a:lnTo>
                  <a:pt x="38100" y="199643"/>
                </a:lnTo>
                <a:lnTo>
                  <a:pt x="451104" y="199643"/>
                </a:lnTo>
                <a:lnTo>
                  <a:pt x="451104" y="219455"/>
                </a:lnTo>
                <a:close/>
              </a:path>
              <a:path w="489585" h="238125">
                <a:moveTo>
                  <a:pt x="489204" y="219455"/>
                </a:moveTo>
                <a:lnTo>
                  <a:pt x="451104" y="219455"/>
                </a:lnTo>
                <a:lnTo>
                  <a:pt x="470916" y="199643"/>
                </a:lnTo>
                <a:lnTo>
                  <a:pt x="489204" y="199643"/>
                </a:lnTo>
                <a:lnTo>
                  <a:pt x="489204" y="219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14315" y="5140452"/>
            <a:ext cx="119380" cy="129539"/>
          </a:xfrm>
          <a:custGeom>
            <a:avLst/>
            <a:gdLst/>
            <a:ahLst/>
            <a:cxnLst/>
            <a:rect l="l" t="t" r="r" b="b"/>
            <a:pathLst>
              <a:path w="119379" h="129539">
                <a:moveTo>
                  <a:pt x="59436" y="129539"/>
                </a:moveTo>
                <a:lnTo>
                  <a:pt x="36004" y="124444"/>
                </a:lnTo>
                <a:lnTo>
                  <a:pt x="17144" y="110489"/>
                </a:lnTo>
                <a:lnTo>
                  <a:pt x="4571" y="89677"/>
                </a:lnTo>
                <a:lnTo>
                  <a:pt x="0" y="64007"/>
                </a:lnTo>
                <a:lnTo>
                  <a:pt x="4572" y="39219"/>
                </a:lnTo>
                <a:lnTo>
                  <a:pt x="17145" y="18859"/>
                </a:lnTo>
                <a:lnTo>
                  <a:pt x="36004" y="5072"/>
                </a:lnTo>
                <a:lnTo>
                  <a:pt x="59436" y="0"/>
                </a:lnTo>
                <a:lnTo>
                  <a:pt x="82224" y="5072"/>
                </a:lnTo>
                <a:lnTo>
                  <a:pt x="101155" y="18859"/>
                </a:lnTo>
                <a:lnTo>
                  <a:pt x="114085" y="39219"/>
                </a:lnTo>
                <a:lnTo>
                  <a:pt x="118872" y="64007"/>
                </a:lnTo>
                <a:lnTo>
                  <a:pt x="114085" y="89677"/>
                </a:lnTo>
                <a:lnTo>
                  <a:pt x="101155" y="110489"/>
                </a:lnTo>
                <a:lnTo>
                  <a:pt x="82224" y="124444"/>
                </a:lnTo>
                <a:lnTo>
                  <a:pt x="59436" y="12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94503" y="5122164"/>
            <a:ext cx="157480" cy="166370"/>
          </a:xfrm>
          <a:custGeom>
            <a:avLst/>
            <a:gdLst/>
            <a:ahLst/>
            <a:cxnLst/>
            <a:rect l="l" t="t" r="r" b="b"/>
            <a:pathLst>
              <a:path w="157479" h="166370">
                <a:moveTo>
                  <a:pt x="108204" y="6095"/>
                </a:moveTo>
                <a:lnTo>
                  <a:pt x="48768" y="6095"/>
                </a:lnTo>
                <a:lnTo>
                  <a:pt x="53339" y="3047"/>
                </a:lnTo>
                <a:lnTo>
                  <a:pt x="68580" y="0"/>
                </a:lnTo>
                <a:lnTo>
                  <a:pt x="85344" y="0"/>
                </a:lnTo>
                <a:lnTo>
                  <a:pt x="94488" y="1523"/>
                </a:lnTo>
                <a:lnTo>
                  <a:pt x="100584" y="3047"/>
                </a:lnTo>
                <a:lnTo>
                  <a:pt x="108204" y="6095"/>
                </a:lnTo>
                <a:close/>
              </a:path>
              <a:path w="157479" h="166370">
                <a:moveTo>
                  <a:pt x="134112" y="24383"/>
                </a:moveTo>
                <a:lnTo>
                  <a:pt x="22859" y="24383"/>
                </a:lnTo>
                <a:lnTo>
                  <a:pt x="33528" y="13715"/>
                </a:lnTo>
                <a:lnTo>
                  <a:pt x="35052" y="13715"/>
                </a:lnTo>
                <a:lnTo>
                  <a:pt x="45719" y="7619"/>
                </a:lnTo>
                <a:lnTo>
                  <a:pt x="47244" y="6095"/>
                </a:lnTo>
                <a:lnTo>
                  <a:pt x="111252" y="6095"/>
                </a:lnTo>
                <a:lnTo>
                  <a:pt x="111252" y="7619"/>
                </a:lnTo>
                <a:lnTo>
                  <a:pt x="121920" y="13715"/>
                </a:lnTo>
                <a:lnTo>
                  <a:pt x="123444" y="15239"/>
                </a:lnTo>
                <a:lnTo>
                  <a:pt x="124968" y="15239"/>
                </a:lnTo>
                <a:lnTo>
                  <a:pt x="134112" y="22859"/>
                </a:lnTo>
                <a:lnTo>
                  <a:pt x="134112" y="24383"/>
                </a:lnTo>
                <a:close/>
              </a:path>
              <a:path w="157479" h="166370">
                <a:moveTo>
                  <a:pt x="143256" y="36575"/>
                </a:moveTo>
                <a:lnTo>
                  <a:pt x="13716" y="36575"/>
                </a:lnTo>
                <a:lnTo>
                  <a:pt x="13716" y="35051"/>
                </a:lnTo>
                <a:lnTo>
                  <a:pt x="21336" y="25907"/>
                </a:lnTo>
                <a:lnTo>
                  <a:pt x="21336" y="24383"/>
                </a:lnTo>
                <a:lnTo>
                  <a:pt x="135636" y="24383"/>
                </a:lnTo>
                <a:lnTo>
                  <a:pt x="135636" y="25907"/>
                </a:lnTo>
                <a:lnTo>
                  <a:pt x="143256" y="35051"/>
                </a:lnTo>
                <a:lnTo>
                  <a:pt x="143256" y="36575"/>
                </a:lnTo>
                <a:close/>
              </a:path>
              <a:path w="157479" h="166370">
                <a:moveTo>
                  <a:pt x="124968" y="150875"/>
                </a:moveTo>
                <a:lnTo>
                  <a:pt x="32004" y="150875"/>
                </a:lnTo>
                <a:lnTo>
                  <a:pt x="21336" y="140207"/>
                </a:lnTo>
                <a:lnTo>
                  <a:pt x="13716" y="129539"/>
                </a:lnTo>
                <a:lnTo>
                  <a:pt x="12192" y="128015"/>
                </a:lnTo>
                <a:lnTo>
                  <a:pt x="6096" y="115823"/>
                </a:lnTo>
                <a:lnTo>
                  <a:pt x="6096" y="112775"/>
                </a:lnTo>
                <a:lnTo>
                  <a:pt x="1524" y="100583"/>
                </a:lnTo>
                <a:lnTo>
                  <a:pt x="0" y="92963"/>
                </a:lnTo>
                <a:lnTo>
                  <a:pt x="0" y="76199"/>
                </a:lnTo>
                <a:lnTo>
                  <a:pt x="1524" y="67055"/>
                </a:lnTo>
                <a:lnTo>
                  <a:pt x="6096" y="53339"/>
                </a:lnTo>
                <a:lnTo>
                  <a:pt x="6096" y="48767"/>
                </a:lnTo>
                <a:lnTo>
                  <a:pt x="12192" y="38099"/>
                </a:lnTo>
                <a:lnTo>
                  <a:pt x="12192" y="36575"/>
                </a:lnTo>
                <a:lnTo>
                  <a:pt x="144779" y="36575"/>
                </a:lnTo>
                <a:lnTo>
                  <a:pt x="144779" y="38099"/>
                </a:lnTo>
                <a:lnTo>
                  <a:pt x="71628" y="38099"/>
                </a:lnTo>
                <a:lnTo>
                  <a:pt x="68580" y="39623"/>
                </a:lnTo>
                <a:lnTo>
                  <a:pt x="65532" y="39623"/>
                </a:lnTo>
                <a:lnTo>
                  <a:pt x="62484" y="41147"/>
                </a:lnTo>
                <a:lnTo>
                  <a:pt x="62865" y="41147"/>
                </a:lnTo>
                <a:lnTo>
                  <a:pt x="54864" y="45719"/>
                </a:lnTo>
                <a:lnTo>
                  <a:pt x="56083" y="45719"/>
                </a:lnTo>
                <a:lnTo>
                  <a:pt x="52425" y="48767"/>
                </a:lnTo>
                <a:lnTo>
                  <a:pt x="51816" y="48767"/>
                </a:lnTo>
                <a:lnTo>
                  <a:pt x="48768" y="51815"/>
                </a:lnTo>
                <a:lnTo>
                  <a:pt x="49276" y="51815"/>
                </a:lnTo>
                <a:lnTo>
                  <a:pt x="46736" y="54863"/>
                </a:lnTo>
                <a:lnTo>
                  <a:pt x="45719" y="54863"/>
                </a:lnTo>
                <a:lnTo>
                  <a:pt x="44195" y="57911"/>
                </a:lnTo>
                <a:lnTo>
                  <a:pt x="44577" y="57911"/>
                </a:lnTo>
                <a:lnTo>
                  <a:pt x="42862" y="62483"/>
                </a:lnTo>
                <a:lnTo>
                  <a:pt x="42672" y="62483"/>
                </a:lnTo>
                <a:lnTo>
                  <a:pt x="41148" y="67055"/>
                </a:lnTo>
                <a:lnTo>
                  <a:pt x="41365" y="67055"/>
                </a:lnTo>
                <a:lnTo>
                  <a:pt x="39624" y="73151"/>
                </a:lnTo>
                <a:lnTo>
                  <a:pt x="38100" y="77723"/>
                </a:lnTo>
                <a:lnTo>
                  <a:pt x="38100" y="89915"/>
                </a:lnTo>
                <a:lnTo>
                  <a:pt x="41529" y="99059"/>
                </a:lnTo>
                <a:lnTo>
                  <a:pt x="41148" y="99059"/>
                </a:lnTo>
                <a:lnTo>
                  <a:pt x="44413" y="106679"/>
                </a:lnTo>
                <a:lnTo>
                  <a:pt x="44195" y="106679"/>
                </a:lnTo>
                <a:lnTo>
                  <a:pt x="45719" y="109727"/>
                </a:lnTo>
                <a:lnTo>
                  <a:pt x="46373" y="109727"/>
                </a:lnTo>
                <a:lnTo>
                  <a:pt x="49638" y="114299"/>
                </a:lnTo>
                <a:lnTo>
                  <a:pt x="48768" y="114299"/>
                </a:lnTo>
                <a:lnTo>
                  <a:pt x="51816" y="117347"/>
                </a:lnTo>
                <a:lnTo>
                  <a:pt x="52425" y="117347"/>
                </a:lnTo>
                <a:lnTo>
                  <a:pt x="56083" y="120395"/>
                </a:lnTo>
                <a:lnTo>
                  <a:pt x="54864" y="120395"/>
                </a:lnTo>
                <a:lnTo>
                  <a:pt x="57912" y="121919"/>
                </a:lnTo>
                <a:lnTo>
                  <a:pt x="58419" y="121919"/>
                </a:lnTo>
                <a:lnTo>
                  <a:pt x="65532" y="124967"/>
                </a:lnTo>
                <a:lnTo>
                  <a:pt x="62484" y="124967"/>
                </a:lnTo>
                <a:lnTo>
                  <a:pt x="65532" y="126491"/>
                </a:lnTo>
                <a:lnTo>
                  <a:pt x="70104" y="126491"/>
                </a:lnTo>
                <a:lnTo>
                  <a:pt x="73152" y="128015"/>
                </a:lnTo>
                <a:lnTo>
                  <a:pt x="144779" y="128015"/>
                </a:lnTo>
                <a:lnTo>
                  <a:pt x="143256" y="129539"/>
                </a:lnTo>
                <a:lnTo>
                  <a:pt x="135636" y="140207"/>
                </a:lnTo>
                <a:lnTo>
                  <a:pt x="124968" y="150875"/>
                </a:lnTo>
                <a:close/>
              </a:path>
              <a:path w="157479" h="166370">
                <a:moveTo>
                  <a:pt x="94488" y="41147"/>
                </a:moveTo>
                <a:lnTo>
                  <a:pt x="91439" y="39623"/>
                </a:lnTo>
                <a:lnTo>
                  <a:pt x="86868" y="38099"/>
                </a:lnTo>
                <a:lnTo>
                  <a:pt x="144779" y="38099"/>
                </a:lnTo>
                <a:lnTo>
                  <a:pt x="145650" y="39623"/>
                </a:lnTo>
                <a:lnTo>
                  <a:pt x="92964" y="39623"/>
                </a:lnTo>
                <a:lnTo>
                  <a:pt x="94488" y="41147"/>
                </a:lnTo>
                <a:close/>
              </a:path>
              <a:path w="157479" h="166370">
                <a:moveTo>
                  <a:pt x="62484" y="41147"/>
                </a:moveTo>
                <a:lnTo>
                  <a:pt x="65532" y="39623"/>
                </a:lnTo>
                <a:lnTo>
                  <a:pt x="63161" y="40978"/>
                </a:lnTo>
                <a:lnTo>
                  <a:pt x="62484" y="41147"/>
                </a:lnTo>
                <a:close/>
              </a:path>
              <a:path w="157479" h="166370">
                <a:moveTo>
                  <a:pt x="63161" y="40978"/>
                </a:moveTo>
                <a:lnTo>
                  <a:pt x="65532" y="39623"/>
                </a:lnTo>
                <a:lnTo>
                  <a:pt x="68580" y="39623"/>
                </a:lnTo>
                <a:lnTo>
                  <a:pt x="63161" y="40978"/>
                </a:lnTo>
                <a:close/>
              </a:path>
              <a:path w="157479" h="166370">
                <a:moveTo>
                  <a:pt x="149134" y="45719"/>
                </a:moveTo>
                <a:lnTo>
                  <a:pt x="102108" y="45719"/>
                </a:lnTo>
                <a:lnTo>
                  <a:pt x="92964" y="39623"/>
                </a:lnTo>
                <a:lnTo>
                  <a:pt x="145650" y="39623"/>
                </a:lnTo>
                <a:lnTo>
                  <a:pt x="149134" y="45719"/>
                </a:lnTo>
                <a:close/>
              </a:path>
              <a:path w="157479" h="166370">
                <a:moveTo>
                  <a:pt x="62865" y="41147"/>
                </a:moveTo>
                <a:lnTo>
                  <a:pt x="62484" y="41147"/>
                </a:lnTo>
                <a:lnTo>
                  <a:pt x="63161" y="40978"/>
                </a:lnTo>
                <a:lnTo>
                  <a:pt x="62865" y="41147"/>
                </a:lnTo>
                <a:close/>
              </a:path>
              <a:path w="157479" h="166370">
                <a:moveTo>
                  <a:pt x="56083" y="45719"/>
                </a:moveTo>
                <a:lnTo>
                  <a:pt x="54864" y="45719"/>
                </a:lnTo>
                <a:lnTo>
                  <a:pt x="57912" y="44195"/>
                </a:lnTo>
                <a:lnTo>
                  <a:pt x="56083" y="45719"/>
                </a:lnTo>
                <a:close/>
              </a:path>
              <a:path w="157479" h="166370">
                <a:moveTo>
                  <a:pt x="106541" y="50430"/>
                </a:moveTo>
                <a:lnTo>
                  <a:pt x="99060" y="44195"/>
                </a:lnTo>
                <a:lnTo>
                  <a:pt x="102108" y="45719"/>
                </a:lnTo>
                <a:lnTo>
                  <a:pt x="149134" y="45719"/>
                </a:lnTo>
                <a:lnTo>
                  <a:pt x="150876" y="48767"/>
                </a:lnTo>
                <a:lnTo>
                  <a:pt x="105155" y="48767"/>
                </a:lnTo>
                <a:lnTo>
                  <a:pt x="106541" y="50430"/>
                </a:lnTo>
                <a:close/>
              </a:path>
              <a:path w="157479" h="166370">
                <a:moveTo>
                  <a:pt x="48768" y="51815"/>
                </a:moveTo>
                <a:lnTo>
                  <a:pt x="51816" y="48767"/>
                </a:lnTo>
                <a:lnTo>
                  <a:pt x="50430" y="50430"/>
                </a:lnTo>
                <a:lnTo>
                  <a:pt x="48768" y="51815"/>
                </a:lnTo>
                <a:close/>
              </a:path>
              <a:path w="157479" h="166370">
                <a:moveTo>
                  <a:pt x="50430" y="50430"/>
                </a:moveTo>
                <a:lnTo>
                  <a:pt x="51816" y="48767"/>
                </a:lnTo>
                <a:lnTo>
                  <a:pt x="52425" y="48767"/>
                </a:lnTo>
                <a:lnTo>
                  <a:pt x="50430" y="50430"/>
                </a:lnTo>
                <a:close/>
              </a:path>
              <a:path w="157479" h="166370">
                <a:moveTo>
                  <a:pt x="108204" y="51815"/>
                </a:moveTo>
                <a:lnTo>
                  <a:pt x="106541" y="50430"/>
                </a:lnTo>
                <a:lnTo>
                  <a:pt x="105155" y="48767"/>
                </a:lnTo>
                <a:lnTo>
                  <a:pt x="108204" y="51815"/>
                </a:lnTo>
                <a:close/>
              </a:path>
              <a:path w="157479" h="166370">
                <a:moveTo>
                  <a:pt x="150876" y="51815"/>
                </a:moveTo>
                <a:lnTo>
                  <a:pt x="108204" y="51815"/>
                </a:lnTo>
                <a:lnTo>
                  <a:pt x="105155" y="48767"/>
                </a:lnTo>
                <a:lnTo>
                  <a:pt x="150876" y="48767"/>
                </a:lnTo>
                <a:lnTo>
                  <a:pt x="150876" y="51815"/>
                </a:lnTo>
                <a:close/>
              </a:path>
              <a:path w="157479" h="166370">
                <a:moveTo>
                  <a:pt x="49276" y="51815"/>
                </a:moveTo>
                <a:lnTo>
                  <a:pt x="48768" y="51815"/>
                </a:lnTo>
                <a:lnTo>
                  <a:pt x="50430" y="50430"/>
                </a:lnTo>
                <a:lnTo>
                  <a:pt x="49276" y="51815"/>
                </a:lnTo>
                <a:close/>
              </a:path>
              <a:path w="157479" h="166370">
                <a:moveTo>
                  <a:pt x="112083" y="57080"/>
                </a:moveTo>
                <a:lnTo>
                  <a:pt x="106541" y="50430"/>
                </a:lnTo>
                <a:lnTo>
                  <a:pt x="108204" y="51815"/>
                </a:lnTo>
                <a:lnTo>
                  <a:pt x="150876" y="51815"/>
                </a:lnTo>
                <a:lnTo>
                  <a:pt x="152400" y="53339"/>
                </a:lnTo>
                <a:lnTo>
                  <a:pt x="152835" y="54863"/>
                </a:lnTo>
                <a:lnTo>
                  <a:pt x="111252" y="54863"/>
                </a:lnTo>
                <a:lnTo>
                  <a:pt x="112083" y="57080"/>
                </a:lnTo>
                <a:close/>
              </a:path>
              <a:path w="157479" h="166370">
                <a:moveTo>
                  <a:pt x="44195" y="57911"/>
                </a:moveTo>
                <a:lnTo>
                  <a:pt x="45719" y="54863"/>
                </a:lnTo>
                <a:lnTo>
                  <a:pt x="44888" y="57080"/>
                </a:lnTo>
                <a:lnTo>
                  <a:pt x="44195" y="57911"/>
                </a:lnTo>
                <a:close/>
              </a:path>
              <a:path w="157479" h="166370">
                <a:moveTo>
                  <a:pt x="44888" y="57080"/>
                </a:moveTo>
                <a:lnTo>
                  <a:pt x="45719" y="54863"/>
                </a:lnTo>
                <a:lnTo>
                  <a:pt x="46736" y="54863"/>
                </a:lnTo>
                <a:lnTo>
                  <a:pt x="44888" y="57080"/>
                </a:lnTo>
                <a:close/>
              </a:path>
              <a:path w="157479" h="166370">
                <a:moveTo>
                  <a:pt x="112775" y="57911"/>
                </a:moveTo>
                <a:lnTo>
                  <a:pt x="112083" y="57080"/>
                </a:lnTo>
                <a:lnTo>
                  <a:pt x="111252" y="54863"/>
                </a:lnTo>
                <a:lnTo>
                  <a:pt x="112775" y="57911"/>
                </a:lnTo>
                <a:close/>
              </a:path>
              <a:path w="157479" h="166370">
                <a:moveTo>
                  <a:pt x="153706" y="57911"/>
                </a:moveTo>
                <a:lnTo>
                  <a:pt x="112775" y="57911"/>
                </a:lnTo>
                <a:lnTo>
                  <a:pt x="111252" y="54863"/>
                </a:lnTo>
                <a:lnTo>
                  <a:pt x="152835" y="54863"/>
                </a:lnTo>
                <a:lnTo>
                  <a:pt x="153706" y="57911"/>
                </a:lnTo>
                <a:close/>
              </a:path>
              <a:path w="157479" h="166370">
                <a:moveTo>
                  <a:pt x="44577" y="57911"/>
                </a:moveTo>
                <a:lnTo>
                  <a:pt x="44195" y="57911"/>
                </a:lnTo>
                <a:lnTo>
                  <a:pt x="44888" y="57080"/>
                </a:lnTo>
                <a:lnTo>
                  <a:pt x="44577" y="57911"/>
                </a:lnTo>
                <a:close/>
              </a:path>
              <a:path w="157479" h="166370">
                <a:moveTo>
                  <a:pt x="115824" y="67055"/>
                </a:moveTo>
                <a:lnTo>
                  <a:pt x="112083" y="57080"/>
                </a:lnTo>
                <a:lnTo>
                  <a:pt x="112775" y="57911"/>
                </a:lnTo>
                <a:lnTo>
                  <a:pt x="153706" y="57911"/>
                </a:lnTo>
                <a:lnTo>
                  <a:pt x="155012" y="62483"/>
                </a:lnTo>
                <a:lnTo>
                  <a:pt x="115824" y="62483"/>
                </a:lnTo>
                <a:lnTo>
                  <a:pt x="115824" y="67055"/>
                </a:lnTo>
                <a:close/>
              </a:path>
              <a:path w="157479" h="166370">
                <a:moveTo>
                  <a:pt x="41148" y="67055"/>
                </a:moveTo>
                <a:lnTo>
                  <a:pt x="42672" y="62483"/>
                </a:lnTo>
                <a:lnTo>
                  <a:pt x="42062" y="64617"/>
                </a:lnTo>
                <a:lnTo>
                  <a:pt x="41148" y="67055"/>
                </a:lnTo>
                <a:close/>
              </a:path>
              <a:path w="157479" h="166370">
                <a:moveTo>
                  <a:pt x="42062" y="64617"/>
                </a:moveTo>
                <a:lnTo>
                  <a:pt x="42672" y="62483"/>
                </a:lnTo>
                <a:lnTo>
                  <a:pt x="42862" y="62483"/>
                </a:lnTo>
                <a:lnTo>
                  <a:pt x="42062" y="64617"/>
                </a:lnTo>
                <a:close/>
              </a:path>
              <a:path w="157479" h="166370">
                <a:moveTo>
                  <a:pt x="154770" y="102107"/>
                </a:moveTo>
                <a:lnTo>
                  <a:pt x="115824" y="102107"/>
                </a:lnTo>
                <a:lnTo>
                  <a:pt x="117348" y="92963"/>
                </a:lnTo>
                <a:lnTo>
                  <a:pt x="118872" y="88391"/>
                </a:lnTo>
                <a:lnTo>
                  <a:pt x="118872" y="74675"/>
                </a:lnTo>
                <a:lnTo>
                  <a:pt x="115824" y="62483"/>
                </a:lnTo>
                <a:lnTo>
                  <a:pt x="155012" y="62483"/>
                </a:lnTo>
                <a:lnTo>
                  <a:pt x="155448" y="64007"/>
                </a:lnTo>
                <a:lnTo>
                  <a:pt x="156972" y="73151"/>
                </a:lnTo>
                <a:lnTo>
                  <a:pt x="156972" y="89915"/>
                </a:lnTo>
                <a:lnTo>
                  <a:pt x="155448" y="99059"/>
                </a:lnTo>
                <a:lnTo>
                  <a:pt x="154770" y="102107"/>
                </a:lnTo>
                <a:close/>
              </a:path>
              <a:path w="157479" h="166370">
                <a:moveTo>
                  <a:pt x="41365" y="67055"/>
                </a:moveTo>
                <a:lnTo>
                  <a:pt x="41148" y="67055"/>
                </a:lnTo>
                <a:lnTo>
                  <a:pt x="42062" y="64617"/>
                </a:lnTo>
                <a:lnTo>
                  <a:pt x="41365" y="67055"/>
                </a:lnTo>
                <a:close/>
              </a:path>
              <a:path w="157479" h="166370">
                <a:moveTo>
                  <a:pt x="42672" y="102107"/>
                </a:moveTo>
                <a:lnTo>
                  <a:pt x="41148" y="99059"/>
                </a:lnTo>
                <a:lnTo>
                  <a:pt x="41529" y="99059"/>
                </a:lnTo>
                <a:lnTo>
                  <a:pt x="42672" y="102107"/>
                </a:lnTo>
                <a:close/>
              </a:path>
              <a:path w="157479" h="166370">
                <a:moveTo>
                  <a:pt x="112231" y="107441"/>
                </a:moveTo>
                <a:lnTo>
                  <a:pt x="115824" y="99059"/>
                </a:lnTo>
                <a:lnTo>
                  <a:pt x="115824" y="102107"/>
                </a:lnTo>
                <a:lnTo>
                  <a:pt x="154770" y="102107"/>
                </a:lnTo>
                <a:lnTo>
                  <a:pt x="153754" y="106679"/>
                </a:lnTo>
                <a:lnTo>
                  <a:pt x="112775" y="106679"/>
                </a:lnTo>
                <a:lnTo>
                  <a:pt x="112231" y="107441"/>
                </a:lnTo>
                <a:close/>
              </a:path>
              <a:path w="157479" h="166370">
                <a:moveTo>
                  <a:pt x="45719" y="109727"/>
                </a:moveTo>
                <a:lnTo>
                  <a:pt x="44195" y="106679"/>
                </a:lnTo>
                <a:lnTo>
                  <a:pt x="44740" y="107441"/>
                </a:lnTo>
                <a:lnTo>
                  <a:pt x="45719" y="109727"/>
                </a:lnTo>
                <a:close/>
              </a:path>
              <a:path w="157479" h="166370">
                <a:moveTo>
                  <a:pt x="44740" y="107441"/>
                </a:moveTo>
                <a:lnTo>
                  <a:pt x="44195" y="106679"/>
                </a:lnTo>
                <a:lnTo>
                  <a:pt x="44413" y="106679"/>
                </a:lnTo>
                <a:lnTo>
                  <a:pt x="44740" y="107441"/>
                </a:lnTo>
                <a:close/>
              </a:path>
              <a:path w="157479" h="166370">
                <a:moveTo>
                  <a:pt x="111252" y="109727"/>
                </a:moveTo>
                <a:lnTo>
                  <a:pt x="112231" y="107441"/>
                </a:lnTo>
                <a:lnTo>
                  <a:pt x="112775" y="106679"/>
                </a:lnTo>
                <a:lnTo>
                  <a:pt x="111252" y="109727"/>
                </a:lnTo>
                <a:close/>
              </a:path>
              <a:path w="157479" h="166370">
                <a:moveTo>
                  <a:pt x="153077" y="109727"/>
                </a:moveTo>
                <a:lnTo>
                  <a:pt x="111252" y="109727"/>
                </a:lnTo>
                <a:lnTo>
                  <a:pt x="112775" y="106679"/>
                </a:lnTo>
                <a:lnTo>
                  <a:pt x="153754" y="106679"/>
                </a:lnTo>
                <a:lnTo>
                  <a:pt x="153077" y="109727"/>
                </a:lnTo>
                <a:close/>
              </a:path>
              <a:path w="157479" h="166370">
                <a:moveTo>
                  <a:pt x="46373" y="109727"/>
                </a:moveTo>
                <a:lnTo>
                  <a:pt x="45719" y="109727"/>
                </a:lnTo>
                <a:lnTo>
                  <a:pt x="44740" y="107441"/>
                </a:lnTo>
                <a:lnTo>
                  <a:pt x="46373" y="109727"/>
                </a:lnTo>
                <a:close/>
              </a:path>
              <a:path w="157479" h="166370">
                <a:moveTo>
                  <a:pt x="106052" y="116092"/>
                </a:moveTo>
                <a:lnTo>
                  <a:pt x="112231" y="107441"/>
                </a:lnTo>
                <a:lnTo>
                  <a:pt x="111252" y="109727"/>
                </a:lnTo>
                <a:lnTo>
                  <a:pt x="153077" y="109727"/>
                </a:lnTo>
                <a:lnTo>
                  <a:pt x="152400" y="112775"/>
                </a:lnTo>
                <a:lnTo>
                  <a:pt x="150876" y="114299"/>
                </a:lnTo>
                <a:lnTo>
                  <a:pt x="108204" y="114299"/>
                </a:lnTo>
                <a:lnTo>
                  <a:pt x="106052" y="116092"/>
                </a:lnTo>
                <a:close/>
              </a:path>
              <a:path w="157479" h="166370">
                <a:moveTo>
                  <a:pt x="51816" y="117347"/>
                </a:moveTo>
                <a:lnTo>
                  <a:pt x="48768" y="114299"/>
                </a:lnTo>
                <a:lnTo>
                  <a:pt x="50919" y="116092"/>
                </a:lnTo>
                <a:lnTo>
                  <a:pt x="51816" y="117347"/>
                </a:lnTo>
                <a:close/>
              </a:path>
              <a:path w="157479" h="166370">
                <a:moveTo>
                  <a:pt x="50919" y="116092"/>
                </a:moveTo>
                <a:lnTo>
                  <a:pt x="48768" y="114299"/>
                </a:lnTo>
                <a:lnTo>
                  <a:pt x="49638" y="114299"/>
                </a:lnTo>
                <a:lnTo>
                  <a:pt x="50919" y="116092"/>
                </a:lnTo>
                <a:close/>
              </a:path>
              <a:path w="157479" h="166370">
                <a:moveTo>
                  <a:pt x="105155" y="117347"/>
                </a:moveTo>
                <a:lnTo>
                  <a:pt x="106052" y="116092"/>
                </a:lnTo>
                <a:lnTo>
                  <a:pt x="108204" y="114299"/>
                </a:lnTo>
                <a:lnTo>
                  <a:pt x="105155" y="117347"/>
                </a:lnTo>
                <a:close/>
              </a:path>
              <a:path w="157479" h="166370">
                <a:moveTo>
                  <a:pt x="150114" y="117347"/>
                </a:moveTo>
                <a:lnTo>
                  <a:pt x="105155" y="117347"/>
                </a:lnTo>
                <a:lnTo>
                  <a:pt x="108204" y="114299"/>
                </a:lnTo>
                <a:lnTo>
                  <a:pt x="150876" y="114299"/>
                </a:lnTo>
                <a:lnTo>
                  <a:pt x="150876" y="115823"/>
                </a:lnTo>
                <a:lnTo>
                  <a:pt x="150114" y="117347"/>
                </a:lnTo>
                <a:close/>
              </a:path>
              <a:path w="157479" h="166370">
                <a:moveTo>
                  <a:pt x="52425" y="117347"/>
                </a:moveTo>
                <a:lnTo>
                  <a:pt x="51816" y="117347"/>
                </a:lnTo>
                <a:lnTo>
                  <a:pt x="50919" y="116092"/>
                </a:lnTo>
                <a:lnTo>
                  <a:pt x="52425" y="117347"/>
                </a:lnTo>
                <a:close/>
              </a:path>
              <a:path w="157479" h="166370">
                <a:moveTo>
                  <a:pt x="99060" y="121919"/>
                </a:moveTo>
                <a:lnTo>
                  <a:pt x="106052" y="116092"/>
                </a:lnTo>
                <a:lnTo>
                  <a:pt x="105155" y="117347"/>
                </a:lnTo>
                <a:lnTo>
                  <a:pt x="150114" y="117347"/>
                </a:lnTo>
                <a:lnTo>
                  <a:pt x="148590" y="120395"/>
                </a:lnTo>
                <a:lnTo>
                  <a:pt x="102108" y="120395"/>
                </a:lnTo>
                <a:lnTo>
                  <a:pt x="99060" y="121919"/>
                </a:lnTo>
                <a:close/>
              </a:path>
              <a:path w="157479" h="166370">
                <a:moveTo>
                  <a:pt x="57912" y="121919"/>
                </a:moveTo>
                <a:lnTo>
                  <a:pt x="54864" y="120395"/>
                </a:lnTo>
                <a:lnTo>
                  <a:pt x="57374" y="121471"/>
                </a:lnTo>
                <a:lnTo>
                  <a:pt x="57912" y="121919"/>
                </a:lnTo>
                <a:close/>
              </a:path>
              <a:path w="157479" h="166370">
                <a:moveTo>
                  <a:pt x="57374" y="121471"/>
                </a:moveTo>
                <a:lnTo>
                  <a:pt x="54864" y="120395"/>
                </a:lnTo>
                <a:lnTo>
                  <a:pt x="56083" y="120395"/>
                </a:lnTo>
                <a:lnTo>
                  <a:pt x="57374" y="121471"/>
                </a:lnTo>
                <a:close/>
              </a:path>
              <a:path w="157479" h="166370">
                <a:moveTo>
                  <a:pt x="144779" y="128015"/>
                </a:moveTo>
                <a:lnTo>
                  <a:pt x="85344" y="128015"/>
                </a:lnTo>
                <a:lnTo>
                  <a:pt x="94488" y="124967"/>
                </a:lnTo>
                <a:lnTo>
                  <a:pt x="92964" y="124967"/>
                </a:lnTo>
                <a:lnTo>
                  <a:pt x="102108" y="120395"/>
                </a:lnTo>
                <a:lnTo>
                  <a:pt x="148590" y="120395"/>
                </a:lnTo>
                <a:lnTo>
                  <a:pt x="144779" y="128015"/>
                </a:lnTo>
                <a:close/>
              </a:path>
              <a:path w="157479" h="166370">
                <a:moveTo>
                  <a:pt x="58419" y="121919"/>
                </a:moveTo>
                <a:lnTo>
                  <a:pt x="57912" y="121919"/>
                </a:lnTo>
                <a:lnTo>
                  <a:pt x="57374" y="121471"/>
                </a:lnTo>
                <a:lnTo>
                  <a:pt x="58419" y="121919"/>
                </a:lnTo>
                <a:close/>
              </a:path>
              <a:path w="157479" h="166370">
                <a:moveTo>
                  <a:pt x="109728" y="160019"/>
                </a:moveTo>
                <a:lnTo>
                  <a:pt x="47244" y="160019"/>
                </a:lnTo>
                <a:lnTo>
                  <a:pt x="47244" y="158495"/>
                </a:lnTo>
                <a:lnTo>
                  <a:pt x="45719" y="158495"/>
                </a:lnTo>
                <a:lnTo>
                  <a:pt x="35052" y="152399"/>
                </a:lnTo>
                <a:lnTo>
                  <a:pt x="33528" y="150875"/>
                </a:lnTo>
                <a:lnTo>
                  <a:pt x="123444" y="150875"/>
                </a:lnTo>
                <a:lnTo>
                  <a:pt x="121920" y="152399"/>
                </a:lnTo>
                <a:lnTo>
                  <a:pt x="111252" y="158495"/>
                </a:lnTo>
                <a:lnTo>
                  <a:pt x="109728" y="160019"/>
                </a:lnTo>
                <a:close/>
              </a:path>
              <a:path w="157479" h="166370">
                <a:moveTo>
                  <a:pt x="88391" y="166115"/>
                </a:moveTo>
                <a:lnTo>
                  <a:pt x="71628" y="166115"/>
                </a:lnTo>
                <a:lnTo>
                  <a:pt x="56387" y="163067"/>
                </a:lnTo>
                <a:lnTo>
                  <a:pt x="48768" y="160019"/>
                </a:lnTo>
                <a:lnTo>
                  <a:pt x="108204" y="160019"/>
                </a:lnTo>
                <a:lnTo>
                  <a:pt x="103632" y="161543"/>
                </a:lnTo>
                <a:lnTo>
                  <a:pt x="96012" y="164591"/>
                </a:lnTo>
                <a:lnTo>
                  <a:pt x="88391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697037" y="4332672"/>
            <a:ext cx="6304915" cy="19615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892175">
              <a:lnSpc>
                <a:spcPct val="100000"/>
              </a:lnSpc>
            </a:pPr>
            <a:r>
              <a:rPr dirty="0" sz="2400" spc="35">
                <a:latin typeface="Times New Roman"/>
                <a:cs typeface="Times New Roman"/>
              </a:rPr>
              <a:t>R</a:t>
            </a:r>
            <a:r>
              <a:rPr dirty="0" baseline="-20833" sz="2400" spc="52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083310">
              <a:lnSpc>
                <a:spcPct val="100000"/>
              </a:lnSpc>
              <a:spcBef>
                <a:spcPts val="1465"/>
              </a:spcBef>
            </a:pPr>
            <a:r>
              <a:rPr dirty="0" sz="2400" spc="5">
                <a:latin typeface="Times New Roman"/>
                <a:cs typeface="Times New Roman"/>
              </a:rPr>
              <a:t>–V</a:t>
            </a:r>
            <a:r>
              <a:rPr dirty="0" baseline="-20833" sz="2400" spc="7">
                <a:latin typeface="Palatino Linotype"/>
                <a:cs typeface="Palatino Linotype"/>
              </a:rPr>
              <a:t>EE</a:t>
            </a:r>
            <a:endParaRPr baseline="-20833"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调零电位器：调节左右平衡使静态差模输出为</a:t>
            </a:r>
            <a:r>
              <a:rPr dirty="0" sz="2400" spc="5">
                <a:solidFill>
                  <a:srgbClr val="0000CC"/>
                </a:solidFill>
                <a:latin typeface="Palatino Linotype"/>
                <a:cs typeface="Palatino Linotype"/>
              </a:rPr>
              <a:t>0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4442012" y="2535875"/>
            <a:ext cx="84201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27075" algn="l"/>
              </a:tabLst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120">
                <a:latin typeface="Palatino Linotype"/>
                <a:cs typeface="Palatino Linotype"/>
              </a:rPr>
              <a:t>o</a:t>
            </a:r>
            <a:r>
              <a:rPr dirty="0" baseline="-20833" sz="2400" spc="-120">
                <a:latin typeface="Palatino Linotype"/>
                <a:cs typeface="Palatino Linotype"/>
              </a:rPr>
              <a:t>	</a:t>
            </a:r>
            <a:r>
              <a:rPr dirty="0" sz="2400" spc="-8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118" y="1403604"/>
            <a:ext cx="4910182" cy="64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8887" y="1399032"/>
            <a:ext cx="5430012" cy="2229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8887" y="1399032"/>
            <a:ext cx="5430520" cy="2230120"/>
          </a:xfrm>
          <a:custGeom>
            <a:avLst/>
            <a:gdLst/>
            <a:ahLst/>
            <a:cxnLst/>
            <a:rect l="l" t="t" r="r" b="b"/>
            <a:pathLst>
              <a:path w="5430520" h="2230120">
                <a:moveTo>
                  <a:pt x="5074919" y="2229611"/>
                </a:moveTo>
                <a:lnTo>
                  <a:pt x="355091" y="2229611"/>
                </a:lnTo>
                <a:lnTo>
                  <a:pt x="336804" y="2228087"/>
                </a:lnTo>
                <a:lnTo>
                  <a:pt x="298704" y="2221991"/>
                </a:lnTo>
                <a:lnTo>
                  <a:pt x="245363" y="2206751"/>
                </a:lnTo>
                <a:lnTo>
                  <a:pt x="195072" y="2183891"/>
                </a:lnTo>
                <a:lnTo>
                  <a:pt x="149351" y="2154935"/>
                </a:lnTo>
                <a:lnTo>
                  <a:pt x="109728" y="2119883"/>
                </a:lnTo>
                <a:lnTo>
                  <a:pt x="74676" y="2078735"/>
                </a:lnTo>
                <a:lnTo>
                  <a:pt x="64008" y="2063495"/>
                </a:lnTo>
                <a:lnTo>
                  <a:pt x="53339" y="2049779"/>
                </a:lnTo>
                <a:lnTo>
                  <a:pt x="28956" y="2001011"/>
                </a:lnTo>
                <a:lnTo>
                  <a:pt x="10668" y="1947671"/>
                </a:lnTo>
                <a:lnTo>
                  <a:pt x="7620" y="1930908"/>
                </a:lnTo>
                <a:lnTo>
                  <a:pt x="3047" y="1911095"/>
                </a:lnTo>
                <a:lnTo>
                  <a:pt x="0" y="1874519"/>
                </a:lnTo>
                <a:lnTo>
                  <a:pt x="0" y="355091"/>
                </a:lnTo>
                <a:lnTo>
                  <a:pt x="3047" y="318516"/>
                </a:lnTo>
                <a:lnTo>
                  <a:pt x="7620" y="300227"/>
                </a:lnTo>
                <a:lnTo>
                  <a:pt x="10668" y="281939"/>
                </a:lnTo>
                <a:lnTo>
                  <a:pt x="16764" y="263651"/>
                </a:lnTo>
                <a:lnTo>
                  <a:pt x="22860" y="246887"/>
                </a:lnTo>
                <a:lnTo>
                  <a:pt x="28956" y="228600"/>
                </a:lnTo>
                <a:lnTo>
                  <a:pt x="36576" y="213359"/>
                </a:lnTo>
                <a:lnTo>
                  <a:pt x="44195" y="196595"/>
                </a:lnTo>
                <a:lnTo>
                  <a:pt x="53339" y="181355"/>
                </a:lnTo>
                <a:lnTo>
                  <a:pt x="64008" y="166116"/>
                </a:lnTo>
                <a:lnTo>
                  <a:pt x="73151" y="150875"/>
                </a:lnTo>
                <a:lnTo>
                  <a:pt x="85343" y="137159"/>
                </a:lnTo>
                <a:lnTo>
                  <a:pt x="121920" y="97535"/>
                </a:lnTo>
                <a:lnTo>
                  <a:pt x="164591" y="64008"/>
                </a:lnTo>
                <a:lnTo>
                  <a:pt x="211836" y="36575"/>
                </a:lnTo>
                <a:lnTo>
                  <a:pt x="262128" y="16763"/>
                </a:lnTo>
                <a:lnTo>
                  <a:pt x="335279" y="1523"/>
                </a:lnTo>
                <a:lnTo>
                  <a:pt x="355091" y="0"/>
                </a:lnTo>
                <a:lnTo>
                  <a:pt x="5073395" y="0"/>
                </a:lnTo>
                <a:lnTo>
                  <a:pt x="5093208" y="1523"/>
                </a:lnTo>
                <a:lnTo>
                  <a:pt x="5129783" y="7619"/>
                </a:lnTo>
                <a:lnTo>
                  <a:pt x="5135879" y="9143"/>
                </a:lnTo>
                <a:lnTo>
                  <a:pt x="374904" y="9143"/>
                </a:lnTo>
                <a:lnTo>
                  <a:pt x="318516" y="13716"/>
                </a:lnTo>
                <a:lnTo>
                  <a:pt x="300228" y="16763"/>
                </a:lnTo>
                <a:lnTo>
                  <a:pt x="283463" y="21335"/>
                </a:lnTo>
                <a:lnTo>
                  <a:pt x="265175" y="25908"/>
                </a:lnTo>
                <a:lnTo>
                  <a:pt x="231648" y="38100"/>
                </a:lnTo>
                <a:lnTo>
                  <a:pt x="216408" y="45719"/>
                </a:lnTo>
                <a:lnTo>
                  <a:pt x="199643" y="53339"/>
                </a:lnTo>
                <a:lnTo>
                  <a:pt x="155447" y="82295"/>
                </a:lnTo>
                <a:lnTo>
                  <a:pt x="103632" y="129539"/>
                </a:lnTo>
                <a:lnTo>
                  <a:pt x="71628" y="170687"/>
                </a:lnTo>
                <a:lnTo>
                  <a:pt x="45720" y="216408"/>
                </a:lnTo>
                <a:lnTo>
                  <a:pt x="25908" y="266700"/>
                </a:lnTo>
                <a:lnTo>
                  <a:pt x="19812" y="283463"/>
                </a:lnTo>
                <a:lnTo>
                  <a:pt x="16764" y="301751"/>
                </a:lnTo>
                <a:lnTo>
                  <a:pt x="13716" y="318516"/>
                </a:lnTo>
                <a:lnTo>
                  <a:pt x="10668" y="336804"/>
                </a:lnTo>
                <a:lnTo>
                  <a:pt x="9143" y="356616"/>
                </a:lnTo>
                <a:lnTo>
                  <a:pt x="9143" y="1872995"/>
                </a:lnTo>
                <a:lnTo>
                  <a:pt x="10668" y="1891283"/>
                </a:lnTo>
                <a:lnTo>
                  <a:pt x="19812" y="1946148"/>
                </a:lnTo>
                <a:lnTo>
                  <a:pt x="25908" y="1962911"/>
                </a:lnTo>
                <a:lnTo>
                  <a:pt x="30480" y="1979675"/>
                </a:lnTo>
                <a:lnTo>
                  <a:pt x="38100" y="1996440"/>
                </a:lnTo>
                <a:lnTo>
                  <a:pt x="44195" y="2013203"/>
                </a:lnTo>
                <a:lnTo>
                  <a:pt x="71628" y="2058924"/>
                </a:lnTo>
                <a:lnTo>
                  <a:pt x="80772" y="2072640"/>
                </a:lnTo>
                <a:lnTo>
                  <a:pt x="92964" y="2086356"/>
                </a:lnTo>
                <a:lnTo>
                  <a:pt x="103632" y="2100071"/>
                </a:lnTo>
                <a:lnTo>
                  <a:pt x="141732" y="2136648"/>
                </a:lnTo>
                <a:lnTo>
                  <a:pt x="184404" y="2167127"/>
                </a:lnTo>
                <a:lnTo>
                  <a:pt x="216408" y="2183891"/>
                </a:lnTo>
                <a:lnTo>
                  <a:pt x="231648" y="2191511"/>
                </a:lnTo>
                <a:lnTo>
                  <a:pt x="265175" y="2203703"/>
                </a:lnTo>
                <a:lnTo>
                  <a:pt x="283463" y="2208275"/>
                </a:lnTo>
                <a:lnTo>
                  <a:pt x="300228" y="2212848"/>
                </a:lnTo>
                <a:lnTo>
                  <a:pt x="318516" y="2215895"/>
                </a:lnTo>
                <a:lnTo>
                  <a:pt x="374904" y="2220467"/>
                </a:lnTo>
                <a:lnTo>
                  <a:pt x="5135880" y="2220467"/>
                </a:lnTo>
                <a:lnTo>
                  <a:pt x="5129783" y="2221991"/>
                </a:lnTo>
                <a:lnTo>
                  <a:pt x="5093208" y="2228087"/>
                </a:lnTo>
                <a:lnTo>
                  <a:pt x="5074919" y="2229611"/>
                </a:lnTo>
                <a:close/>
              </a:path>
              <a:path w="5430520" h="2230120">
                <a:moveTo>
                  <a:pt x="5135880" y="2220467"/>
                </a:moveTo>
                <a:lnTo>
                  <a:pt x="5055108" y="2220467"/>
                </a:lnTo>
                <a:lnTo>
                  <a:pt x="5109972" y="2215895"/>
                </a:lnTo>
                <a:lnTo>
                  <a:pt x="5128260" y="2212848"/>
                </a:lnTo>
                <a:lnTo>
                  <a:pt x="5196840" y="2191511"/>
                </a:lnTo>
                <a:lnTo>
                  <a:pt x="5259324" y="2157983"/>
                </a:lnTo>
                <a:lnTo>
                  <a:pt x="5300472" y="2124456"/>
                </a:lnTo>
                <a:lnTo>
                  <a:pt x="5337047" y="2087879"/>
                </a:lnTo>
                <a:lnTo>
                  <a:pt x="5347715" y="2072640"/>
                </a:lnTo>
                <a:lnTo>
                  <a:pt x="5358383" y="2058924"/>
                </a:lnTo>
                <a:lnTo>
                  <a:pt x="5367528" y="2043683"/>
                </a:lnTo>
                <a:lnTo>
                  <a:pt x="5375147" y="2028443"/>
                </a:lnTo>
                <a:lnTo>
                  <a:pt x="5384292" y="2013203"/>
                </a:lnTo>
                <a:lnTo>
                  <a:pt x="5404104" y="1962911"/>
                </a:lnTo>
                <a:lnTo>
                  <a:pt x="5416295" y="1911095"/>
                </a:lnTo>
                <a:lnTo>
                  <a:pt x="5419344" y="1872995"/>
                </a:lnTo>
                <a:lnTo>
                  <a:pt x="5419344" y="356616"/>
                </a:lnTo>
                <a:lnTo>
                  <a:pt x="5413247" y="301751"/>
                </a:lnTo>
                <a:lnTo>
                  <a:pt x="5391912" y="233171"/>
                </a:lnTo>
                <a:lnTo>
                  <a:pt x="5358383" y="170687"/>
                </a:lnTo>
                <a:lnTo>
                  <a:pt x="5324856" y="129539"/>
                </a:lnTo>
                <a:lnTo>
                  <a:pt x="5286756" y="92963"/>
                </a:lnTo>
                <a:lnTo>
                  <a:pt x="5228844" y="53339"/>
                </a:lnTo>
                <a:lnTo>
                  <a:pt x="5163312" y="25908"/>
                </a:lnTo>
                <a:lnTo>
                  <a:pt x="5109972" y="13716"/>
                </a:lnTo>
                <a:lnTo>
                  <a:pt x="5055108" y="9143"/>
                </a:lnTo>
                <a:lnTo>
                  <a:pt x="5135879" y="9143"/>
                </a:lnTo>
                <a:lnTo>
                  <a:pt x="5199888" y="28955"/>
                </a:lnTo>
                <a:lnTo>
                  <a:pt x="5263895" y="64008"/>
                </a:lnTo>
                <a:lnTo>
                  <a:pt x="5320283" y="109727"/>
                </a:lnTo>
                <a:lnTo>
                  <a:pt x="5343144" y="137159"/>
                </a:lnTo>
                <a:lnTo>
                  <a:pt x="5355335" y="150875"/>
                </a:lnTo>
                <a:lnTo>
                  <a:pt x="5384292" y="196595"/>
                </a:lnTo>
                <a:lnTo>
                  <a:pt x="5407151" y="245363"/>
                </a:lnTo>
                <a:lnTo>
                  <a:pt x="5417819" y="281939"/>
                </a:lnTo>
                <a:lnTo>
                  <a:pt x="5422392" y="298704"/>
                </a:lnTo>
                <a:lnTo>
                  <a:pt x="5425440" y="318516"/>
                </a:lnTo>
                <a:lnTo>
                  <a:pt x="5428488" y="355091"/>
                </a:lnTo>
                <a:lnTo>
                  <a:pt x="5430012" y="374904"/>
                </a:lnTo>
                <a:lnTo>
                  <a:pt x="5430012" y="1854708"/>
                </a:lnTo>
                <a:lnTo>
                  <a:pt x="5425440" y="1911095"/>
                </a:lnTo>
                <a:lnTo>
                  <a:pt x="5413247" y="1965959"/>
                </a:lnTo>
                <a:lnTo>
                  <a:pt x="5391912" y="2017775"/>
                </a:lnTo>
                <a:lnTo>
                  <a:pt x="5366004" y="2063495"/>
                </a:lnTo>
                <a:lnTo>
                  <a:pt x="5320283" y="2119883"/>
                </a:lnTo>
                <a:lnTo>
                  <a:pt x="5279135" y="2154935"/>
                </a:lnTo>
                <a:lnTo>
                  <a:pt x="5218176" y="2193035"/>
                </a:lnTo>
                <a:lnTo>
                  <a:pt x="5183124" y="2206751"/>
                </a:lnTo>
                <a:lnTo>
                  <a:pt x="5166360" y="2212848"/>
                </a:lnTo>
                <a:lnTo>
                  <a:pt x="5135880" y="222046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2285" y="724938"/>
            <a:ext cx="4035425" cy="4330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0000CC"/>
                </a:solidFill>
                <a:latin typeface="Palatino Linotype"/>
                <a:cs typeface="Palatino Linotype"/>
              </a:rPr>
              <a:t>3.</a:t>
            </a:r>
            <a:r>
              <a:rPr dirty="0" spc="615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pc="5">
                <a:solidFill>
                  <a:srgbClr val="0000CC"/>
                </a:solidFill>
              </a:rPr>
              <a:t>带恒流源的差动放大器</a:t>
            </a:r>
          </a:p>
        </p:txBody>
      </p:sp>
      <p:sp>
        <p:nvSpPr>
          <p:cNvPr id="6" name="object 6"/>
          <p:cNvSpPr/>
          <p:nvPr/>
        </p:nvSpPr>
        <p:spPr>
          <a:xfrm>
            <a:off x="3390900" y="2409444"/>
            <a:ext cx="66040" cy="457200"/>
          </a:xfrm>
          <a:custGeom>
            <a:avLst/>
            <a:gdLst/>
            <a:ahLst/>
            <a:cxnLst/>
            <a:rect l="l" t="t" r="r" b="b"/>
            <a:pathLst>
              <a:path w="66039" h="457200">
                <a:moveTo>
                  <a:pt x="65532" y="97536"/>
                </a:moveTo>
                <a:lnTo>
                  <a:pt x="0" y="97536"/>
                </a:lnTo>
                <a:lnTo>
                  <a:pt x="32003" y="0"/>
                </a:lnTo>
                <a:lnTo>
                  <a:pt x="65532" y="97536"/>
                </a:lnTo>
                <a:close/>
              </a:path>
              <a:path w="66039" h="457200">
                <a:moveTo>
                  <a:pt x="48767" y="457199"/>
                </a:moveTo>
                <a:lnTo>
                  <a:pt x="15240" y="457199"/>
                </a:lnTo>
                <a:lnTo>
                  <a:pt x="15240" y="97536"/>
                </a:lnTo>
                <a:lnTo>
                  <a:pt x="48767" y="97536"/>
                </a:lnTo>
                <a:lnTo>
                  <a:pt x="48767" y="4571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81755" y="2389632"/>
            <a:ext cx="82550" cy="483234"/>
          </a:xfrm>
          <a:custGeom>
            <a:avLst/>
            <a:gdLst/>
            <a:ahLst/>
            <a:cxnLst/>
            <a:rect l="l" t="t" r="r" b="b"/>
            <a:pathLst>
              <a:path w="82550" h="483235">
                <a:moveTo>
                  <a:pt x="18288" y="123444"/>
                </a:moveTo>
                <a:lnTo>
                  <a:pt x="0" y="123444"/>
                </a:lnTo>
                <a:lnTo>
                  <a:pt x="41148" y="0"/>
                </a:lnTo>
                <a:lnTo>
                  <a:pt x="48260" y="21336"/>
                </a:lnTo>
                <a:lnTo>
                  <a:pt x="35052" y="21336"/>
                </a:lnTo>
                <a:lnTo>
                  <a:pt x="41289" y="39482"/>
                </a:lnTo>
                <a:lnTo>
                  <a:pt x="17740" y="111252"/>
                </a:lnTo>
                <a:lnTo>
                  <a:pt x="9144" y="111252"/>
                </a:lnTo>
                <a:lnTo>
                  <a:pt x="15240" y="118872"/>
                </a:lnTo>
                <a:lnTo>
                  <a:pt x="18288" y="118872"/>
                </a:lnTo>
                <a:lnTo>
                  <a:pt x="18288" y="123444"/>
                </a:lnTo>
                <a:close/>
              </a:path>
              <a:path w="82550" h="483235">
                <a:moveTo>
                  <a:pt x="41289" y="39482"/>
                </a:moveTo>
                <a:lnTo>
                  <a:pt x="35052" y="21336"/>
                </a:lnTo>
                <a:lnTo>
                  <a:pt x="47244" y="21336"/>
                </a:lnTo>
                <a:lnTo>
                  <a:pt x="41289" y="39482"/>
                </a:lnTo>
                <a:close/>
              </a:path>
              <a:path w="82550" h="483235">
                <a:moveTo>
                  <a:pt x="68580" y="118872"/>
                </a:moveTo>
                <a:lnTo>
                  <a:pt x="41289" y="39482"/>
                </a:lnTo>
                <a:lnTo>
                  <a:pt x="47244" y="21336"/>
                </a:lnTo>
                <a:lnTo>
                  <a:pt x="48260" y="21336"/>
                </a:lnTo>
                <a:lnTo>
                  <a:pt x="78232" y="111252"/>
                </a:lnTo>
                <a:lnTo>
                  <a:pt x="74676" y="111252"/>
                </a:lnTo>
                <a:lnTo>
                  <a:pt x="68580" y="118872"/>
                </a:lnTo>
                <a:close/>
              </a:path>
              <a:path w="82550" h="483235">
                <a:moveTo>
                  <a:pt x="15240" y="118872"/>
                </a:moveTo>
                <a:lnTo>
                  <a:pt x="9144" y="111252"/>
                </a:lnTo>
                <a:lnTo>
                  <a:pt x="17740" y="111252"/>
                </a:lnTo>
                <a:lnTo>
                  <a:pt x="15240" y="118872"/>
                </a:lnTo>
                <a:close/>
              </a:path>
              <a:path w="82550" h="483235">
                <a:moveTo>
                  <a:pt x="18288" y="118872"/>
                </a:moveTo>
                <a:lnTo>
                  <a:pt x="15240" y="118872"/>
                </a:lnTo>
                <a:lnTo>
                  <a:pt x="17740" y="111252"/>
                </a:lnTo>
                <a:lnTo>
                  <a:pt x="32004" y="111252"/>
                </a:lnTo>
                <a:lnTo>
                  <a:pt x="32004" y="117348"/>
                </a:lnTo>
                <a:lnTo>
                  <a:pt x="18288" y="117348"/>
                </a:lnTo>
                <a:lnTo>
                  <a:pt x="18288" y="118872"/>
                </a:lnTo>
                <a:close/>
              </a:path>
              <a:path w="82550" h="483235">
                <a:moveTo>
                  <a:pt x="51816" y="477011"/>
                </a:moveTo>
                <a:lnTo>
                  <a:pt x="51816" y="111252"/>
                </a:lnTo>
                <a:lnTo>
                  <a:pt x="65960" y="111252"/>
                </a:lnTo>
                <a:lnTo>
                  <a:pt x="68056" y="117348"/>
                </a:lnTo>
                <a:lnTo>
                  <a:pt x="64008" y="117348"/>
                </a:lnTo>
                <a:lnTo>
                  <a:pt x="57912" y="123444"/>
                </a:lnTo>
                <a:lnTo>
                  <a:pt x="64008" y="123444"/>
                </a:lnTo>
                <a:lnTo>
                  <a:pt x="64008" y="470916"/>
                </a:lnTo>
                <a:lnTo>
                  <a:pt x="57912" y="470916"/>
                </a:lnTo>
                <a:lnTo>
                  <a:pt x="51816" y="477011"/>
                </a:lnTo>
                <a:close/>
              </a:path>
              <a:path w="82550" h="483235">
                <a:moveTo>
                  <a:pt x="80772" y="118872"/>
                </a:moveTo>
                <a:lnTo>
                  <a:pt x="68580" y="118872"/>
                </a:lnTo>
                <a:lnTo>
                  <a:pt x="74676" y="111252"/>
                </a:lnTo>
                <a:lnTo>
                  <a:pt x="78232" y="111252"/>
                </a:lnTo>
                <a:lnTo>
                  <a:pt x="80772" y="118872"/>
                </a:lnTo>
                <a:close/>
              </a:path>
              <a:path w="82550" h="483235">
                <a:moveTo>
                  <a:pt x="64008" y="483107"/>
                </a:moveTo>
                <a:lnTo>
                  <a:pt x="18288" y="483107"/>
                </a:lnTo>
                <a:lnTo>
                  <a:pt x="18288" y="117348"/>
                </a:lnTo>
                <a:lnTo>
                  <a:pt x="24384" y="123444"/>
                </a:lnTo>
                <a:lnTo>
                  <a:pt x="32004" y="123444"/>
                </a:lnTo>
                <a:lnTo>
                  <a:pt x="32004" y="470916"/>
                </a:lnTo>
                <a:lnTo>
                  <a:pt x="24384" y="470916"/>
                </a:lnTo>
                <a:lnTo>
                  <a:pt x="32004" y="477011"/>
                </a:lnTo>
                <a:lnTo>
                  <a:pt x="64008" y="477011"/>
                </a:lnTo>
                <a:lnTo>
                  <a:pt x="64008" y="483107"/>
                </a:lnTo>
                <a:close/>
              </a:path>
              <a:path w="82550" h="483235">
                <a:moveTo>
                  <a:pt x="32004" y="123444"/>
                </a:moveTo>
                <a:lnTo>
                  <a:pt x="24384" y="123444"/>
                </a:lnTo>
                <a:lnTo>
                  <a:pt x="18288" y="117348"/>
                </a:lnTo>
                <a:lnTo>
                  <a:pt x="32004" y="117348"/>
                </a:lnTo>
                <a:lnTo>
                  <a:pt x="32004" y="123444"/>
                </a:lnTo>
                <a:close/>
              </a:path>
              <a:path w="82550" h="483235">
                <a:moveTo>
                  <a:pt x="64008" y="123444"/>
                </a:moveTo>
                <a:lnTo>
                  <a:pt x="57912" y="123444"/>
                </a:lnTo>
                <a:lnTo>
                  <a:pt x="64008" y="117348"/>
                </a:lnTo>
                <a:lnTo>
                  <a:pt x="64008" y="123444"/>
                </a:lnTo>
                <a:close/>
              </a:path>
              <a:path w="82550" h="483235">
                <a:moveTo>
                  <a:pt x="82296" y="123444"/>
                </a:moveTo>
                <a:lnTo>
                  <a:pt x="64008" y="123444"/>
                </a:lnTo>
                <a:lnTo>
                  <a:pt x="64008" y="117348"/>
                </a:lnTo>
                <a:lnTo>
                  <a:pt x="68056" y="117348"/>
                </a:lnTo>
                <a:lnTo>
                  <a:pt x="68580" y="118872"/>
                </a:lnTo>
                <a:lnTo>
                  <a:pt x="80772" y="118872"/>
                </a:lnTo>
                <a:lnTo>
                  <a:pt x="82296" y="123444"/>
                </a:lnTo>
                <a:close/>
              </a:path>
              <a:path w="82550" h="483235">
                <a:moveTo>
                  <a:pt x="32004" y="477011"/>
                </a:moveTo>
                <a:lnTo>
                  <a:pt x="24384" y="470916"/>
                </a:lnTo>
                <a:lnTo>
                  <a:pt x="32004" y="470916"/>
                </a:lnTo>
                <a:lnTo>
                  <a:pt x="32004" y="477011"/>
                </a:lnTo>
                <a:close/>
              </a:path>
              <a:path w="82550" h="483235">
                <a:moveTo>
                  <a:pt x="51816" y="477011"/>
                </a:moveTo>
                <a:lnTo>
                  <a:pt x="32004" y="477011"/>
                </a:lnTo>
                <a:lnTo>
                  <a:pt x="32004" y="470916"/>
                </a:lnTo>
                <a:lnTo>
                  <a:pt x="51816" y="470916"/>
                </a:lnTo>
                <a:lnTo>
                  <a:pt x="51816" y="477011"/>
                </a:lnTo>
                <a:close/>
              </a:path>
              <a:path w="82550" h="483235">
                <a:moveTo>
                  <a:pt x="64008" y="477011"/>
                </a:moveTo>
                <a:lnTo>
                  <a:pt x="51816" y="477011"/>
                </a:lnTo>
                <a:lnTo>
                  <a:pt x="57912" y="470916"/>
                </a:lnTo>
                <a:lnTo>
                  <a:pt x="64008" y="470916"/>
                </a:lnTo>
                <a:lnTo>
                  <a:pt x="64008" y="477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73096" y="2561843"/>
            <a:ext cx="652780" cy="76200"/>
          </a:xfrm>
          <a:custGeom>
            <a:avLst/>
            <a:gdLst/>
            <a:ahLst/>
            <a:cxnLst/>
            <a:rect l="l" t="t" r="r" b="b"/>
            <a:pathLst>
              <a:path w="652779" h="76200">
                <a:moveTo>
                  <a:pt x="461771" y="76200"/>
                </a:moveTo>
                <a:lnTo>
                  <a:pt x="461771" y="56388"/>
                </a:lnTo>
                <a:lnTo>
                  <a:pt x="0" y="56388"/>
                </a:lnTo>
                <a:lnTo>
                  <a:pt x="0" y="18288"/>
                </a:lnTo>
                <a:lnTo>
                  <a:pt x="461771" y="18288"/>
                </a:lnTo>
                <a:lnTo>
                  <a:pt x="461771" y="0"/>
                </a:lnTo>
                <a:lnTo>
                  <a:pt x="652271" y="38100"/>
                </a:lnTo>
                <a:lnTo>
                  <a:pt x="461771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67000" y="2554223"/>
            <a:ext cx="690880" cy="91440"/>
          </a:xfrm>
          <a:custGeom>
            <a:avLst/>
            <a:gdLst/>
            <a:ahLst/>
            <a:cxnLst/>
            <a:rect l="l" t="t" r="r" b="b"/>
            <a:pathLst>
              <a:path w="690879" h="91439">
                <a:moveTo>
                  <a:pt x="461772" y="25908"/>
                </a:moveTo>
                <a:lnTo>
                  <a:pt x="461772" y="0"/>
                </a:lnTo>
                <a:lnTo>
                  <a:pt x="499872" y="7620"/>
                </a:lnTo>
                <a:lnTo>
                  <a:pt x="473963" y="7620"/>
                </a:lnTo>
                <a:lnTo>
                  <a:pt x="466343" y="13716"/>
                </a:lnTo>
                <a:lnTo>
                  <a:pt x="473963" y="15239"/>
                </a:lnTo>
                <a:lnTo>
                  <a:pt x="473963" y="19812"/>
                </a:lnTo>
                <a:lnTo>
                  <a:pt x="467867" y="19812"/>
                </a:lnTo>
                <a:lnTo>
                  <a:pt x="461772" y="25908"/>
                </a:lnTo>
                <a:close/>
              </a:path>
              <a:path w="690879" h="91439">
                <a:moveTo>
                  <a:pt x="473963" y="15239"/>
                </a:moveTo>
                <a:lnTo>
                  <a:pt x="466343" y="13716"/>
                </a:lnTo>
                <a:lnTo>
                  <a:pt x="473963" y="7620"/>
                </a:lnTo>
                <a:lnTo>
                  <a:pt x="473963" y="15239"/>
                </a:lnTo>
                <a:close/>
              </a:path>
              <a:path w="690879" h="91439">
                <a:moveTo>
                  <a:pt x="626363" y="45720"/>
                </a:moveTo>
                <a:lnTo>
                  <a:pt x="473963" y="15239"/>
                </a:lnTo>
                <a:lnTo>
                  <a:pt x="473963" y="7620"/>
                </a:lnTo>
                <a:lnTo>
                  <a:pt x="499872" y="7620"/>
                </a:lnTo>
                <a:lnTo>
                  <a:pt x="659892" y="39624"/>
                </a:lnTo>
                <a:lnTo>
                  <a:pt x="656843" y="39624"/>
                </a:lnTo>
                <a:lnTo>
                  <a:pt x="626363" y="45720"/>
                </a:lnTo>
                <a:close/>
              </a:path>
              <a:path w="690879" h="91439">
                <a:moveTo>
                  <a:pt x="461772" y="71628"/>
                </a:moveTo>
                <a:lnTo>
                  <a:pt x="0" y="71628"/>
                </a:lnTo>
                <a:lnTo>
                  <a:pt x="0" y="19812"/>
                </a:lnTo>
                <a:lnTo>
                  <a:pt x="461772" y="19812"/>
                </a:lnTo>
                <a:lnTo>
                  <a:pt x="461772" y="25908"/>
                </a:lnTo>
                <a:lnTo>
                  <a:pt x="12192" y="25908"/>
                </a:lnTo>
                <a:lnTo>
                  <a:pt x="6096" y="33528"/>
                </a:lnTo>
                <a:lnTo>
                  <a:pt x="12192" y="33528"/>
                </a:lnTo>
                <a:lnTo>
                  <a:pt x="12192" y="57912"/>
                </a:lnTo>
                <a:lnTo>
                  <a:pt x="6096" y="57912"/>
                </a:lnTo>
                <a:lnTo>
                  <a:pt x="12192" y="64008"/>
                </a:lnTo>
                <a:lnTo>
                  <a:pt x="461772" y="64008"/>
                </a:lnTo>
                <a:lnTo>
                  <a:pt x="461772" y="71628"/>
                </a:lnTo>
                <a:close/>
              </a:path>
              <a:path w="690879" h="91439">
                <a:moveTo>
                  <a:pt x="473963" y="33528"/>
                </a:moveTo>
                <a:lnTo>
                  <a:pt x="12192" y="33528"/>
                </a:lnTo>
                <a:lnTo>
                  <a:pt x="12192" y="25908"/>
                </a:lnTo>
                <a:lnTo>
                  <a:pt x="461772" y="25908"/>
                </a:lnTo>
                <a:lnTo>
                  <a:pt x="467867" y="19812"/>
                </a:lnTo>
                <a:lnTo>
                  <a:pt x="473963" y="19812"/>
                </a:lnTo>
                <a:lnTo>
                  <a:pt x="473963" y="33528"/>
                </a:lnTo>
                <a:close/>
              </a:path>
              <a:path w="690879" h="91439">
                <a:moveTo>
                  <a:pt x="12192" y="33528"/>
                </a:moveTo>
                <a:lnTo>
                  <a:pt x="6096" y="33528"/>
                </a:lnTo>
                <a:lnTo>
                  <a:pt x="12192" y="25908"/>
                </a:lnTo>
                <a:lnTo>
                  <a:pt x="12192" y="33528"/>
                </a:lnTo>
                <a:close/>
              </a:path>
              <a:path w="690879" h="91439">
                <a:moveTo>
                  <a:pt x="656843" y="51816"/>
                </a:moveTo>
                <a:lnTo>
                  <a:pt x="626363" y="45720"/>
                </a:lnTo>
                <a:lnTo>
                  <a:pt x="656843" y="39624"/>
                </a:lnTo>
                <a:lnTo>
                  <a:pt x="656843" y="51816"/>
                </a:lnTo>
                <a:close/>
              </a:path>
              <a:path w="690879" h="91439">
                <a:moveTo>
                  <a:pt x="659892" y="51816"/>
                </a:moveTo>
                <a:lnTo>
                  <a:pt x="656843" y="51816"/>
                </a:lnTo>
                <a:lnTo>
                  <a:pt x="656843" y="39624"/>
                </a:lnTo>
                <a:lnTo>
                  <a:pt x="659892" y="39624"/>
                </a:lnTo>
                <a:lnTo>
                  <a:pt x="690372" y="45720"/>
                </a:lnTo>
                <a:lnTo>
                  <a:pt x="659892" y="51816"/>
                </a:lnTo>
                <a:close/>
              </a:path>
              <a:path w="690879" h="91439">
                <a:moveTo>
                  <a:pt x="499872" y="83820"/>
                </a:moveTo>
                <a:lnTo>
                  <a:pt x="473963" y="83820"/>
                </a:lnTo>
                <a:lnTo>
                  <a:pt x="473963" y="76200"/>
                </a:lnTo>
                <a:lnTo>
                  <a:pt x="626363" y="45720"/>
                </a:lnTo>
                <a:lnTo>
                  <a:pt x="656843" y="51816"/>
                </a:lnTo>
                <a:lnTo>
                  <a:pt x="659892" y="51816"/>
                </a:lnTo>
                <a:lnTo>
                  <a:pt x="499872" y="83820"/>
                </a:lnTo>
                <a:close/>
              </a:path>
              <a:path w="690879" h="91439">
                <a:moveTo>
                  <a:pt x="12192" y="64008"/>
                </a:moveTo>
                <a:lnTo>
                  <a:pt x="6096" y="57912"/>
                </a:lnTo>
                <a:lnTo>
                  <a:pt x="12192" y="57912"/>
                </a:lnTo>
                <a:lnTo>
                  <a:pt x="12192" y="64008"/>
                </a:lnTo>
                <a:close/>
              </a:path>
              <a:path w="690879" h="91439">
                <a:moveTo>
                  <a:pt x="473963" y="71628"/>
                </a:moveTo>
                <a:lnTo>
                  <a:pt x="467867" y="71628"/>
                </a:lnTo>
                <a:lnTo>
                  <a:pt x="461772" y="64008"/>
                </a:lnTo>
                <a:lnTo>
                  <a:pt x="12192" y="64008"/>
                </a:lnTo>
                <a:lnTo>
                  <a:pt x="12192" y="57912"/>
                </a:lnTo>
                <a:lnTo>
                  <a:pt x="473963" y="57912"/>
                </a:lnTo>
                <a:lnTo>
                  <a:pt x="473963" y="71628"/>
                </a:lnTo>
                <a:close/>
              </a:path>
              <a:path w="690879" h="91439">
                <a:moveTo>
                  <a:pt x="461772" y="91440"/>
                </a:moveTo>
                <a:lnTo>
                  <a:pt x="461772" y="64008"/>
                </a:lnTo>
                <a:lnTo>
                  <a:pt x="467867" y="71628"/>
                </a:lnTo>
                <a:lnTo>
                  <a:pt x="473963" y="71628"/>
                </a:lnTo>
                <a:lnTo>
                  <a:pt x="473963" y="76200"/>
                </a:lnTo>
                <a:lnTo>
                  <a:pt x="466343" y="77724"/>
                </a:lnTo>
                <a:lnTo>
                  <a:pt x="473963" y="83820"/>
                </a:lnTo>
                <a:lnTo>
                  <a:pt x="499872" y="83820"/>
                </a:lnTo>
                <a:lnTo>
                  <a:pt x="461772" y="91440"/>
                </a:lnTo>
                <a:close/>
              </a:path>
              <a:path w="690879" h="91439">
                <a:moveTo>
                  <a:pt x="473963" y="83820"/>
                </a:moveTo>
                <a:lnTo>
                  <a:pt x="466343" y="77724"/>
                </a:lnTo>
                <a:lnTo>
                  <a:pt x="473963" y="76200"/>
                </a:lnTo>
                <a:lnTo>
                  <a:pt x="473963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3352" y="238048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114300"/>
                </a:moveTo>
                <a:lnTo>
                  <a:pt x="0" y="114300"/>
                </a:lnTo>
                <a:lnTo>
                  <a:pt x="38100" y="0"/>
                </a:lnTo>
                <a:lnTo>
                  <a:pt x="76200" y="114300"/>
                </a:lnTo>
                <a:close/>
              </a:path>
              <a:path w="76200" h="457200">
                <a:moveTo>
                  <a:pt x="57912" y="457200"/>
                </a:moveTo>
                <a:lnTo>
                  <a:pt x="19812" y="457200"/>
                </a:lnTo>
                <a:lnTo>
                  <a:pt x="19812" y="114300"/>
                </a:lnTo>
                <a:lnTo>
                  <a:pt x="57912" y="114300"/>
                </a:lnTo>
                <a:lnTo>
                  <a:pt x="57912" y="4572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75732" y="2360676"/>
            <a:ext cx="93345" cy="483234"/>
          </a:xfrm>
          <a:custGeom>
            <a:avLst/>
            <a:gdLst/>
            <a:ahLst/>
            <a:cxnLst/>
            <a:rect l="l" t="t" r="r" b="b"/>
            <a:pathLst>
              <a:path w="93345" h="483235">
                <a:moveTo>
                  <a:pt x="21336" y="140208"/>
                </a:moveTo>
                <a:lnTo>
                  <a:pt x="0" y="140208"/>
                </a:lnTo>
                <a:lnTo>
                  <a:pt x="45719" y="0"/>
                </a:lnTo>
                <a:lnTo>
                  <a:pt x="52909" y="21336"/>
                </a:lnTo>
                <a:lnTo>
                  <a:pt x="39624" y="21336"/>
                </a:lnTo>
                <a:lnTo>
                  <a:pt x="45720" y="39624"/>
                </a:lnTo>
                <a:lnTo>
                  <a:pt x="16256" y="128016"/>
                </a:lnTo>
                <a:lnTo>
                  <a:pt x="7620" y="128016"/>
                </a:lnTo>
                <a:lnTo>
                  <a:pt x="13716" y="135636"/>
                </a:lnTo>
                <a:lnTo>
                  <a:pt x="21336" y="135636"/>
                </a:lnTo>
                <a:lnTo>
                  <a:pt x="21336" y="140208"/>
                </a:lnTo>
                <a:close/>
              </a:path>
              <a:path w="93345" h="483235">
                <a:moveTo>
                  <a:pt x="45720" y="39624"/>
                </a:moveTo>
                <a:lnTo>
                  <a:pt x="39624" y="21336"/>
                </a:lnTo>
                <a:lnTo>
                  <a:pt x="51816" y="21336"/>
                </a:lnTo>
                <a:lnTo>
                  <a:pt x="45720" y="39624"/>
                </a:lnTo>
                <a:close/>
              </a:path>
              <a:path w="93345" h="483235">
                <a:moveTo>
                  <a:pt x="77724" y="135636"/>
                </a:moveTo>
                <a:lnTo>
                  <a:pt x="45720" y="39624"/>
                </a:lnTo>
                <a:lnTo>
                  <a:pt x="51816" y="21336"/>
                </a:lnTo>
                <a:lnTo>
                  <a:pt x="52909" y="21336"/>
                </a:lnTo>
                <a:lnTo>
                  <a:pt x="88855" y="128016"/>
                </a:lnTo>
                <a:lnTo>
                  <a:pt x="83820" y="128016"/>
                </a:lnTo>
                <a:lnTo>
                  <a:pt x="77724" y="135636"/>
                </a:lnTo>
                <a:close/>
              </a:path>
              <a:path w="93345" h="483235">
                <a:moveTo>
                  <a:pt x="13716" y="135636"/>
                </a:moveTo>
                <a:lnTo>
                  <a:pt x="7620" y="128016"/>
                </a:lnTo>
                <a:lnTo>
                  <a:pt x="16256" y="128016"/>
                </a:lnTo>
                <a:lnTo>
                  <a:pt x="13716" y="135636"/>
                </a:lnTo>
                <a:close/>
              </a:path>
              <a:path w="93345" h="483235">
                <a:moveTo>
                  <a:pt x="21336" y="135636"/>
                </a:moveTo>
                <a:lnTo>
                  <a:pt x="13716" y="135636"/>
                </a:lnTo>
                <a:lnTo>
                  <a:pt x="16256" y="128016"/>
                </a:lnTo>
                <a:lnTo>
                  <a:pt x="33528" y="128016"/>
                </a:lnTo>
                <a:lnTo>
                  <a:pt x="33528" y="134112"/>
                </a:lnTo>
                <a:lnTo>
                  <a:pt x="21336" y="134112"/>
                </a:lnTo>
                <a:lnTo>
                  <a:pt x="21336" y="135636"/>
                </a:lnTo>
                <a:close/>
              </a:path>
              <a:path w="93345" h="483235">
                <a:moveTo>
                  <a:pt x="59436" y="477012"/>
                </a:moveTo>
                <a:lnTo>
                  <a:pt x="59436" y="128016"/>
                </a:lnTo>
                <a:lnTo>
                  <a:pt x="75184" y="128016"/>
                </a:lnTo>
                <a:lnTo>
                  <a:pt x="77216" y="134112"/>
                </a:lnTo>
                <a:lnTo>
                  <a:pt x="71628" y="134112"/>
                </a:lnTo>
                <a:lnTo>
                  <a:pt x="65532" y="140208"/>
                </a:lnTo>
                <a:lnTo>
                  <a:pt x="71628" y="140208"/>
                </a:lnTo>
                <a:lnTo>
                  <a:pt x="71628" y="470916"/>
                </a:lnTo>
                <a:lnTo>
                  <a:pt x="65532" y="470916"/>
                </a:lnTo>
                <a:lnTo>
                  <a:pt x="59436" y="477012"/>
                </a:lnTo>
                <a:close/>
              </a:path>
              <a:path w="93345" h="483235">
                <a:moveTo>
                  <a:pt x="91423" y="135636"/>
                </a:moveTo>
                <a:lnTo>
                  <a:pt x="77724" y="135636"/>
                </a:lnTo>
                <a:lnTo>
                  <a:pt x="83820" y="128016"/>
                </a:lnTo>
                <a:lnTo>
                  <a:pt x="88855" y="128016"/>
                </a:lnTo>
                <a:lnTo>
                  <a:pt x="91423" y="135636"/>
                </a:lnTo>
                <a:close/>
              </a:path>
              <a:path w="93345" h="483235">
                <a:moveTo>
                  <a:pt x="71628" y="483108"/>
                </a:moveTo>
                <a:lnTo>
                  <a:pt x="21336" y="483108"/>
                </a:lnTo>
                <a:lnTo>
                  <a:pt x="21336" y="134112"/>
                </a:lnTo>
                <a:lnTo>
                  <a:pt x="27432" y="140208"/>
                </a:lnTo>
                <a:lnTo>
                  <a:pt x="33528" y="140208"/>
                </a:lnTo>
                <a:lnTo>
                  <a:pt x="33528" y="470916"/>
                </a:lnTo>
                <a:lnTo>
                  <a:pt x="27432" y="470916"/>
                </a:lnTo>
                <a:lnTo>
                  <a:pt x="33528" y="477012"/>
                </a:lnTo>
                <a:lnTo>
                  <a:pt x="71628" y="477012"/>
                </a:lnTo>
                <a:lnTo>
                  <a:pt x="71628" y="483108"/>
                </a:lnTo>
                <a:close/>
              </a:path>
              <a:path w="93345" h="483235">
                <a:moveTo>
                  <a:pt x="33528" y="140208"/>
                </a:moveTo>
                <a:lnTo>
                  <a:pt x="27432" y="140208"/>
                </a:lnTo>
                <a:lnTo>
                  <a:pt x="21336" y="134112"/>
                </a:lnTo>
                <a:lnTo>
                  <a:pt x="33528" y="134112"/>
                </a:lnTo>
                <a:lnTo>
                  <a:pt x="33528" y="140208"/>
                </a:lnTo>
                <a:close/>
              </a:path>
              <a:path w="93345" h="483235">
                <a:moveTo>
                  <a:pt x="71628" y="140208"/>
                </a:moveTo>
                <a:lnTo>
                  <a:pt x="65532" y="140208"/>
                </a:lnTo>
                <a:lnTo>
                  <a:pt x="71628" y="134112"/>
                </a:lnTo>
                <a:lnTo>
                  <a:pt x="71628" y="140208"/>
                </a:lnTo>
                <a:close/>
              </a:path>
              <a:path w="93345" h="483235">
                <a:moveTo>
                  <a:pt x="92964" y="140208"/>
                </a:moveTo>
                <a:lnTo>
                  <a:pt x="71628" y="140208"/>
                </a:lnTo>
                <a:lnTo>
                  <a:pt x="71628" y="134112"/>
                </a:lnTo>
                <a:lnTo>
                  <a:pt x="77216" y="134112"/>
                </a:lnTo>
                <a:lnTo>
                  <a:pt x="77724" y="135636"/>
                </a:lnTo>
                <a:lnTo>
                  <a:pt x="91423" y="135636"/>
                </a:lnTo>
                <a:lnTo>
                  <a:pt x="92964" y="140208"/>
                </a:lnTo>
                <a:close/>
              </a:path>
              <a:path w="93345" h="483235">
                <a:moveTo>
                  <a:pt x="33528" y="477012"/>
                </a:moveTo>
                <a:lnTo>
                  <a:pt x="27432" y="470916"/>
                </a:lnTo>
                <a:lnTo>
                  <a:pt x="33528" y="470916"/>
                </a:lnTo>
                <a:lnTo>
                  <a:pt x="33528" y="477012"/>
                </a:lnTo>
                <a:close/>
              </a:path>
              <a:path w="93345" h="483235">
                <a:moveTo>
                  <a:pt x="59436" y="477012"/>
                </a:moveTo>
                <a:lnTo>
                  <a:pt x="33528" y="477012"/>
                </a:lnTo>
                <a:lnTo>
                  <a:pt x="33528" y="470916"/>
                </a:lnTo>
                <a:lnTo>
                  <a:pt x="59436" y="470916"/>
                </a:lnTo>
                <a:lnTo>
                  <a:pt x="59436" y="477012"/>
                </a:lnTo>
                <a:close/>
              </a:path>
              <a:path w="93345" h="483235">
                <a:moveTo>
                  <a:pt x="71628" y="477012"/>
                </a:moveTo>
                <a:lnTo>
                  <a:pt x="59436" y="477012"/>
                </a:lnTo>
                <a:lnTo>
                  <a:pt x="65532" y="470916"/>
                </a:lnTo>
                <a:lnTo>
                  <a:pt x="71628" y="470916"/>
                </a:lnTo>
                <a:lnTo>
                  <a:pt x="71628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41647" y="2558796"/>
            <a:ext cx="1369060" cy="79375"/>
          </a:xfrm>
          <a:custGeom>
            <a:avLst/>
            <a:gdLst/>
            <a:ahLst/>
            <a:cxnLst/>
            <a:rect l="l" t="t" r="r" b="b"/>
            <a:pathLst>
              <a:path w="1369060" h="79375">
                <a:moveTo>
                  <a:pt x="1069848" y="79247"/>
                </a:moveTo>
                <a:lnTo>
                  <a:pt x="1069848" y="59435"/>
                </a:lnTo>
                <a:lnTo>
                  <a:pt x="0" y="59435"/>
                </a:lnTo>
                <a:lnTo>
                  <a:pt x="0" y="19811"/>
                </a:lnTo>
                <a:lnTo>
                  <a:pt x="1069848" y="19811"/>
                </a:lnTo>
                <a:lnTo>
                  <a:pt x="1069848" y="0"/>
                </a:lnTo>
                <a:lnTo>
                  <a:pt x="1368551" y="39623"/>
                </a:lnTo>
                <a:lnTo>
                  <a:pt x="1069848" y="7924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35552" y="2551175"/>
            <a:ext cx="1423670" cy="94615"/>
          </a:xfrm>
          <a:custGeom>
            <a:avLst/>
            <a:gdLst/>
            <a:ahLst/>
            <a:cxnLst/>
            <a:rect l="l" t="t" r="r" b="b"/>
            <a:pathLst>
              <a:path w="1423670" h="94614">
                <a:moveTo>
                  <a:pt x="1069848" y="27432"/>
                </a:moveTo>
                <a:lnTo>
                  <a:pt x="1069848" y="0"/>
                </a:lnTo>
                <a:lnTo>
                  <a:pt x="1126875" y="7620"/>
                </a:lnTo>
                <a:lnTo>
                  <a:pt x="1083564" y="7620"/>
                </a:lnTo>
                <a:lnTo>
                  <a:pt x="1075943" y="13716"/>
                </a:lnTo>
                <a:lnTo>
                  <a:pt x="1083564" y="14726"/>
                </a:lnTo>
                <a:lnTo>
                  <a:pt x="1083564" y="21336"/>
                </a:lnTo>
                <a:lnTo>
                  <a:pt x="1075943" y="21336"/>
                </a:lnTo>
                <a:lnTo>
                  <a:pt x="1069848" y="27432"/>
                </a:lnTo>
                <a:close/>
              </a:path>
              <a:path w="1423670" h="94614">
                <a:moveTo>
                  <a:pt x="1083564" y="14726"/>
                </a:moveTo>
                <a:lnTo>
                  <a:pt x="1075943" y="13716"/>
                </a:lnTo>
                <a:lnTo>
                  <a:pt x="1083564" y="7620"/>
                </a:lnTo>
                <a:lnTo>
                  <a:pt x="1083564" y="14726"/>
                </a:lnTo>
                <a:close/>
              </a:path>
              <a:path w="1423670" h="94614">
                <a:moveTo>
                  <a:pt x="1328693" y="47244"/>
                </a:moveTo>
                <a:lnTo>
                  <a:pt x="1083564" y="14726"/>
                </a:lnTo>
                <a:lnTo>
                  <a:pt x="1083564" y="7620"/>
                </a:lnTo>
                <a:lnTo>
                  <a:pt x="1126875" y="7620"/>
                </a:lnTo>
                <a:lnTo>
                  <a:pt x="1377794" y="41148"/>
                </a:lnTo>
                <a:lnTo>
                  <a:pt x="1374648" y="41148"/>
                </a:lnTo>
                <a:lnTo>
                  <a:pt x="1328693" y="47244"/>
                </a:lnTo>
                <a:close/>
              </a:path>
              <a:path w="1423670" h="94614">
                <a:moveTo>
                  <a:pt x="1069848" y="73152"/>
                </a:moveTo>
                <a:lnTo>
                  <a:pt x="0" y="73152"/>
                </a:lnTo>
                <a:lnTo>
                  <a:pt x="0" y="21336"/>
                </a:lnTo>
                <a:lnTo>
                  <a:pt x="1069848" y="21336"/>
                </a:lnTo>
                <a:lnTo>
                  <a:pt x="1069848" y="27432"/>
                </a:lnTo>
                <a:lnTo>
                  <a:pt x="12192" y="27432"/>
                </a:lnTo>
                <a:lnTo>
                  <a:pt x="6096" y="33528"/>
                </a:lnTo>
                <a:lnTo>
                  <a:pt x="12192" y="33528"/>
                </a:lnTo>
                <a:lnTo>
                  <a:pt x="12192" y="60960"/>
                </a:lnTo>
                <a:lnTo>
                  <a:pt x="6096" y="60960"/>
                </a:lnTo>
                <a:lnTo>
                  <a:pt x="12192" y="67056"/>
                </a:lnTo>
                <a:lnTo>
                  <a:pt x="1069848" y="67056"/>
                </a:lnTo>
                <a:lnTo>
                  <a:pt x="1069848" y="73152"/>
                </a:lnTo>
                <a:close/>
              </a:path>
              <a:path w="1423670" h="94614">
                <a:moveTo>
                  <a:pt x="1083564" y="33528"/>
                </a:moveTo>
                <a:lnTo>
                  <a:pt x="12192" y="33528"/>
                </a:lnTo>
                <a:lnTo>
                  <a:pt x="12192" y="27432"/>
                </a:lnTo>
                <a:lnTo>
                  <a:pt x="1069848" y="27432"/>
                </a:lnTo>
                <a:lnTo>
                  <a:pt x="1075943" y="21336"/>
                </a:lnTo>
                <a:lnTo>
                  <a:pt x="1083564" y="21336"/>
                </a:lnTo>
                <a:lnTo>
                  <a:pt x="1083564" y="33528"/>
                </a:lnTo>
                <a:close/>
              </a:path>
              <a:path w="1423670" h="94614">
                <a:moveTo>
                  <a:pt x="12192" y="33528"/>
                </a:moveTo>
                <a:lnTo>
                  <a:pt x="6096" y="33528"/>
                </a:lnTo>
                <a:lnTo>
                  <a:pt x="12192" y="27432"/>
                </a:lnTo>
                <a:lnTo>
                  <a:pt x="12192" y="33528"/>
                </a:lnTo>
                <a:close/>
              </a:path>
              <a:path w="1423670" h="94614">
                <a:moveTo>
                  <a:pt x="1374648" y="53340"/>
                </a:moveTo>
                <a:lnTo>
                  <a:pt x="1328693" y="47244"/>
                </a:lnTo>
                <a:lnTo>
                  <a:pt x="1374648" y="41148"/>
                </a:lnTo>
                <a:lnTo>
                  <a:pt x="1374648" y="53340"/>
                </a:lnTo>
                <a:close/>
              </a:path>
              <a:path w="1423670" h="94614">
                <a:moveTo>
                  <a:pt x="1377794" y="53340"/>
                </a:moveTo>
                <a:lnTo>
                  <a:pt x="1374648" y="53340"/>
                </a:lnTo>
                <a:lnTo>
                  <a:pt x="1374648" y="41148"/>
                </a:lnTo>
                <a:lnTo>
                  <a:pt x="1377794" y="41148"/>
                </a:lnTo>
                <a:lnTo>
                  <a:pt x="1423416" y="47244"/>
                </a:lnTo>
                <a:lnTo>
                  <a:pt x="1377794" y="53340"/>
                </a:lnTo>
                <a:close/>
              </a:path>
              <a:path w="1423670" h="94614">
                <a:moveTo>
                  <a:pt x="1126875" y="86868"/>
                </a:moveTo>
                <a:lnTo>
                  <a:pt x="1083564" y="86868"/>
                </a:lnTo>
                <a:lnTo>
                  <a:pt x="1083564" y="79761"/>
                </a:lnTo>
                <a:lnTo>
                  <a:pt x="1328693" y="47244"/>
                </a:lnTo>
                <a:lnTo>
                  <a:pt x="1374648" y="53340"/>
                </a:lnTo>
                <a:lnTo>
                  <a:pt x="1377794" y="53340"/>
                </a:lnTo>
                <a:lnTo>
                  <a:pt x="1126875" y="86868"/>
                </a:lnTo>
                <a:close/>
              </a:path>
              <a:path w="1423670" h="94614">
                <a:moveTo>
                  <a:pt x="12192" y="67056"/>
                </a:moveTo>
                <a:lnTo>
                  <a:pt x="6096" y="60960"/>
                </a:lnTo>
                <a:lnTo>
                  <a:pt x="12192" y="60960"/>
                </a:lnTo>
                <a:lnTo>
                  <a:pt x="12192" y="67056"/>
                </a:lnTo>
                <a:close/>
              </a:path>
              <a:path w="1423670" h="94614">
                <a:moveTo>
                  <a:pt x="1083564" y="73152"/>
                </a:moveTo>
                <a:lnTo>
                  <a:pt x="1075943" y="73152"/>
                </a:lnTo>
                <a:lnTo>
                  <a:pt x="1069848" y="67056"/>
                </a:lnTo>
                <a:lnTo>
                  <a:pt x="12192" y="67056"/>
                </a:lnTo>
                <a:lnTo>
                  <a:pt x="12192" y="60960"/>
                </a:lnTo>
                <a:lnTo>
                  <a:pt x="1083564" y="60960"/>
                </a:lnTo>
                <a:lnTo>
                  <a:pt x="1083564" y="73152"/>
                </a:lnTo>
                <a:close/>
              </a:path>
              <a:path w="1423670" h="94614">
                <a:moveTo>
                  <a:pt x="1069848" y="94488"/>
                </a:moveTo>
                <a:lnTo>
                  <a:pt x="1069848" y="67056"/>
                </a:lnTo>
                <a:lnTo>
                  <a:pt x="1075943" y="73152"/>
                </a:lnTo>
                <a:lnTo>
                  <a:pt x="1083564" y="73152"/>
                </a:lnTo>
                <a:lnTo>
                  <a:pt x="1083564" y="79761"/>
                </a:lnTo>
                <a:lnTo>
                  <a:pt x="1075943" y="80772"/>
                </a:lnTo>
                <a:lnTo>
                  <a:pt x="1083564" y="86868"/>
                </a:lnTo>
                <a:lnTo>
                  <a:pt x="1126875" y="86868"/>
                </a:lnTo>
                <a:lnTo>
                  <a:pt x="1069848" y="94488"/>
                </a:lnTo>
                <a:close/>
              </a:path>
              <a:path w="1423670" h="94614">
                <a:moveTo>
                  <a:pt x="1083564" y="86868"/>
                </a:moveTo>
                <a:lnTo>
                  <a:pt x="1075943" y="80772"/>
                </a:lnTo>
                <a:lnTo>
                  <a:pt x="1083564" y="79761"/>
                </a:lnTo>
                <a:lnTo>
                  <a:pt x="1083564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56588" y="2385060"/>
            <a:ext cx="88900" cy="457200"/>
          </a:xfrm>
          <a:custGeom>
            <a:avLst/>
            <a:gdLst/>
            <a:ahLst/>
            <a:cxnLst/>
            <a:rect l="l" t="t" r="r" b="b"/>
            <a:pathLst>
              <a:path w="88900" h="457200">
                <a:moveTo>
                  <a:pt x="65532" y="326136"/>
                </a:moveTo>
                <a:lnTo>
                  <a:pt x="21336" y="326136"/>
                </a:lnTo>
                <a:lnTo>
                  <a:pt x="21336" y="0"/>
                </a:lnTo>
                <a:lnTo>
                  <a:pt x="65532" y="0"/>
                </a:lnTo>
                <a:lnTo>
                  <a:pt x="65532" y="326136"/>
                </a:lnTo>
                <a:close/>
              </a:path>
              <a:path w="88900" h="457200">
                <a:moveTo>
                  <a:pt x="44196" y="457199"/>
                </a:moveTo>
                <a:lnTo>
                  <a:pt x="0" y="326136"/>
                </a:lnTo>
                <a:lnTo>
                  <a:pt x="88391" y="326136"/>
                </a:lnTo>
                <a:lnTo>
                  <a:pt x="44196" y="4571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47444" y="2378963"/>
            <a:ext cx="105410" cy="483234"/>
          </a:xfrm>
          <a:custGeom>
            <a:avLst/>
            <a:gdLst/>
            <a:ahLst/>
            <a:cxnLst/>
            <a:rect l="l" t="t" r="r" b="b"/>
            <a:pathLst>
              <a:path w="105410" h="483235">
                <a:moveTo>
                  <a:pt x="24384" y="332232"/>
                </a:moveTo>
                <a:lnTo>
                  <a:pt x="24384" y="0"/>
                </a:lnTo>
                <a:lnTo>
                  <a:pt x="80772" y="0"/>
                </a:lnTo>
                <a:lnTo>
                  <a:pt x="80772" y="6096"/>
                </a:lnTo>
                <a:lnTo>
                  <a:pt x="36576" y="6096"/>
                </a:lnTo>
                <a:lnTo>
                  <a:pt x="30480" y="12192"/>
                </a:lnTo>
                <a:lnTo>
                  <a:pt x="36576" y="12192"/>
                </a:lnTo>
                <a:lnTo>
                  <a:pt x="36576" y="324612"/>
                </a:lnTo>
                <a:lnTo>
                  <a:pt x="30480" y="324612"/>
                </a:lnTo>
                <a:lnTo>
                  <a:pt x="24384" y="332232"/>
                </a:lnTo>
                <a:close/>
              </a:path>
              <a:path w="105410" h="483235">
                <a:moveTo>
                  <a:pt x="36576" y="12192"/>
                </a:moveTo>
                <a:lnTo>
                  <a:pt x="30480" y="12192"/>
                </a:lnTo>
                <a:lnTo>
                  <a:pt x="36576" y="6096"/>
                </a:lnTo>
                <a:lnTo>
                  <a:pt x="36576" y="12192"/>
                </a:lnTo>
                <a:close/>
              </a:path>
              <a:path w="105410" h="483235">
                <a:moveTo>
                  <a:pt x="68580" y="12192"/>
                </a:moveTo>
                <a:lnTo>
                  <a:pt x="36576" y="12192"/>
                </a:lnTo>
                <a:lnTo>
                  <a:pt x="36576" y="6096"/>
                </a:lnTo>
                <a:lnTo>
                  <a:pt x="68580" y="6096"/>
                </a:lnTo>
                <a:lnTo>
                  <a:pt x="68580" y="12192"/>
                </a:lnTo>
                <a:close/>
              </a:path>
              <a:path w="105410" h="483235">
                <a:moveTo>
                  <a:pt x="88391" y="338328"/>
                </a:moveTo>
                <a:lnTo>
                  <a:pt x="68580" y="338328"/>
                </a:lnTo>
                <a:lnTo>
                  <a:pt x="68580" y="6096"/>
                </a:lnTo>
                <a:lnTo>
                  <a:pt x="74676" y="12192"/>
                </a:lnTo>
                <a:lnTo>
                  <a:pt x="80772" y="12192"/>
                </a:lnTo>
                <a:lnTo>
                  <a:pt x="80772" y="324612"/>
                </a:lnTo>
                <a:lnTo>
                  <a:pt x="74676" y="324612"/>
                </a:lnTo>
                <a:lnTo>
                  <a:pt x="80772" y="332232"/>
                </a:lnTo>
                <a:lnTo>
                  <a:pt x="90423" y="332232"/>
                </a:lnTo>
                <a:lnTo>
                  <a:pt x="88391" y="338328"/>
                </a:lnTo>
                <a:close/>
              </a:path>
              <a:path w="105410" h="483235">
                <a:moveTo>
                  <a:pt x="80772" y="12192"/>
                </a:moveTo>
                <a:lnTo>
                  <a:pt x="74676" y="12192"/>
                </a:lnTo>
                <a:lnTo>
                  <a:pt x="68580" y="6096"/>
                </a:lnTo>
                <a:lnTo>
                  <a:pt x="80772" y="6096"/>
                </a:lnTo>
                <a:lnTo>
                  <a:pt x="80772" y="12192"/>
                </a:lnTo>
                <a:close/>
              </a:path>
              <a:path w="105410" h="483235">
                <a:moveTo>
                  <a:pt x="53339" y="483108"/>
                </a:moveTo>
                <a:lnTo>
                  <a:pt x="0" y="324612"/>
                </a:lnTo>
                <a:lnTo>
                  <a:pt x="24384" y="324612"/>
                </a:lnTo>
                <a:lnTo>
                  <a:pt x="24384" y="329184"/>
                </a:lnTo>
                <a:lnTo>
                  <a:pt x="15240" y="329184"/>
                </a:lnTo>
                <a:lnTo>
                  <a:pt x="9144" y="338328"/>
                </a:lnTo>
                <a:lnTo>
                  <a:pt x="18287" y="338328"/>
                </a:lnTo>
                <a:lnTo>
                  <a:pt x="53339" y="443484"/>
                </a:lnTo>
                <a:lnTo>
                  <a:pt x="47244" y="461772"/>
                </a:lnTo>
                <a:lnTo>
                  <a:pt x="60315" y="461772"/>
                </a:lnTo>
                <a:lnTo>
                  <a:pt x="53339" y="483108"/>
                </a:lnTo>
                <a:close/>
              </a:path>
              <a:path w="105410" h="483235">
                <a:moveTo>
                  <a:pt x="36576" y="332232"/>
                </a:moveTo>
                <a:lnTo>
                  <a:pt x="24384" y="332232"/>
                </a:lnTo>
                <a:lnTo>
                  <a:pt x="30480" y="324612"/>
                </a:lnTo>
                <a:lnTo>
                  <a:pt x="36576" y="324612"/>
                </a:lnTo>
                <a:lnTo>
                  <a:pt x="36576" y="332232"/>
                </a:lnTo>
                <a:close/>
              </a:path>
              <a:path w="105410" h="483235">
                <a:moveTo>
                  <a:pt x="80772" y="332232"/>
                </a:moveTo>
                <a:lnTo>
                  <a:pt x="74676" y="324612"/>
                </a:lnTo>
                <a:lnTo>
                  <a:pt x="80772" y="324612"/>
                </a:lnTo>
                <a:lnTo>
                  <a:pt x="80772" y="332232"/>
                </a:lnTo>
                <a:close/>
              </a:path>
              <a:path w="105410" h="483235">
                <a:moveTo>
                  <a:pt x="90423" y="332232"/>
                </a:moveTo>
                <a:lnTo>
                  <a:pt x="80772" y="332232"/>
                </a:lnTo>
                <a:lnTo>
                  <a:pt x="80772" y="324612"/>
                </a:lnTo>
                <a:lnTo>
                  <a:pt x="105155" y="324612"/>
                </a:lnTo>
                <a:lnTo>
                  <a:pt x="103661" y="329184"/>
                </a:lnTo>
                <a:lnTo>
                  <a:pt x="91439" y="329184"/>
                </a:lnTo>
                <a:lnTo>
                  <a:pt x="90423" y="332232"/>
                </a:lnTo>
                <a:close/>
              </a:path>
              <a:path w="105410" h="483235">
                <a:moveTo>
                  <a:pt x="18287" y="338328"/>
                </a:moveTo>
                <a:lnTo>
                  <a:pt x="9144" y="338328"/>
                </a:lnTo>
                <a:lnTo>
                  <a:pt x="15240" y="329184"/>
                </a:lnTo>
                <a:lnTo>
                  <a:pt x="18287" y="338328"/>
                </a:lnTo>
                <a:close/>
              </a:path>
              <a:path w="105410" h="483235">
                <a:moveTo>
                  <a:pt x="36576" y="338328"/>
                </a:moveTo>
                <a:lnTo>
                  <a:pt x="18287" y="338328"/>
                </a:lnTo>
                <a:lnTo>
                  <a:pt x="15240" y="329184"/>
                </a:lnTo>
                <a:lnTo>
                  <a:pt x="24384" y="329184"/>
                </a:lnTo>
                <a:lnTo>
                  <a:pt x="24384" y="332232"/>
                </a:lnTo>
                <a:lnTo>
                  <a:pt x="36576" y="332232"/>
                </a:lnTo>
                <a:lnTo>
                  <a:pt x="36576" y="338328"/>
                </a:lnTo>
                <a:close/>
              </a:path>
              <a:path w="105410" h="483235">
                <a:moveTo>
                  <a:pt x="60315" y="461772"/>
                </a:moveTo>
                <a:lnTo>
                  <a:pt x="59436" y="461772"/>
                </a:lnTo>
                <a:lnTo>
                  <a:pt x="53339" y="443484"/>
                </a:lnTo>
                <a:lnTo>
                  <a:pt x="91439" y="329184"/>
                </a:lnTo>
                <a:lnTo>
                  <a:pt x="97536" y="338328"/>
                </a:lnTo>
                <a:lnTo>
                  <a:pt x="100671" y="338328"/>
                </a:lnTo>
                <a:lnTo>
                  <a:pt x="60315" y="461772"/>
                </a:lnTo>
                <a:close/>
              </a:path>
              <a:path w="105410" h="483235">
                <a:moveTo>
                  <a:pt x="100671" y="338328"/>
                </a:moveTo>
                <a:lnTo>
                  <a:pt x="97536" y="338328"/>
                </a:lnTo>
                <a:lnTo>
                  <a:pt x="91439" y="329184"/>
                </a:lnTo>
                <a:lnTo>
                  <a:pt x="103661" y="329184"/>
                </a:lnTo>
                <a:lnTo>
                  <a:pt x="100671" y="338328"/>
                </a:lnTo>
                <a:close/>
              </a:path>
              <a:path w="105410" h="483235">
                <a:moveTo>
                  <a:pt x="59436" y="461772"/>
                </a:moveTo>
                <a:lnTo>
                  <a:pt x="47244" y="461772"/>
                </a:lnTo>
                <a:lnTo>
                  <a:pt x="53339" y="443484"/>
                </a:lnTo>
                <a:lnTo>
                  <a:pt x="59436" y="461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07690" y="3854191"/>
            <a:ext cx="3686810" cy="1177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电流源（恒流源）代替</a:t>
            </a: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FF3300"/>
                </a:solidFill>
                <a:latin typeface="Palatino Linotype"/>
                <a:cs typeface="Palatino Linotype"/>
              </a:rPr>
              <a:t>e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88900" marR="221615">
              <a:lnSpc>
                <a:spcPct val="100000"/>
              </a:lnSpc>
              <a:spcBef>
                <a:spcPts val="575"/>
              </a:spcBef>
            </a:pPr>
            <a:r>
              <a:rPr dirty="0" sz="2400" spc="10">
                <a:latin typeface="宋体"/>
                <a:cs typeface="宋体"/>
              </a:rPr>
              <a:t>动态电阻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Palatino Linotype"/>
                <a:cs typeface="Palatino Linotype"/>
              </a:rPr>
              <a:t>o</a:t>
            </a:r>
            <a:r>
              <a:rPr dirty="0" sz="2400" spc="10">
                <a:latin typeface="宋体"/>
                <a:cs typeface="宋体"/>
              </a:rPr>
              <a:t>大 </a:t>
            </a:r>
            <a:r>
              <a:rPr dirty="0" sz="2400" spc="-117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直</a:t>
            </a:r>
            <a:r>
              <a:rPr dirty="0" sz="2400">
                <a:latin typeface="宋体"/>
                <a:cs typeface="宋体"/>
              </a:rPr>
              <a:t>流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阻</a:t>
            </a:r>
            <a:r>
              <a:rPr dirty="0" sz="2400" spc="20">
                <a:latin typeface="宋体"/>
                <a:cs typeface="宋体"/>
              </a:rPr>
              <a:t>小</a:t>
            </a: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易</a:t>
            </a:r>
            <a:r>
              <a:rPr dirty="0" sz="2400">
                <a:latin typeface="宋体"/>
                <a:cs typeface="宋体"/>
              </a:rPr>
              <a:t>于</a:t>
            </a:r>
            <a:r>
              <a:rPr dirty="0" sz="2400" spc="20">
                <a:latin typeface="宋体"/>
                <a:cs typeface="宋体"/>
              </a:rPr>
              <a:t>偏</a:t>
            </a:r>
            <a:r>
              <a:rPr dirty="0" sz="2400">
                <a:latin typeface="宋体"/>
                <a:cs typeface="宋体"/>
              </a:rPr>
              <a:t>置）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4890" y="3138487"/>
            <a:ext cx="495744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Palatino Linotype"/>
                <a:cs typeface="Palatino Linotype"/>
              </a:rPr>
              <a:t>IC</a:t>
            </a:r>
            <a:r>
              <a:rPr dirty="0" sz="2400" spc="15">
                <a:latin typeface="宋体"/>
                <a:cs typeface="宋体"/>
              </a:rPr>
              <a:t>中大电阻占用面积大，且不精确。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37247" y="368198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55407" y="2257044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8956" y="971069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69264"/>
                </a:lnTo>
                <a:lnTo>
                  <a:pt x="38100" y="969264"/>
                </a:lnTo>
                <a:lnTo>
                  <a:pt x="28956" y="971069"/>
                </a:lnTo>
                <a:close/>
              </a:path>
              <a:path w="76200" h="1045845">
                <a:moveTo>
                  <a:pt x="47244" y="1007364"/>
                </a:moveTo>
                <a:lnTo>
                  <a:pt x="28956" y="1007364"/>
                </a:lnTo>
                <a:lnTo>
                  <a:pt x="28956" y="971069"/>
                </a:lnTo>
                <a:lnTo>
                  <a:pt x="38100" y="969264"/>
                </a:lnTo>
                <a:lnTo>
                  <a:pt x="47244" y="971069"/>
                </a:lnTo>
                <a:lnTo>
                  <a:pt x="47244" y="1007364"/>
                </a:lnTo>
                <a:close/>
              </a:path>
              <a:path w="76200" h="1045845">
                <a:moveTo>
                  <a:pt x="47244" y="971069"/>
                </a:moveTo>
                <a:lnTo>
                  <a:pt x="38100" y="969264"/>
                </a:lnTo>
                <a:lnTo>
                  <a:pt x="47244" y="969264"/>
                </a:lnTo>
                <a:lnTo>
                  <a:pt x="47244" y="971069"/>
                </a:lnTo>
                <a:close/>
              </a:path>
              <a:path w="76200" h="1045845">
                <a:moveTo>
                  <a:pt x="38100" y="1045464"/>
                </a:moveTo>
                <a:lnTo>
                  <a:pt x="23145" y="1042511"/>
                </a:lnTo>
                <a:lnTo>
                  <a:pt x="11049" y="1034415"/>
                </a:lnTo>
                <a:lnTo>
                  <a:pt x="2952" y="1022318"/>
                </a:lnTo>
                <a:lnTo>
                  <a:pt x="0" y="1007364"/>
                </a:lnTo>
                <a:lnTo>
                  <a:pt x="2952" y="992409"/>
                </a:lnTo>
                <a:lnTo>
                  <a:pt x="11049" y="980313"/>
                </a:lnTo>
                <a:lnTo>
                  <a:pt x="23145" y="972216"/>
                </a:lnTo>
                <a:lnTo>
                  <a:pt x="28956" y="971069"/>
                </a:lnTo>
                <a:lnTo>
                  <a:pt x="28956" y="1007364"/>
                </a:lnTo>
                <a:lnTo>
                  <a:pt x="76200" y="1007364"/>
                </a:lnTo>
                <a:lnTo>
                  <a:pt x="73247" y="1022318"/>
                </a:lnTo>
                <a:lnTo>
                  <a:pt x="65151" y="1034415"/>
                </a:lnTo>
                <a:lnTo>
                  <a:pt x="53054" y="1042511"/>
                </a:lnTo>
                <a:lnTo>
                  <a:pt x="38100" y="1045464"/>
                </a:lnTo>
                <a:close/>
              </a:path>
              <a:path w="76200" h="1045845">
                <a:moveTo>
                  <a:pt x="76200" y="1007364"/>
                </a:moveTo>
                <a:lnTo>
                  <a:pt x="47244" y="1007364"/>
                </a:lnTo>
                <a:lnTo>
                  <a:pt x="47244" y="971069"/>
                </a:lnTo>
                <a:lnTo>
                  <a:pt x="53054" y="972216"/>
                </a:lnTo>
                <a:lnTo>
                  <a:pt x="65151" y="980313"/>
                </a:lnTo>
                <a:lnTo>
                  <a:pt x="73247" y="992409"/>
                </a:lnTo>
                <a:lnTo>
                  <a:pt x="76200" y="1007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93507" y="327126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87411" y="3276600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92340" y="3541776"/>
            <a:ext cx="195580" cy="104139"/>
          </a:xfrm>
          <a:custGeom>
            <a:avLst/>
            <a:gdLst/>
            <a:ahLst/>
            <a:cxnLst/>
            <a:rect l="l" t="t" r="r" b="b"/>
            <a:pathLst>
              <a:path w="195579" h="104139">
                <a:moveTo>
                  <a:pt x="9144" y="103632"/>
                </a:moveTo>
                <a:lnTo>
                  <a:pt x="0" y="85343"/>
                </a:lnTo>
                <a:lnTo>
                  <a:pt x="185928" y="0"/>
                </a:lnTo>
                <a:lnTo>
                  <a:pt x="195072" y="16764"/>
                </a:lnTo>
                <a:lnTo>
                  <a:pt x="9144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96911" y="3497580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92340" y="3698748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8308" y="87787"/>
                </a:moveTo>
                <a:lnTo>
                  <a:pt x="0" y="16764"/>
                </a:lnTo>
                <a:lnTo>
                  <a:pt x="9144" y="0"/>
                </a:lnTo>
                <a:lnTo>
                  <a:pt x="146487" y="70527"/>
                </a:lnTo>
                <a:lnTo>
                  <a:pt x="156920" y="86503"/>
                </a:lnTo>
                <a:lnTo>
                  <a:pt x="138308" y="87787"/>
                </a:lnTo>
                <a:close/>
              </a:path>
              <a:path w="190500" h="109854">
                <a:moveTo>
                  <a:pt x="190500" y="103632"/>
                </a:moveTo>
                <a:lnTo>
                  <a:pt x="169164" y="103632"/>
                </a:lnTo>
                <a:lnTo>
                  <a:pt x="178308" y="86868"/>
                </a:lnTo>
                <a:lnTo>
                  <a:pt x="146487" y="70527"/>
                </a:lnTo>
                <a:lnTo>
                  <a:pt x="117348" y="25908"/>
                </a:lnTo>
                <a:lnTo>
                  <a:pt x="115824" y="21336"/>
                </a:lnTo>
                <a:lnTo>
                  <a:pt x="115824" y="16764"/>
                </a:lnTo>
                <a:lnTo>
                  <a:pt x="124968" y="10668"/>
                </a:lnTo>
                <a:lnTo>
                  <a:pt x="131064" y="12192"/>
                </a:lnTo>
                <a:lnTo>
                  <a:pt x="134112" y="16764"/>
                </a:lnTo>
                <a:lnTo>
                  <a:pt x="190500" y="103632"/>
                </a:lnTo>
                <a:close/>
              </a:path>
              <a:path w="190500" h="109854">
                <a:moveTo>
                  <a:pt x="156920" y="86503"/>
                </a:moveTo>
                <a:lnTo>
                  <a:pt x="146487" y="70527"/>
                </a:lnTo>
                <a:lnTo>
                  <a:pt x="175340" y="85344"/>
                </a:lnTo>
                <a:lnTo>
                  <a:pt x="173736" y="85344"/>
                </a:lnTo>
                <a:lnTo>
                  <a:pt x="156920" y="86503"/>
                </a:lnTo>
                <a:close/>
              </a:path>
              <a:path w="190500" h="109854">
                <a:moveTo>
                  <a:pt x="166116" y="100584"/>
                </a:moveTo>
                <a:lnTo>
                  <a:pt x="156920" y="86503"/>
                </a:lnTo>
                <a:lnTo>
                  <a:pt x="173736" y="85344"/>
                </a:lnTo>
                <a:lnTo>
                  <a:pt x="166116" y="100584"/>
                </a:lnTo>
                <a:close/>
              </a:path>
              <a:path w="190500" h="109854">
                <a:moveTo>
                  <a:pt x="170826" y="100584"/>
                </a:moveTo>
                <a:lnTo>
                  <a:pt x="166116" y="100584"/>
                </a:lnTo>
                <a:lnTo>
                  <a:pt x="173736" y="85344"/>
                </a:lnTo>
                <a:lnTo>
                  <a:pt x="175340" y="85344"/>
                </a:lnTo>
                <a:lnTo>
                  <a:pt x="178308" y="86868"/>
                </a:lnTo>
                <a:lnTo>
                  <a:pt x="170826" y="100584"/>
                </a:lnTo>
                <a:close/>
              </a:path>
              <a:path w="190500" h="109854">
                <a:moveTo>
                  <a:pt x="169164" y="103632"/>
                </a:moveTo>
                <a:lnTo>
                  <a:pt x="138308" y="87787"/>
                </a:lnTo>
                <a:lnTo>
                  <a:pt x="156920" y="86503"/>
                </a:lnTo>
                <a:lnTo>
                  <a:pt x="166116" y="100584"/>
                </a:lnTo>
                <a:lnTo>
                  <a:pt x="170826" y="100584"/>
                </a:lnTo>
                <a:lnTo>
                  <a:pt x="169164" y="103632"/>
                </a:lnTo>
                <a:close/>
              </a:path>
              <a:path w="190500" h="109854">
                <a:moveTo>
                  <a:pt x="85344" y="109728"/>
                </a:moveTo>
                <a:lnTo>
                  <a:pt x="80772" y="109728"/>
                </a:lnTo>
                <a:lnTo>
                  <a:pt x="76200" y="106680"/>
                </a:lnTo>
                <a:lnTo>
                  <a:pt x="76200" y="96012"/>
                </a:lnTo>
                <a:lnTo>
                  <a:pt x="79248" y="91440"/>
                </a:lnTo>
                <a:lnTo>
                  <a:pt x="85344" y="91440"/>
                </a:lnTo>
                <a:lnTo>
                  <a:pt x="138308" y="87787"/>
                </a:lnTo>
                <a:lnTo>
                  <a:pt x="169164" y="103632"/>
                </a:lnTo>
                <a:lnTo>
                  <a:pt x="190500" y="103632"/>
                </a:lnTo>
                <a:lnTo>
                  <a:pt x="85344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82840" y="3791711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88567" y="3304992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70520" y="2075688"/>
            <a:ext cx="76200" cy="219710"/>
          </a:xfrm>
          <a:custGeom>
            <a:avLst/>
            <a:gdLst/>
            <a:ahLst/>
            <a:cxnLst/>
            <a:rect l="l" t="t" r="r" b="b"/>
            <a:pathLst>
              <a:path w="76200" h="219710">
                <a:moveTo>
                  <a:pt x="27432" y="145362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43256"/>
                </a:lnTo>
                <a:lnTo>
                  <a:pt x="38100" y="143256"/>
                </a:lnTo>
                <a:lnTo>
                  <a:pt x="27432" y="145362"/>
                </a:lnTo>
                <a:close/>
              </a:path>
              <a:path w="76200" h="219710">
                <a:moveTo>
                  <a:pt x="47244" y="181356"/>
                </a:moveTo>
                <a:lnTo>
                  <a:pt x="27432" y="181356"/>
                </a:lnTo>
                <a:lnTo>
                  <a:pt x="27432" y="145362"/>
                </a:lnTo>
                <a:lnTo>
                  <a:pt x="38100" y="143256"/>
                </a:lnTo>
                <a:lnTo>
                  <a:pt x="47244" y="145142"/>
                </a:lnTo>
                <a:lnTo>
                  <a:pt x="47244" y="181356"/>
                </a:lnTo>
                <a:close/>
              </a:path>
              <a:path w="76200" h="219710">
                <a:moveTo>
                  <a:pt x="47244" y="145142"/>
                </a:moveTo>
                <a:lnTo>
                  <a:pt x="38100" y="143256"/>
                </a:lnTo>
                <a:lnTo>
                  <a:pt x="47244" y="143256"/>
                </a:lnTo>
                <a:lnTo>
                  <a:pt x="47244" y="145142"/>
                </a:lnTo>
                <a:close/>
              </a:path>
              <a:path w="76200" h="219710">
                <a:moveTo>
                  <a:pt x="76200" y="181356"/>
                </a:moveTo>
                <a:lnTo>
                  <a:pt x="47244" y="181356"/>
                </a:lnTo>
                <a:lnTo>
                  <a:pt x="47244" y="145142"/>
                </a:lnTo>
                <a:lnTo>
                  <a:pt x="52411" y="146208"/>
                </a:lnTo>
                <a:lnTo>
                  <a:pt x="64579" y="154304"/>
                </a:lnTo>
                <a:lnTo>
                  <a:pt x="73032" y="166401"/>
                </a:lnTo>
                <a:lnTo>
                  <a:pt x="76200" y="181356"/>
                </a:lnTo>
                <a:close/>
              </a:path>
              <a:path w="76200" h="219710">
                <a:moveTo>
                  <a:pt x="38100" y="219456"/>
                </a:moveTo>
                <a:lnTo>
                  <a:pt x="23145" y="216503"/>
                </a:lnTo>
                <a:lnTo>
                  <a:pt x="11049" y="208407"/>
                </a:lnTo>
                <a:lnTo>
                  <a:pt x="2952" y="196310"/>
                </a:lnTo>
                <a:lnTo>
                  <a:pt x="0" y="181356"/>
                </a:lnTo>
                <a:lnTo>
                  <a:pt x="2952" y="166401"/>
                </a:lnTo>
                <a:lnTo>
                  <a:pt x="11049" y="154304"/>
                </a:lnTo>
                <a:lnTo>
                  <a:pt x="23145" y="146208"/>
                </a:lnTo>
                <a:lnTo>
                  <a:pt x="27432" y="145362"/>
                </a:lnTo>
                <a:lnTo>
                  <a:pt x="27432" y="181356"/>
                </a:lnTo>
                <a:lnTo>
                  <a:pt x="76200" y="181356"/>
                </a:lnTo>
                <a:lnTo>
                  <a:pt x="73032" y="196310"/>
                </a:lnTo>
                <a:lnTo>
                  <a:pt x="64579" y="208407"/>
                </a:lnTo>
                <a:lnTo>
                  <a:pt x="52411" y="216503"/>
                </a:lnTo>
                <a:lnTo>
                  <a:pt x="38100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33944" y="2075688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98080" y="2257044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26780" y="2257044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8956" y="971150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969264"/>
                </a:lnTo>
                <a:lnTo>
                  <a:pt x="38100" y="969264"/>
                </a:lnTo>
                <a:lnTo>
                  <a:pt x="28956" y="971150"/>
                </a:lnTo>
                <a:close/>
              </a:path>
              <a:path w="76200" h="1045845">
                <a:moveTo>
                  <a:pt x="48768" y="1007364"/>
                </a:moveTo>
                <a:lnTo>
                  <a:pt x="28956" y="1007364"/>
                </a:lnTo>
                <a:lnTo>
                  <a:pt x="28956" y="971150"/>
                </a:lnTo>
                <a:lnTo>
                  <a:pt x="38100" y="969264"/>
                </a:lnTo>
                <a:lnTo>
                  <a:pt x="48768" y="971370"/>
                </a:lnTo>
                <a:lnTo>
                  <a:pt x="48768" y="1007364"/>
                </a:lnTo>
                <a:close/>
              </a:path>
              <a:path w="76200" h="1045845">
                <a:moveTo>
                  <a:pt x="48768" y="971370"/>
                </a:moveTo>
                <a:lnTo>
                  <a:pt x="38100" y="969264"/>
                </a:lnTo>
                <a:lnTo>
                  <a:pt x="48768" y="969264"/>
                </a:lnTo>
                <a:lnTo>
                  <a:pt x="48768" y="971370"/>
                </a:lnTo>
                <a:close/>
              </a:path>
              <a:path w="76200" h="1045845">
                <a:moveTo>
                  <a:pt x="38100" y="1045464"/>
                </a:moveTo>
                <a:lnTo>
                  <a:pt x="23788" y="1042511"/>
                </a:lnTo>
                <a:lnTo>
                  <a:pt x="11620" y="1034415"/>
                </a:lnTo>
                <a:lnTo>
                  <a:pt x="3167" y="1022318"/>
                </a:lnTo>
                <a:lnTo>
                  <a:pt x="0" y="1007364"/>
                </a:lnTo>
                <a:lnTo>
                  <a:pt x="3167" y="992409"/>
                </a:lnTo>
                <a:lnTo>
                  <a:pt x="11620" y="980313"/>
                </a:lnTo>
                <a:lnTo>
                  <a:pt x="23788" y="972216"/>
                </a:lnTo>
                <a:lnTo>
                  <a:pt x="28956" y="971150"/>
                </a:lnTo>
                <a:lnTo>
                  <a:pt x="28956" y="1007364"/>
                </a:lnTo>
                <a:lnTo>
                  <a:pt x="76200" y="1007364"/>
                </a:lnTo>
                <a:lnTo>
                  <a:pt x="73247" y="1022318"/>
                </a:lnTo>
                <a:lnTo>
                  <a:pt x="65151" y="1034415"/>
                </a:lnTo>
                <a:lnTo>
                  <a:pt x="53054" y="1042511"/>
                </a:lnTo>
                <a:lnTo>
                  <a:pt x="38100" y="1045464"/>
                </a:lnTo>
                <a:close/>
              </a:path>
              <a:path w="76200" h="1045845">
                <a:moveTo>
                  <a:pt x="76200" y="1007364"/>
                </a:moveTo>
                <a:lnTo>
                  <a:pt x="48768" y="1007364"/>
                </a:lnTo>
                <a:lnTo>
                  <a:pt x="48768" y="971370"/>
                </a:lnTo>
                <a:lnTo>
                  <a:pt x="53054" y="972216"/>
                </a:lnTo>
                <a:lnTo>
                  <a:pt x="65151" y="980313"/>
                </a:lnTo>
                <a:lnTo>
                  <a:pt x="73247" y="992409"/>
                </a:lnTo>
                <a:lnTo>
                  <a:pt x="76200" y="1007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677415" y="3861856"/>
            <a:ext cx="101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96412" y="1872996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48867" y="2005602"/>
            <a:ext cx="24574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0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37119" y="2616708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23403" y="2604516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19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19">
                <a:moveTo>
                  <a:pt x="25908" y="25907"/>
                </a:moveTo>
                <a:lnTo>
                  <a:pt x="13716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4620" h="312419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108204" y="12191"/>
                </a:lnTo>
                <a:lnTo>
                  <a:pt x="121920" y="25907"/>
                </a:lnTo>
                <a:lnTo>
                  <a:pt x="134112" y="25907"/>
                </a:lnTo>
                <a:lnTo>
                  <a:pt x="134112" y="286511"/>
                </a:lnTo>
                <a:lnTo>
                  <a:pt x="121920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25907"/>
                </a:moveTo>
                <a:lnTo>
                  <a:pt x="121920" y="25907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5907"/>
                </a:lnTo>
                <a:close/>
              </a:path>
              <a:path w="134620" h="312419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300227"/>
                </a:moveTo>
                <a:lnTo>
                  <a:pt x="108204" y="300227"/>
                </a:lnTo>
                <a:lnTo>
                  <a:pt x="121920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11540" y="2628900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4" h="287019">
                <a:moveTo>
                  <a:pt x="0" y="0"/>
                </a:moveTo>
                <a:lnTo>
                  <a:pt x="108204" y="0"/>
                </a:lnTo>
                <a:lnTo>
                  <a:pt x="108204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99347" y="2615183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19">
                <a:moveTo>
                  <a:pt x="126491" y="312420"/>
                </a:moveTo>
                <a:lnTo>
                  <a:pt x="4572" y="312420"/>
                </a:lnTo>
                <a:lnTo>
                  <a:pt x="0" y="307847"/>
                </a:lnTo>
                <a:lnTo>
                  <a:pt x="0" y="6095"/>
                </a:lnTo>
                <a:lnTo>
                  <a:pt x="4572" y="0"/>
                </a:lnTo>
                <a:lnTo>
                  <a:pt x="126491" y="0"/>
                </a:lnTo>
                <a:lnTo>
                  <a:pt x="132588" y="6095"/>
                </a:lnTo>
                <a:lnTo>
                  <a:pt x="132588" y="13715"/>
                </a:lnTo>
                <a:lnTo>
                  <a:pt x="24384" y="13715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7847"/>
                </a:lnTo>
                <a:lnTo>
                  <a:pt x="126491" y="312420"/>
                </a:lnTo>
                <a:close/>
              </a:path>
              <a:path w="132715" h="312419">
                <a:moveTo>
                  <a:pt x="24384" y="25907"/>
                </a:moveTo>
                <a:lnTo>
                  <a:pt x="12192" y="25907"/>
                </a:lnTo>
                <a:lnTo>
                  <a:pt x="24384" y="13715"/>
                </a:lnTo>
                <a:lnTo>
                  <a:pt x="24384" y="25907"/>
                </a:lnTo>
                <a:close/>
              </a:path>
              <a:path w="132715" h="312419">
                <a:moveTo>
                  <a:pt x="106679" y="25907"/>
                </a:moveTo>
                <a:lnTo>
                  <a:pt x="24384" y="25907"/>
                </a:lnTo>
                <a:lnTo>
                  <a:pt x="24384" y="13715"/>
                </a:lnTo>
                <a:lnTo>
                  <a:pt x="106679" y="13715"/>
                </a:lnTo>
                <a:lnTo>
                  <a:pt x="106679" y="25907"/>
                </a:lnTo>
                <a:close/>
              </a:path>
              <a:path w="132715" h="312419">
                <a:moveTo>
                  <a:pt x="106679" y="300227"/>
                </a:moveTo>
                <a:lnTo>
                  <a:pt x="106679" y="13715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6679" y="300227"/>
                </a:lnTo>
                <a:close/>
              </a:path>
              <a:path w="132715" h="312419">
                <a:moveTo>
                  <a:pt x="132588" y="25907"/>
                </a:moveTo>
                <a:lnTo>
                  <a:pt x="120396" y="25907"/>
                </a:lnTo>
                <a:lnTo>
                  <a:pt x="106679" y="13715"/>
                </a:lnTo>
                <a:lnTo>
                  <a:pt x="132588" y="13715"/>
                </a:lnTo>
                <a:lnTo>
                  <a:pt x="132588" y="25907"/>
                </a:lnTo>
                <a:close/>
              </a:path>
              <a:path w="132715" h="312419">
                <a:moveTo>
                  <a:pt x="24384" y="300227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7"/>
                </a:lnTo>
                <a:close/>
              </a:path>
              <a:path w="132715" h="312419">
                <a:moveTo>
                  <a:pt x="106679" y="300227"/>
                </a:moveTo>
                <a:lnTo>
                  <a:pt x="24384" y="300227"/>
                </a:lnTo>
                <a:lnTo>
                  <a:pt x="24384" y="288035"/>
                </a:lnTo>
                <a:lnTo>
                  <a:pt x="106679" y="288035"/>
                </a:lnTo>
                <a:lnTo>
                  <a:pt x="106679" y="300227"/>
                </a:lnTo>
                <a:close/>
              </a:path>
              <a:path w="132715" h="312419">
                <a:moveTo>
                  <a:pt x="132588" y="300227"/>
                </a:moveTo>
                <a:lnTo>
                  <a:pt x="106679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47759" y="3687317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34755" y="327583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557259" y="3281172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558783" y="3546348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184403" y="103632"/>
                </a:moveTo>
                <a:lnTo>
                  <a:pt x="0" y="18287"/>
                </a:lnTo>
                <a:lnTo>
                  <a:pt x="7619" y="0"/>
                </a:lnTo>
                <a:lnTo>
                  <a:pt x="193548" y="85343"/>
                </a:lnTo>
                <a:lnTo>
                  <a:pt x="184403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47759" y="35021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61831" y="3703320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1137" y="88596"/>
                </a:moveTo>
                <a:lnTo>
                  <a:pt x="34060" y="87698"/>
                </a:lnTo>
                <a:lnTo>
                  <a:pt x="45361" y="69835"/>
                </a:lnTo>
                <a:lnTo>
                  <a:pt x="181355" y="0"/>
                </a:lnTo>
                <a:lnTo>
                  <a:pt x="190499" y="18288"/>
                </a:lnTo>
                <a:lnTo>
                  <a:pt x="51137" y="88596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5155" y="109728"/>
                </a:lnTo>
                <a:lnTo>
                  <a:pt x="0" y="103632"/>
                </a:lnTo>
                <a:lnTo>
                  <a:pt x="56387" y="16764"/>
                </a:lnTo>
                <a:lnTo>
                  <a:pt x="59435" y="12192"/>
                </a:lnTo>
                <a:lnTo>
                  <a:pt x="65531" y="10668"/>
                </a:lnTo>
                <a:lnTo>
                  <a:pt x="74675" y="16764"/>
                </a:lnTo>
                <a:lnTo>
                  <a:pt x="76199" y="22860"/>
                </a:lnTo>
                <a:lnTo>
                  <a:pt x="73151" y="25908"/>
                </a:lnTo>
                <a:lnTo>
                  <a:pt x="45361" y="69835"/>
                </a:lnTo>
                <a:lnTo>
                  <a:pt x="12191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6680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2191" y="86868"/>
                </a:lnTo>
                <a:lnTo>
                  <a:pt x="45361" y="69835"/>
                </a:lnTo>
                <a:lnTo>
                  <a:pt x="34585" y="86868"/>
                </a:lnTo>
                <a:lnTo>
                  <a:pt x="18287" y="86868"/>
                </a:lnTo>
                <a:lnTo>
                  <a:pt x="25907" y="100584"/>
                </a:lnTo>
                <a:lnTo>
                  <a:pt x="27377" y="100584"/>
                </a:lnTo>
                <a:lnTo>
                  <a:pt x="21335" y="103632"/>
                </a:lnTo>
                <a:close/>
              </a:path>
              <a:path w="190500" h="109854">
                <a:moveTo>
                  <a:pt x="25907" y="100584"/>
                </a:moveTo>
                <a:lnTo>
                  <a:pt x="18287" y="86868"/>
                </a:lnTo>
                <a:lnTo>
                  <a:pt x="34060" y="87698"/>
                </a:lnTo>
                <a:lnTo>
                  <a:pt x="25907" y="100584"/>
                </a:lnTo>
                <a:close/>
              </a:path>
              <a:path w="190500" h="109854">
                <a:moveTo>
                  <a:pt x="34060" y="87698"/>
                </a:moveTo>
                <a:lnTo>
                  <a:pt x="18287" y="86868"/>
                </a:lnTo>
                <a:lnTo>
                  <a:pt x="34585" y="86868"/>
                </a:lnTo>
                <a:lnTo>
                  <a:pt x="34060" y="87698"/>
                </a:lnTo>
                <a:close/>
              </a:path>
              <a:path w="190500" h="109854">
                <a:moveTo>
                  <a:pt x="27377" y="100584"/>
                </a:moveTo>
                <a:lnTo>
                  <a:pt x="25907" y="100584"/>
                </a:lnTo>
                <a:lnTo>
                  <a:pt x="34060" y="87698"/>
                </a:lnTo>
                <a:lnTo>
                  <a:pt x="51137" y="88596"/>
                </a:lnTo>
                <a:lnTo>
                  <a:pt x="27377" y="100584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1137" y="88596"/>
                </a:lnTo>
                <a:lnTo>
                  <a:pt x="105155" y="91440"/>
                </a:lnTo>
                <a:lnTo>
                  <a:pt x="111251" y="91440"/>
                </a:lnTo>
                <a:lnTo>
                  <a:pt x="114299" y="96012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61832" y="3794759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744173" y="3242542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15922" y="2577100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72514" y="2639533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53518" y="3861856"/>
            <a:ext cx="101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67678" y="2881825"/>
            <a:ext cx="899160" cy="1024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524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+  </a:t>
            </a:r>
            <a:r>
              <a:rPr dirty="0" sz="1800" spc="-60">
                <a:latin typeface="Times New Roman"/>
                <a:cs typeface="Times New Roman"/>
              </a:rPr>
              <a:t>v</a:t>
            </a:r>
            <a:r>
              <a:rPr dirty="0" baseline="-20833" sz="1800" spc="-89">
                <a:latin typeface="Palatino Linotype"/>
                <a:cs typeface="Palatino Linotype"/>
              </a:rPr>
              <a:t>O  </a:t>
            </a:r>
            <a:r>
              <a:rPr dirty="0" baseline="-20833" sz="1800" spc="30">
                <a:latin typeface="Palatino Linotype"/>
                <a:cs typeface="Palatino Linotype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  <a:tabLst>
                <a:tab pos="575945" algn="l"/>
              </a:tabLst>
            </a:pPr>
            <a:r>
              <a:rPr dirty="0" sz="1800" spc="5">
                <a:latin typeface="Times New Roman"/>
                <a:cs typeface="Times New Roman"/>
              </a:rPr>
              <a:t>+	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70"/>
              </a:lnSpc>
              <a:spcBef>
                <a:spcPts val="445"/>
              </a:spcBef>
              <a:tabLst>
                <a:tab pos="575945" algn="l"/>
              </a:tabLst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	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12964" y="3215639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39"/>
                </a:lnTo>
                <a:lnTo>
                  <a:pt x="12954" y="76962"/>
                </a:lnTo>
                <a:lnTo>
                  <a:pt x="3476" y="62912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1388" y="3500"/>
                </a:lnTo>
                <a:lnTo>
                  <a:pt x="75438" y="13144"/>
                </a:lnTo>
                <a:lnTo>
                  <a:pt x="84915" y="27646"/>
                </a:lnTo>
                <a:lnTo>
                  <a:pt x="88391" y="45720"/>
                </a:lnTo>
                <a:lnTo>
                  <a:pt x="84915" y="62912"/>
                </a:lnTo>
                <a:lnTo>
                  <a:pt x="75438" y="76962"/>
                </a:lnTo>
                <a:lnTo>
                  <a:pt x="61388" y="86439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03819" y="3206495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73152" y="3047"/>
                </a:moveTo>
                <a:lnTo>
                  <a:pt x="33528" y="3047"/>
                </a:lnTo>
                <a:lnTo>
                  <a:pt x="41148" y="1523"/>
                </a:lnTo>
                <a:lnTo>
                  <a:pt x="42672" y="0"/>
                </a:lnTo>
                <a:lnTo>
                  <a:pt x="64008" y="0"/>
                </a:lnTo>
                <a:lnTo>
                  <a:pt x="65532" y="1523"/>
                </a:lnTo>
                <a:lnTo>
                  <a:pt x="73152" y="3047"/>
                </a:lnTo>
                <a:close/>
              </a:path>
              <a:path w="108584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32004" y="3047"/>
                </a:lnTo>
                <a:lnTo>
                  <a:pt x="74676" y="3047"/>
                </a:lnTo>
                <a:lnTo>
                  <a:pt x="74676" y="4571"/>
                </a:lnTo>
                <a:lnTo>
                  <a:pt x="76200" y="4571"/>
                </a:lnTo>
                <a:lnTo>
                  <a:pt x="82296" y="9143"/>
                </a:lnTo>
                <a:close/>
              </a:path>
              <a:path w="108584" h="109854">
                <a:moveTo>
                  <a:pt x="33528" y="24383"/>
                </a:move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9143"/>
                </a:lnTo>
                <a:lnTo>
                  <a:pt x="83820" y="9143"/>
                </a:lnTo>
                <a:lnTo>
                  <a:pt x="91439" y="15239"/>
                </a:lnTo>
                <a:lnTo>
                  <a:pt x="92964" y="16763"/>
                </a:lnTo>
                <a:lnTo>
                  <a:pt x="94107" y="18287"/>
                </a:lnTo>
                <a:lnTo>
                  <a:pt x="51816" y="18287"/>
                </a:lnTo>
                <a:lnTo>
                  <a:pt x="53339" y="18541"/>
                </a:lnTo>
                <a:lnTo>
                  <a:pt x="45719" y="19811"/>
                </a:lnTo>
                <a:lnTo>
                  <a:pt x="47244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close/>
              </a:path>
              <a:path w="108584" h="109854">
                <a:moveTo>
                  <a:pt x="53339" y="18541"/>
                </a:moveTo>
                <a:lnTo>
                  <a:pt x="51816" y="18287"/>
                </a:lnTo>
                <a:lnTo>
                  <a:pt x="54864" y="18287"/>
                </a:lnTo>
                <a:lnTo>
                  <a:pt x="53339" y="18541"/>
                </a:lnTo>
                <a:close/>
              </a:path>
              <a:path w="108584" h="109854">
                <a:moveTo>
                  <a:pt x="82296" y="35051"/>
                </a:moveTo>
                <a:lnTo>
                  <a:pt x="77724" y="28955"/>
                </a:lnTo>
                <a:lnTo>
                  <a:pt x="79248" y="28955"/>
                </a:lnTo>
                <a:lnTo>
                  <a:pt x="71628" y="24383"/>
                </a:lnTo>
                <a:lnTo>
                  <a:pt x="73152" y="24383"/>
                </a:lnTo>
                <a:lnTo>
                  <a:pt x="65532" y="21335"/>
                </a:lnTo>
                <a:lnTo>
                  <a:pt x="68580" y="21335"/>
                </a:lnTo>
                <a:lnTo>
                  <a:pt x="59436" y="19811"/>
                </a:lnTo>
                <a:lnTo>
                  <a:pt x="60960" y="19811"/>
                </a:lnTo>
                <a:lnTo>
                  <a:pt x="53339" y="18541"/>
                </a:lnTo>
                <a:lnTo>
                  <a:pt x="54864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4383"/>
                </a:lnTo>
                <a:lnTo>
                  <a:pt x="102108" y="32003"/>
                </a:lnTo>
                <a:lnTo>
                  <a:pt x="103632" y="32003"/>
                </a:lnTo>
                <a:lnTo>
                  <a:pt x="103632" y="33527"/>
                </a:lnTo>
                <a:lnTo>
                  <a:pt x="82296" y="33527"/>
                </a:lnTo>
                <a:lnTo>
                  <a:pt x="82296" y="35051"/>
                </a:lnTo>
                <a:close/>
              </a:path>
              <a:path w="108584" h="109854">
                <a:moveTo>
                  <a:pt x="83820" y="100583"/>
                </a:moveTo>
                <a:lnTo>
                  <a:pt x="22859" y="100583"/>
                </a:lnTo>
                <a:lnTo>
                  <a:pt x="22859" y="99059"/>
                </a:lnTo>
                <a:lnTo>
                  <a:pt x="15240" y="92963"/>
                </a:lnTo>
                <a:lnTo>
                  <a:pt x="9144" y="85343"/>
                </a:lnTo>
                <a:lnTo>
                  <a:pt x="7620" y="83819"/>
                </a:lnTo>
                <a:lnTo>
                  <a:pt x="4572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0" y="65531"/>
                </a:lnTo>
                <a:lnTo>
                  <a:pt x="0" y="42671"/>
                </a:lnTo>
                <a:lnTo>
                  <a:pt x="1524" y="42671"/>
                </a:lnTo>
                <a:lnTo>
                  <a:pt x="3048" y="33527"/>
                </a:lnTo>
                <a:lnTo>
                  <a:pt x="4572" y="32003"/>
                </a:lnTo>
                <a:lnTo>
                  <a:pt x="7620" y="24383"/>
                </a:lnTo>
                <a:lnTo>
                  <a:pt x="35052" y="24383"/>
                </a:lnTo>
                <a:lnTo>
                  <a:pt x="28956" y="28955"/>
                </a:lnTo>
                <a:lnTo>
                  <a:pt x="25527" y="33527"/>
                </a:lnTo>
                <a:lnTo>
                  <a:pt x="24384" y="33527"/>
                </a:lnTo>
                <a:lnTo>
                  <a:pt x="2194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304" y="48767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558" y="60959"/>
                </a:lnTo>
                <a:lnTo>
                  <a:pt x="18288" y="60959"/>
                </a:lnTo>
                <a:lnTo>
                  <a:pt x="21336" y="68579"/>
                </a:lnTo>
                <a:lnTo>
                  <a:pt x="21945" y="68579"/>
                </a:lnTo>
                <a:lnTo>
                  <a:pt x="24384" y="74675"/>
                </a:lnTo>
                <a:lnTo>
                  <a:pt x="25298" y="74675"/>
                </a:lnTo>
                <a:lnTo>
                  <a:pt x="28956" y="80771"/>
                </a:lnTo>
                <a:lnTo>
                  <a:pt x="30987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8391"/>
                </a:lnTo>
                <a:lnTo>
                  <a:pt x="43434" y="88391"/>
                </a:lnTo>
                <a:lnTo>
                  <a:pt x="47244" y="89915"/>
                </a:lnTo>
                <a:lnTo>
                  <a:pt x="94792" y="89915"/>
                </a:lnTo>
                <a:lnTo>
                  <a:pt x="92964" y="92963"/>
                </a:lnTo>
                <a:lnTo>
                  <a:pt x="91439" y="92963"/>
                </a:lnTo>
                <a:lnTo>
                  <a:pt x="83820" y="99059"/>
                </a:lnTo>
                <a:lnTo>
                  <a:pt x="83820" y="100583"/>
                </a:lnTo>
                <a:close/>
              </a:path>
              <a:path w="108584" h="109854">
                <a:moveTo>
                  <a:pt x="24384" y="35051"/>
                </a:moveTo>
                <a:lnTo>
                  <a:pt x="24384" y="33527"/>
                </a:lnTo>
                <a:lnTo>
                  <a:pt x="25527" y="33527"/>
                </a:lnTo>
                <a:lnTo>
                  <a:pt x="24384" y="35051"/>
                </a:lnTo>
                <a:close/>
              </a:path>
              <a:path w="108584" h="109854">
                <a:moveTo>
                  <a:pt x="85344" y="41147"/>
                </a:moveTo>
                <a:lnTo>
                  <a:pt x="82296" y="33527"/>
                </a:lnTo>
                <a:lnTo>
                  <a:pt x="103632" y="33527"/>
                </a:lnTo>
                <a:lnTo>
                  <a:pt x="105664" y="39623"/>
                </a:lnTo>
                <a:lnTo>
                  <a:pt x="85344" y="39623"/>
                </a:lnTo>
                <a:lnTo>
                  <a:pt x="85344" y="41147"/>
                </a:lnTo>
                <a:close/>
              </a:path>
              <a:path w="108584" h="109854">
                <a:moveTo>
                  <a:pt x="21336" y="41147"/>
                </a:moveTo>
                <a:lnTo>
                  <a:pt x="21336" y="39623"/>
                </a:lnTo>
                <a:lnTo>
                  <a:pt x="21945" y="39623"/>
                </a:lnTo>
                <a:lnTo>
                  <a:pt x="21336" y="41147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5344" y="39623"/>
                </a:lnTo>
                <a:lnTo>
                  <a:pt x="105664" y="39623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8767"/>
                </a:lnTo>
                <a:close/>
              </a:path>
              <a:path w="108584" h="109854">
                <a:moveTo>
                  <a:pt x="19304" y="48767"/>
                </a:moveTo>
                <a:lnTo>
                  <a:pt x="18288" y="48767"/>
                </a:lnTo>
                <a:lnTo>
                  <a:pt x="19812" y="45719"/>
                </a:lnTo>
                <a:lnTo>
                  <a:pt x="19304" y="48767"/>
                </a:lnTo>
                <a:close/>
              </a:path>
              <a:path w="108584" h="109854">
                <a:moveTo>
                  <a:pt x="106933" y="62483"/>
                </a:moveTo>
                <a:lnTo>
                  <a:pt x="88391" y="62483"/>
                </a:ln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4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4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4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4" h="109854">
                <a:moveTo>
                  <a:pt x="19812" y="62483"/>
                </a:moveTo>
                <a:lnTo>
                  <a:pt x="18288" y="60959"/>
                </a:lnTo>
                <a:lnTo>
                  <a:pt x="19558" y="60959"/>
                </a:lnTo>
                <a:lnTo>
                  <a:pt x="19812" y="62483"/>
                </a:lnTo>
                <a:close/>
              </a:path>
              <a:path w="108584" h="109854">
                <a:moveTo>
                  <a:pt x="106070" y="68579"/>
                </a:moveTo>
                <a:lnTo>
                  <a:pt x="85344" y="68579"/>
                </a:ln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7055"/>
                </a:lnTo>
                <a:lnTo>
                  <a:pt x="106070" y="68579"/>
                </a:lnTo>
                <a:close/>
              </a:path>
              <a:path w="108584" h="109854">
                <a:moveTo>
                  <a:pt x="21945" y="68579"/>
                </a:moveTo>
                <a:lnTo>
                  <a:pt x="21336" y="68579"/>
                </a:lnTo>
                <a:lnTo>
                  <a:pt x="21336" y="67055"/>
                </a:lnTo>
                <a:lnTo>
                  <a:pt x="21945" y="68579"/>
                </a:lnTo>
                <a:close/>
              </a:path>
              <a:path w="108584" h="109854">
                <a:moveTo>
                  <a:pt x="103632" y="74675"/>
                </a:moveTo>
                <a:lnTo>
                  <a:pt x="82296" y="74675"/>
                </a:lnTo>
                <a:lnTo>
                  <a:pt x="85344" y="67055"/>
                </a:lnTo>
                <a:lnTo>
                  <a:pt x="85344" y="68579"/>
                </a:lnTo>
                <a:lnTo>
                  <a:pt x="106070" y="68579"/>
                </a:lnTo>
                <a:lnTo>
                  <a:pt x="103632" y="74675"/>
                </a:lnTo>
                <a:close/>
              </a:path>
              <a:path w="108584" h="109854">
                <a:moveTo>
                  <a:pt x="25298" y="74675"/>
                </a:moveTo>
                <a:lnTo>
                  <a:pt x="24384" y="74675"/>
                </a:lnTo>
                <a:lnTo>
                  <a:pt x="24384" y="73151"/>
                </a:lnTo>
                <a:lnTo>
                  <a:pt x="25298" y="74675"/>
                </a:lnTo>
                <a:close/>
              </a:path>
              <a:path w="108584" h="109854">
                <a:moveTo>
                  <a:pt x="78295" y="79819"/>
                </a:moveTo>
                <a:lnTo>
                  <a:pt x="82296" y="73151"/>
                </a:lnTo>
                <a:lnTo>
                  <a:pt x="82296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1803" y="79247"/>
                </a:lnTo>
                <a:lnTo>
                  <a:pt x="79248" y="79247"/>
                </a:lnTo>
                <a:lnTo>
                  <a:pt x="78295" y="79819"/>
                </a:lnTo>
                <a:close/>
              </a:path>
              <a:path w="108584" h="109854">
                <a:moveTo>
                  <a:pt x="30987" y="80771"/>
                </a:moveTo>
                <a:lnTo>
                  <a:pt x="28956" y="80771"/>
                </a:lnTo>
                <a:lnTo>
                  <a:pt x="28956" y="79247"/>
                </a:lnTo>
                <a:lnTo>
                  <a:pt x="30987" y="80771"/>
                </a:lnTo>
                <a:close/>
              </a:path>
              <a:path w="108584" h="109854">
                <a:moveTo>
                  <a:pt x="77724" y="80771"/>
                </a:moveTo>
                <a:lnTo>
                  <a:pt x="78295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4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803" y="79247"/>
                </a:lnTo>
                <a:lnTo>
                  <a:pt x="100888" y="80771"/>
                </a:lnTo>
                <a:close/>
              </a:path>
              <a:path w="108584" h="109854">
                <a:moveTo>
                  <a:pt x="67437" y="87248"/>
                </a:moveTo>
                <a:lnTo>
                  <a:pt x="73152" y="83819"/>
                </a:lnTo>
                <a:lnTo>
                  <a:pt x="71628" y="83819"/>
                </a:lnTo>
                <a:lnTo>
                  <a:pt x="78295" y="7981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7536" y="85343"/>
                </a:lnTo>
                <a:lnTo>
                  <a:pt x="96621" y="86867"/>
                </a:lnTo>
                <a:lnTo>
                  <a:pt x="68580" y="86867"/>
                </a:lnTo>
                <a:lnTo>
                  <a:pt x="67437" y="87248"/>
                </a:lnTo>
                <a:close/>
              </a:path>
              <a:path w="108584" h="109854">
                <a:moveTo>
                  <a:pt x="43434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3434" y="88391"/>
                </a:lnTo>
                <a:close/>
              </a:path>
              <a:path w="108584" h="109854">
                <a:moveTo>
                  <a:pt x="65532" y="88391"/>
                </a:moveTo>
                <a:lnTo>
                  <a:pt x="67437" y="87248"/>
                </a:lnTo>
                <a:lnTo>
                  <a:pt x="68580" y="86867"/>
                </a:lnTo>
                <a:lnTo>
                  <a:pt x="65532" y="88391"/>
                </a:lnTo>
                <a:close/>
              </a:path>
              <a:path w="108584" h="109854">
                <a:moveTo>
                  <a:pt x="95707" y="88391"/>
                </a:moveTo>
                <a:lnTo>
                  <a:pt x="65532" y="88391"/>
                </a:lnTo>
                <a:lnTo>
                  <a:pt x="68580" y="86867"/>
                </a:lnTo>
                <a:lnTo>
                  <a:pt x="96621" y="86867"/>
                </a:lnTo>
                <a:lnTo>
                  <a:pt x="95707" y="88391"/>
                </a:lnTo>
                <a:close/>
              </a:path>
              <a:path w="108584" h="109854">
                <a:moveTo>
                  <a:pt x="94792" y="89915"/>
                </a:moveTo>
                <a:lnTo>
                  <a:pt x="59436" y="89915"/>
                </a:lnTo>
                <a:lnTo>
                  <a:pt x="67437" y="87248"/>
                </a:lnTo>
                <a:lnTo>
                  <a:pt x="65532" y="88391"/>
                </a:lnTo>
                <a:lnTo>
                  <a:pt x="95707" y="88391"/>
                </a:lnTo>
                <a:lnTo>
                  <a:pt x="94792" y="89915"/>
                </a:lnTo>
                <a:close/>
              </a:path>
              <a:path w="108584" h="109854">
                <a:moveTo>
                  <a:pt x="51816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3340" y="89661"/>
                </a:lnTo>
                <a:lnTo>
                  <a:pt x="51816" y="89915"/>
                </a:lnTo>
                <a:close/>
              </a:path>
              <a:path w="108584" h="109854">
                <a:moveTo>
                  <a:pt x="59436" y="89915"/>
                </a:moveTo>
                <a:lnTo>
                  <a:pt x="54864" y="89915"/>
                </a:lnTo>
                <a:lnTo>
                  <a:pt x="53339" y="89661"/>
                </a:lnTo>
                <a:lnTo>
                  <a:pt x="60960" y="88391"/>
                </a:lnTo>
                <a:lnTo>
                  <a:pt x="59436" y="89915"/>
                </a:lnTo>
                <a:close/>
              </a:path>
              <a:path w="108584" h="109854">
                <a:moveTo>
                  <a:pt x="54864" y="89915"/>
                </a:moveTo>
                <a:lnTo>
                  <a:pt x="51816" y="89915"/>
                </a:lnTo>
                <a:lnTo>
                  <a:pt x="53339" y="89661"/>
                </a:lnTo>
                <a:lnTo>
                  <a:pt x="54864" y="89915"/>
                </a:lnTo>
                <a:close/>
              </a:path>
              <a:path w="108584" h="109854">
                <a:moveTo>
                  <a:pt x="74676" y="105155"/>
                </a:move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82296" y="100583"/>
                </a:lnTo>
                <a:lnTo>
                  <a:pt x="76200" y="103631"/>
                </a:lnTo>
                <a:lnTo>
                  <a:pt x="74676" y="105155"/>
                </a:lnTo>
                <a:close/>
              </a:path>
              <a:path w="108584" h="109854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8584" h="109854">
                <a:moveTo>
                  <a:pt x="54864" y="109727"/>
                </a:moveTo>
                <a:lnTo>
                  <a:pt x="51816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246364" y="3215639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39"/>
                </a:lnTo>
                <a:lnTo>
                  <a:pt x="12954" y="76962"/>
                </a:lnTo>
                <a:lnTo>
                  <a:pt x="3476" y="62912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1388" y="3500"/>
                </a:lnTo>
                <a:lnTo>
                  <a:pt x="75438" y="13144"/>
                </a:lnTo>
                <a:lnTo>
                  <a:pt x="84915" y="27646"/>
                </a:lnTo>
                <a:lnTo>
                  <a:pt x="88391" y="45720"/>
                </a:lnTo>
                <a:lnTo>
                  <a:pt x="84915" y="62912"/>
                </a:lnTo>
                <a:lnTo>
                  <a:pt x="75438" y="76962"/>
                </a:lnTo>
                <a:lnTo>
                  <a:pt x="61388" y="86439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237219" y="3206495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73152" y="3047"/>
                </a:moveTo>
                <a:lnTo>
                  <a:pt x="33528" y="3047"/>
                </a:lnTo>
                <a:lnTo>
                  <a:pt x="41148" y="1523"/>
                </a:lnTo>
                <a:lnTo>
                  <a:pt x="42672" y="0"/>
                </a:lnTo>
                <a:lnTo>
                  <a:pt x="64008" y="0"/>
                </a:lnTo>
                <a:lnTo>
                  <a:pt x="65532" y="1523"/>
                </a:lnTo>
                <a:lnTo>
                  <a:pt x="73152" y="3047"/>
                </a:lnTo>
                <a:close/>
              </a:path>
              <a:path w="108584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32004" y="3047"/>
                </a:lnTo>
                <a:lnTo>
                  <a:pt x="74676" y="3047"/>
                </a:lnTo>
                <a:lnTo>
                  <a:pt x="74676" y="4571"/>
                </a:lnTo>
                <a:lnTo>
                  <a:pt x="76200" y="4571"/>
                </a:lnTo>
                <a:lnTo>
                  <a:pt x="82296" y="9143"/>
                </a:lnTo>
                <a:close/>
              </a:path>
              <a:path w="108584" h="109854">
                <a:moveTo>
                  <a:pt x="33528" y="24383"/>
                </a:move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9143"/>
                </a:lnTo>
                <a:lnTo>
                  <a:pt x="83820" y="9143"/>
                </a:lnTo>
                <a:lnTo>
                  <a:pt x="91439" y="15239"/>
                </a:lnTo>
                <a:lnTo>
                  <a:pt x="92964" y="16763"/>
                </a:lnTo>
                <a:lnTo>
                  <a:pt x="94107" y="18287"/>
                </a:lnTo>
                <a:lnTo>
                  <a:pt x="51816" y="18287"/>
                </a:lnTo>
                <a:lnTo>
                  <a:pt x="53339" y="18541"/>
                </a:lnTo>
                <a:lnTo>
                  <a:pt x="45719" y="19811"/>
                </a:lnTo>
                <a:lnTo>
                  <a:pt x="47244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close/>
              </a:path>
              <a:path w="108584" h="109854">
                <a:moveTo>
                  <a:pt x="53339" y="18541"/>
                </a:moveTo>
                <a:lnTo>
                  <a:pt x="51816" y="18287"/>
                </a:lnTo>
                <a:lnTo>
                  <a:pt x="54864" y="18287"/>
                </a:lnTo>
                <a:lnTo>
                  <a:pt x="53339" y="18541"/>
                </a:lnTo>
                <a:close/>
              </a:path>
              <a:path w="108584" h="109854">
                <a:moveTo>
                  <a:pt x="82296" y="35051"/>
                </a:moveTo>
                <a:lnTo>
                  <a:pt x="77724" y="28955"/>
                </a:lnTo>
                <a:lnTo>
                  <a:pt x="79248" y="28955"/>
                </a:lnTo>
                <a:lnTo>
                  <a:pt x="71628" y="24383"/>
                </a:lnTo>
                <a:lnTo>
                  <a:pt x="73152" y="24383"/>
                </a:lnTo>
                <a:lnTo>
                  <a:pt x="65532" y="21335"/>
                </a:lnTo>
                <a:lnTo>
                  <a:pt x="68580" y="21335"/>
                </a:lnTo>
                <a:lnTo>
                  <a:pt x="59436" y="19811"/>
                </a:lnTo>
                <a:lnTo>
                  <a:pt x="60960" y="19811"/>
                </a:lnTo>
                <a:lnTo>
                  <a:pt x="53339" y="18541"/>
                </a:lnTo>
                <a:lnTo>
                  <a:pt x="54864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4383"/>
                </a:lnTo>
                <a:lnTo>
                  <a:pt x="102108" y="32003"/>
                </a:lnTo>
                <a:lnTo>
                  <a:pt x="103632" y="32003"/>
                </a:lnTo>
                <a:lnTo>
                  <a:pt x="103632" y="33527"/>
                </a:lnTo>
                <a:lnTo>
                  <a:pt x="82296" y="33527"/>
                </a:lnTo>
                <a:lnTo>
                  <a:pt x="82296" y="35051"/>
                </a:lnTo>
                <a:close/>
              </a:path>
              <a:path w="108584" h="109854">
                <a:moveTo>
                  <a:pt x="83820" y="100583"/>
                </a:moveTo>
                <a:lnTo>
                  <a:pt x="22859" y="100583"/>
                </a:lnTo>
                <a:lnTo>
                  <a:pt x="22859" y="99059"/>
                </a:lnTo>
                <a:lnTo>
                  <a:pt x="15240" y="92963"/>
                </a:lnTo>
                <a:lnTo>
                  <a:pt x="9144" y="85343"/>
                </a:lnTo>
                <a:lnTo>
                  <a:pt x="7620" y="83819"/>
                </a:lnTo>
                <a:lnTo>
                  <a:pt x="4572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0" y="65531"/>
                </a:lnTo>
                <a:lnTo>
                  <a:pt x="0" y="42671"/>
                </a:lnTo>
                <a:lnTo>
                  <a:pt x="1524" y="42671"/>
                </a:lnTo>
                <a:lnTo>
                  <a:pt x="3048" y="33527"/>
                </a:lnTo>
                <a:lnTo>
                  <a:pt x="4572" y="32003"/>
                </a:lnTo>
                <a:lnTo>
                  <a:pt x="7620" y="24383"/>
                </a:lnTo>
                <a:lnTo>
                  <a:pt x="35052" y="24383"/>
                </a:lnTo>
                <a:lnTo>
                  <a:pt x="28956" y="28955"/>
                </a:lnTo>
                <a:lnTo>
                  <a:pt x="25527" y="33527"/>
                </a:lnTo>
                <a:lnTo>
                  <a:pt x="24384" y="33527"/>
                </a:lnTo>
                <a:lnTo>
                  <a:pt x="2194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304" y="48767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558" y="60959"/>
                </a:lnTo>
                <a:lnTo>
                  <a:pt x="18288" y="60959"/>
                </a:lnTo>
                <a:lnTo>
                  <a:pt x="21336" y="68579"/>
                </a:lnTo>
                <a:lnTo>
                  <a:pt x="21945" y="68579"/>
                </a:lnTo>
                <a:lnTo>
                  <a:pt x="24384" y="74675"/>
                </a:lnTo>
                <a:lnTo>
                  <a:pt x="25298" y="74675"/>
                </a:lnTo>
                <a:lnTo>
                  <a:pt x="28956" y="80771"/>
                </a:lnTo>
                <a:lnTo>
                  <a:pt x="30987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8391"/>
                </a:lnTo>
                <a:lnTo>
                  <a:pt x="43434" y="88391"/>
                </a:lnTo>
                <a:lnTo>
                  <a:pt x="47244" y="89915"/>
                </a:lnTo>
                <a:lnTo>
                  <a:pt x="94792" y="89915"/>
                </a:lnTo>
                <a:lnTo>
                  <a:pt x="92964" y="92963"/>
                </a:lnTo>
                <a:lnTo>
                  <a:pt x="91439" y="92963"/>
                </a:lnTo>
                <a:lnTo>
                  <a:pt x="83820" y="99059"/>
                </a:lnTo>
                <a:lnTo>
                  <a:pt x="83820" y="100583"/>
                </a:lnTo>
                <a:close/>
              </a:path>
              <a:path w="108584" h="109854">
                <a:moveTo>
                  <a:pt x="24384" y="35051"/>
                </a:moveTo>
                <a:lnTo>
                  <a:pt x="24384" y="33527"/>
                </a:lnTo>
                <a:lnTo>
                  <a:pt x="25527" y="33527"/>
                </a:lnTo>
                <a:lnTo>
                  <a:pt x="24384" y="35051"/>
                </a:lnTo>
                <a:close/>
              </a:path>
              <a:path w="108584" h="109854">
                <a:moveTo>
                  <a:pt x="85344" y="41147"/>
                </a:moveTo>
                <a:lnTo>
                  <a:pt x="82296" y="33527"/>
                </a:lnTo>
                <a:lnTo>
                  <a:pt x="103632" y="33527"/>
                </a:lnTo>
                <a:lnTo>
                  <a:pt x="105664" y="39623"/>
                </a:lnTo>
                <a:lnTo>
                  <a:pt x="85344" y="39623"/>
                </a:lnTo>
                <a:lnTo>
                  <a:pt x="85344" y="41147"/>
                </a:lnTo>
                <a:close/>
              </a:path>
              <a:path w="108584" h="109854">
                <a:moveTo>
                  <a:pt x="21336" y="41147"/>
                </a:moveTo>
                <a:lnTo>
                  <a:pt x="21336" y="39623"/>
                </a:lnTo>
                <a:lnTo>
                  <a:pt x="21945" y="39623"/>
                </a:lnTo>
                <a:lnTo>
                  <a:pt x="21336" y="41147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5344" y="39623"/>
                </a:lnTo>
                <a:lnTo>
                  <a:pt x="105664" y="39623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8767"/>
                </a:lnTo>
                <a:close/>
              </a:path>
              <a:path w="108584" h="109854">
                <a:moveTo>
                  <a:pt x="19304" y="48767"/>
                </a:moveTo>
                <a:lnTo>
                  <a:pt x="18288" y="48767"/>
                </a:lnTo>
                <a:lnTo>
                  <a:pt x="19812" y="45719"/>
                </a:lnTo>
                <a:lnTo>
                  <a:pt x="19304" y="48767"/>
                </a:lnTo>
                <a:close/>
              </a:path>
              <a:path w="108584" h="109854">
                <a:moveTo>
                  <a:pt x="106933" y="62483"/>
                </a:moveTo>
                <a:lnTo>
                  <a:pt x="88391" y="62483"/>
                </a:ln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4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4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4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4" h="109854">
                <a:moveTo>
                  <a:pt x="19812" y="62483"/>
                </a:moveTo>
                <a:lnTo>
                  <a:pt x="18288" y="60959"/>
                </a:lnTo>
                <a:lnTo>
                  <a:pt x="19558" y="60959"/>
                </a:lnTo>
                <a:lnTo>
                  <a:pt x="19812" y="62483"/>
                </a:lnTo>
                <a:close/>
              </a:path>
              <a:path w="108584" h="109854">
                <a:moveTo>
                  <a:pt x="106070" y="68579"/>
                </a:moveTo>
                <a:lnTo>
                  <a:pt x="85344" y="68579"/>
                </a:ln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7055"/>
                </a:lnTo>
                <a:lnTo>
                  <a:pt x="106070" y="68579"/>
                </a:lnTo>
                <a:close/>
              </a:path>
              <a:path w="108584" h="109854">
                <a:moveTo>
                  <a:pt x="21945" y="68579"/>
                </a:moveTo>
                <a:lnTo>
                  <a:pt x="21336" y="68579"/>
                </a:lnTo>
                <a:lnTo>
                  <a:pt x="21336" y="67055"/>
                </a:lnTo>
                <a:lnTo>
                  <a:pt x="21945" y="68579"/>
                </a:lnTo>
                <a:close/>
              </a:path>
              <a:path w="108584" h="109854">
                <a:moveTo>
                  <a:pt x="103632" y="74675"/>
                </a:moveTo>
                <a:lnTo>
                  <a:pt x="82296" y="74675"/>
                </a:lnTo>
                <a:lnTo>
                  <a:pt x="85344" y="67055"/>
                </a:lnTo>
                <a:lnTo>
                  <a:pt x="85344" y="68579"/>
                </a:lnTo>
                <a:lnTo>
                  <a:pt x="106070" y="68579"/>
                </a:lnTo>
                <a:lnTo>
                  <a:pt x="103632" y="74675"/>
                </a:lnTo>
                <a:close/>
              </a:path>
              <a:path w="108584" h="109854">
                <a:moveTo>
                  <a:pt x="25298" y="74675"/>
                </a:moveTo>
                <a:lnTo>
                  <a:pt x="24384" y="74675"/>
                </a:lnTo>
                <a:lnTo>
                  <a:pt x="24384" y="73151"/>
                </a:lnTo>
                <a:lnTo>
                  <a:pt x="25298" y="74675"/>
                </a:lnTo>
                <a:close/>
              </a:path>
              <a:path w="108584" h="109854">
                <a:moveTo>
                  <a:pt x="78295" y="79819"/>
                </a:moveTo>
                <a:lnTo>
                  <a:pt x="82296" y="73151"/>
                </a:lnTo>
                <a:lnTo>
                  <a:pt x="82296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1803" y="79247"/>
                </a:lnTo>
                <a:lnTo>
                  <a:pt x="79248" y="79247"/>
                </a:lnTo>
                <a:lnTo>
                  <a:pt x="78295" y="79819"/>
                </a:lnTo>
                <a:close/>
              </a:path>
              <a:path w="108584" h="109854">
                <a:moveTo>
                  <a:pt x="30987" y="80771"/>
                </a:moveTo>
                <a:lnTo>
                  <a:pt x="28956" y="80771"/>
                </a:lnTo>
                <a:lnTo>
                  <a:pt x="28956" y="79247"/>
                </a:lnTo>
                <a:lnTo>
                  <a:pt x="30987" y="80771"/>
                </a:lnTo>
                <a:close/>
              </a:path>
              <a:path w="108584" h="109854">
                <a:moveTo>
                  <a:pt x="77724" y="80771"/>
                </a:moveTo>
                <a:lnTo>
                  <a:pt x="78295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4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803" y="79247"/>
                </a:lnTo>
                <a:lnTo>
                  <a:pt x="100888" y="80771"/>
                </a:lnTo>
                <a:close/>
              </a:path>
              <a:path w="108584" h="109854">
                <a:moveTo>
                  <a:pt x="67437" y="87248"/>
                </a:moveTo>
                <a:lnTo>
                  <a:pt x="73152" y="83819"/>
                </a:lnTo>
                <a:lnTo>
                  <a:pt x="71628" y="83819"/>
                </a:lnTo>
                <a:lnTo>
                  <a:pt x="78295" y="7981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7536" y="85343"/>
                </a:lnTo>
                <a:lnTo>
                  <a:pt x="96621" y="86867"/>
                </a:lnTo>
                <a:lnTo>
                  <a:pt x="68580" y="86867"/>
                </a:lnTo>
                <a:lnTo>
                  <a:pt x="67437" y="87248"/>
                </a:lnTo>
                <a:close/>
              </a:path>
              <a:path w="108584" h="109854">
                <a:moveTo>
                  <a:pt x="43434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3434" y="88391"/>
                </a:lnTo>
                <a:close/>
              </a:path>
              <a:path w="108584" h="109854">
                <a:moveTo>
                  <a:pt x="65532" y="88391"/>
                </a:moveTo>
                <a:lnTo>
                  <a:pt x="67437" y="87248"/>
                </a:lnTo>
                <a:lnTo>
                  <a:pt x="68580" y="86867"/>
                </a:lnTo>
                <a:lnTo>
                  <a:pt x="65532" y="88391"/>
                </a:lnTo>
                <a:close/>
              </a:path>
              <a:path w="108584" h="109854">
                <a:moveTo>
                  <a:pt x="95707" y="88391"/>
                </a:moveTo>
                <a:lnTo>
                  <a:pt x="65532" y="88391"/>
                </a:lnTo>
                <a:lnTo>
                  <a:pt x="68580" y="86867"/>
                </a:lnTo>
                <a:lnTo>
                  <a:pt x="96621" y="86867"/>
                </a:lnTo>
                <a:lnTo>
                  <a:pt x="95707" y="88391"/>
                </a:lnTo>
                <a:close/>
              </a:path>
              <a:path w="108584" h="109854">
                <a:moveTo>
                  <a:pt x="94792" y="89915"/>
                </a:moveTo>
                <a:lnTo>
                  <a:pt x="59436" y="89915"/>
                </a:lnTo>
                <a:lnTo>
                  <a:pt x="67437" y="87248"/>
                </a:lnTo>
                <a:lnTo>
                  <a:pt x="65532" y="88391"/>
                </a:lnTo>
                <a:lnTo>
                  <a:pt x="95707" y="88391"/>
                </a:lnTo>
                <a:lnTo>
                  <a:pt x="94792" y="89915"/>
                </a:lnTo>
                <a:close/>
              </a:path>
              <a:path w="108584" h="109854">
                <a:moveTo>
                  <a:pt x="51816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3340" y="89661"/>
                </a:lnTo>
                <a:lnTo>
                  <a:pt x="51816" y="89915"/>
                </a:lnTo>
                <a:close/>
              </a:path>
              <a:path w="108584" h="109854">
                <a:moveTo>
                  <a:pt x="59436" y="89915"/>
                </a:moveTo>
                <a:lnTo>
                  <a:pt x="54864" y="89915"/>
                </a:lnTo>
                <a:lnTo>
                  <a:pt x="53339" y="89661"/>
                </a:lnTo>
                <a:lnTo>
                  <a:pt x="60960" y="88391"/>
                </a:lnTo>
                <a:lnTo>
                  <a:pt x="59436" y="89915"/>
                </a:lnTo>
                <a:close/>
              </a:path>
              <a:path w="108584" h="109854">
                <a:moveTo>
                  <a:pt x="54864" y="89915"/>
                </a:moveTo>
                <a:lnTo>
                  <a:pt x="51816" y="89915"/>
                </a:lnTo>
                <a:lnTo>
                  <a:pt x="53339" y="89661"/>
                </a:lnTo>
                <a:lnTo>
                  <a:pt x="54864" y="89915"/>
                </a:lnTo>
                <a:close/>
              </a:path>
              <a:path w="108584" h="109854">
                <a:moveTo>
                  <a:pt x="74676" y="105155"/>
                </a:move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82296" y="100583"/>
                </a:lnTo>
                <a:lnTo>
                  <a:pt x="76200" y="103631"/>
                </a:lnTo>
                <a:lnTo>
                  <a:pt x="74676" y="105155"/>
                </a:lnTo>
                <a:close/>
              </a:path>
              <a:path w="108584" h="109854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8584" h="109854">
                <a:moveTo>
                  <a:pt x="54864" y="109727"/>
                </a:moveTo>
                <a:lnTo>
                  <a:pt x="51816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631425" y="1905031"/>
            <a:ext cx="58674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">
                <a:latin typeface="Palatino Linotype"/>
                <a:cs typeface="Palatino Linotype"/>
              </a:rPr>
              <a:t>(</a:t>
            </a:r>
            <a:r>
              <a:rPr dirty="0" sz="1800" spc="120">
                <a:latin typeface="Palatino Linotype"/>
                <a:cs typeface="Palatino Linotype"/>
              </a:rPr>
              <a:t>+</a:t>
            </a:r>
            <a:r>
              <a:rPr dirty="0" sz="1800">
                <a:latin typeface="Palatino Linotype"/>
                <a:cs typeface="Palatino Linotype"/>
              </a:rPr>
              <a:t>6</a:t>
            </a:r>
            <a:r>
              <a:rPr dirty="0" sz="1800" spc="-10">
                <a:latin typeface="Palatino Linotype"/>
                <a:cs typeface="Palatino Linotype"/>
              </a:rPr>
              <a:t>V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016240" y="4658867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64423" y="4462272"/>
            <a:ext cx="106680" cy="215265"/>
          </a:xfrm>
          <a:custGeom>
            <a:avLst/>
            <a:gdLst/>
            <a:ahLst/>
            <a:cxnLst/>
            <a:rect l="l" t="t" r="r" b="b"/>
            <a:pathLst>
              <a:path w="106679" h="215264">
                <a:moveTo>
                  <a:pt x="0" y="0"/>
                </a:moveTo>
                <a:lnTo>
                  <a:pt x="106680" y="0"/>
                </a:lnTo>
                <a:lnTo>
                  <a:pt x="106680" y="214883"/>
                </a:lnTo>
                <a:lnTo>
                  <a:pt x="0" y="214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50707" y="4448555"/>
            <a:ext cx="134620" cy="242570"/>
          </a:xfrm>
          <a:custGeom>
            <a:avLst/>
            <a:gdLst/>
            <a:ahLst/>
            <a:cxnLst/>
            <a:rect l="l" t="t" r="r" b="b"/>
            <a:pathLst>
              <a:path w="134620" h="242570">
                <a:moveTo>
                  <a:pt x="128016" y="242316"/>
                </a:moveTo>
                <a:lnTo>
                  <a:pt x="6096" y="242316"/>
                </a:lnTo>
                <a:lnTo>
                  <a:pt x="0" y="236220"/>
                </a:lnTo>
                <a:lnTo>
                  <a:pt x="0" y="6096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6"/>
                </a:lnTo>
                <a:lnTo>
                  <a:pt x="134112" y="13716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216408"/>
                </a:lnTo>
                <a:lnTo>
                  <a:pt x="13716" y="216408"/>
                </a:lnTo>
                <a:lnTo>
                  <a:pt x="25908" y="228599"/>
                </a:lnTo>
                <a:lnTo>
                  <a:pt x="134112" y="228599"/>
                </a:lnTo>
                <a:lnTo>
                  <a:pt x="134112" y="236220"/>
                </a:lnTo>
                <a:lnTo>
                  <a:pt x="128016" y="242316"/>
                </a:lnTo>
                <a:close/>
              </a:path>
              <a:path w="134620" h="242570">
                <a:moveTo>
                  <a:pt x="25908" y="25908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8"/>
                </a:lnTo>
                <a:close/>
              </a:path>
              <a:path w="134620" h="242570">
                <a:moveTo>
                  <a:pt x="108204" y="25908"/>
                </a:moveTo>
                <a:lnTo>
                  <a:pt x="25908" y="25908"/>
                </a:lnTo>
                <a:lnTo>
                  <a:pt x="25908" y="13716"/>
                </a:lnTo>
                <a:lnTo>
                  <a:pt x="108204" y="13716"/>
                </a:lnTo>
                <a:lnTo>
                  <a:pt x="108204" y="25908"/>
                </a:lnTo>
                <a:close/>
              </a:path>
              <a:path w="134620" h="242570">
                <a:moveTo>
                  <a:pt x="108204" y="228599"/>
                </a:moveTo>
                <a:lnTo>
                  <a:pt x="108204" y="13716"/>
                </a:lnTo>
                <a:lnTo>
                  <a:pt x="120396" y="25908"/>
                </a:lnTo>
                <a:lnTo>
                  <a:pt x="134112" y="25908"/>
                </a:lnTo>
                <a:lnTo>
                  <a:pt x="134112" y="216408"/>
                </a:lnTo>
                <a:lnTo>
                  <a:pt x="120396" y="216408"/>
                </a:lnTo>
                <a:lnTo>
                  <a:pt x="108204" y="228599"/>
                </a:lnTo>
                <a:close/>
              </a:path>
              <a:path w="134620" h="242570">
                <a:moveTo>
                  <a:pt x="134112" y="25908"/>
                </a:moveTo>
                <a:lnTo>
                  <a:pt x="120396" y="25908"/>
                </a:lnTo>
                <a:lnTo>
                  <a:pt x="108204" y="13716"/>
                </a:lnTo>
                <a:lnTo>
                  <a:pt x="134112" y="13716"/>
                </a:lnTo>
                <a:lnTo>
                  <a:pt x="134112" y="25908"/>
                </a:lnTo>
                <a:close/>
              </a:path>
              <a:path w="134620" h="242570">
                <a:moveTo>
                  <a:pt x="25908" y="228599"/>
                </a:moveTo>
                <a:lnTo>
                  <a:pt x="13716" y="216408"/>
                </a:lnTo>
                <a:lnTo>
                  <a:pt x="25908" y="216408"/>
                </a:lnTo>
                <a:lnTo>
                  <a:pt x="25908" y="228599"/>
                </a:lnTo>
                <a:close/>
              </a:path>
              <a:path w="134620" h="242570">
                <a:moveTo>
                  <a:pt x="108204" y="228599"/>
                </a:moveTo>
                <a:lnTo>
                  <a:pt x="25908" y="228599"/>
                </a:lnTo>
                <a:lnTo>
                  <a:pt x="25908" y="216408"/>
                </a:lnTo>
                <a:lnTo>
                  <a:pt x="108204" y="216408"/>
                </a:lnTo>
                <a:lnTo>
                  <a:pt x="108204" y="228599"/>
                </a:lnTo>
                <a:close/>
              </a:path>
              <a:path w="134620" h="242570">
                <a:moveTo>
                  <a:pt x="134112" y="228599"/>
                </a:moveTo>
                <a:lnTo>
                  <a:pt x="108204" y="228599"/>
                </a:lnTo>
                <a:lnTo>
                  <a:pt x="120396" y="216408"/>
                </a:lnTo>
                <a:lnTo>
                  <a:pt x="134112" y="216408"/>
                </a:lnTo>
                <a:lnTo>
                  <a:pt x="134112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449311" y="4340352"/>
            <a:ext cx="485140" cy="36893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45"/>
              </a:spcBef>
            </a:pP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baseline="-20833" sz="1800" spc="-37"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479792" y="4153661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79664" y="4126991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326389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326389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326389">
                <a:moveTo>
                  <a:pt x="47244" y="326136"/>
                </a:moveTo>
                <a:lnTo>
                  <a:pt x="28956" y="326136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326136"/>
                </a:lnTo>
                <a:close/>
              </a:path>
              <a:path w="76200" h="326389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76616" y="4834128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39"/>
                </a:moveTo>
                <a:lnTo>
                  <a:pt x="27003" y="87939"/>
                </a:lnTo>
                <a:lnTo>
                  <a:pt x="12954" y="78295"/>
                </a:lnTo>
                <a:lnTo>
                  <a:pt x="3476" y="63793"/>
                </a:lnTo>
                <a:lnTo>
                  <a:pt x="0" y="45719"/>
                </a:lnTo>
                <a:lnTo>
                  <a:pt x="3476" y="28289"/>
                </a:lnTo>
                <a:lnTo>
                  <a:pt x="12954" y="13715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5"/>
                </a:lnTo>
                <a:lnTo>
                  <a:pt x="84915" y="28289"/>
                </a:lnTo>
                <a:lnTo>
                  <a:pt x="88391" y="45719"/>
                </a:lnTo>
                <a:lnTo>
                  <a:pt x="84915" y="63793"/>
                </a:lnTo>
                <a:lnTo>
                  <a:pt x="75438" y="78295"/>
                </a:lnTo>
                <a:lnTo>
                  <a:pt x="61388" y="87939"/>
                </a:lnTo>
                <a:lnTo>
                  <a:pt x="44195" y="91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67471" y="482498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4008" y="1523"/>
                </a:moveTo>
                <a:lnTo>
                  <a:pt x="44195" y="1523"/>
                </a:lnTo>
                <a:lnTo>
                  <a:pt x="51816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6068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7813" y="30479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67437" y="22478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5532" y="21335"/>
                </a:lnTo>
                <a:lnTo>
                  <a:pt x="67437" y="22478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68580" y="22859"/>
                </a:moveTo>
                <a:lnTo>
                  <a:pt x="67437" y="22478"/>
                </a:lnTo>
                <a:lnTo>
                  <a:pt x="65532" y="21335"/>
                </a:lnTo>
                <a:lnTo>
                  <a:pt x="68580" y="22859"/>
                </a:lnTo>
                <a:close/>
              </a:path>
              <a:path w="106679" h="109854">
                <a:moveTo>
                  <a:pt x="96621" y="22859"/>
                </a:moveTo>
                <a:lnTo>
                  <a:pt x="68580" y="22859"/>
                </a:lnTo>
                <a:lnTo>
                  <a:pt x="65532" y="21335"/>
                </a:lnTo>
                <a:lnTo>
                  <a:pt x="95707" y="21335"/>
                </a:lnTo>
                <a:lnTo>
                  <a:pt x="96621" y="22859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7437" y="22478"/>
                </a:lnTo>
                <a:lnTo>
                  <a:pt x="68580" y="22859"/>
                </a:lnTo>
                <a:lnTo>
                  <a:pt x="96621" y="22859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6679" h="109854">
                <a:moveTo>
                  <a:pt x="78295" y="29717"/>
                </a:moveTo>
                <a:lnTo>
                  <a:pt x="71628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295" y="29717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384" y="29717"/>
                </a:lnTo>
                <a:lnTo>
                  <a:pt x="27432" y="30479"/>
                </a:lnTo>
                <a:close/>
              </a:path>
              <a:path w="106679" h="109854">
                <a:moveTo>
                  <a:pt x="28384" y="29717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384" y="29717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295" y="29717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7813" y="30479"/>
                </a:moveTo>
                <a:lnTo>
                  <a:pt x="27432" y="30479"/>
                </a:lnTo>
                <a:lnTo>
                  <a:pt x="28384" y="29717"/>
                </a:lnTo>
                <a:lnTo>
                  <a:pt x="27813" y="30479"/>
                </a:lnTo>
                <a:close/>
              </a:path>
              <a:path w="106679" h="109854">
                <a:moveTo>
                  <a:pt x="85344" y="42671"/>
                </a:moveTo>
                <a:lnTo>
                  <a:pt x="82296" y="35051"/>
                </a:lnTo>
                <a:lnTo>
                  <a:pt x="78295" y="29717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2671"/>
                </a:lnTo>
                <a:close/>
              </a:path>
              <a:path w="106679" h="109854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6679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8100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4107" y="91439"/>
                </a:lnTo>
                <a:lnTo>
                  <a:pt x="92964" y="92963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6679" h="109854">
                <a:moveTo>
                  <a:pt x="94107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8580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94107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74676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157524" y="4785295"/>
            <a:ext cx="2540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Palatino Linotype"/>
                <a:cs typeface="Palatino Linotype"/>
              </a:rPr>
              <a:t>-</a:t>
            </a: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86021" y="4917928"/>
            <a:ext cx="22923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latin typeface="Palatino Linotype"/>
                <a:cs typeface="Palatino Linotype"/>
              </a:rPr>
              <a:t>EE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19294" y="5071825"/>
            <a:ext cx="53403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">
                <a:latin typeface="Palatino Linotype"/>
                <a:cs typeface="Palatino Linotype"/>
              </a:rPr>
              <a:t>(</a:t>
            </a:r>
            <a:r>
              <a:rPr dirty="0" sz="1800" spc="10">
                <a:latin typeface="Palatino Linotype"/>
                <a:cs typeface="Palatino Linotype"/>
              </a:rPr>
              <a:t>-</a:t>
            </a:r>
            <a:r>
              <a:rPr dirty="0" sz="1800">
                <a:latin typeface="Palatino Linotype"/>
                <a:cs typeface="Palatino Linotype"/>
              </a:rPr>
              <a:t>6</a:t>
            </a:r>
            <a:r>
              <a:rPr dirty="0" sz="1800" spc="-10">
                <a:latin typeface="Palatino Linotype"/>
                <a:cs typeface="Palatino Linotype"/>
              </a:rPr>
              <a:t>V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44867" y="3686555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44867" y="4143755"/>
            <a:ext cx="0" cy="731520"/>
          </a:xfrm>
          <a:custGeom>
            <a:avLst/>
            <a:gdLst/>
            <a:ahLst/>
            <a:cxnLst/>
            <a:rect l="l" t="t" r="r" b="b"/>
            <a:pathLst>
              <a:path w="0"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886955" y="3857244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4" h="287020">
                <a:moveTo>
                  <a:pt x="0" y="0"/>
                </a:moveTo>
                <a:lnTo>
                  <a:pt x="108204" y="0"/>
                </a:lnTo>
                <a:lnTo>
                  <a:pt x="108204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74764" y="3843527"/>
            <a:ext cx="132715" cy="314325"/>
          </a:xfrm>
          <a:custGeom>
            <a:avLst/>
            <a:gdLst/>
            <a:ahLst/>
            <a:cxnLst/>
            <a:rect l="l" t="t" r="r" b="b"/>
            <a:pathLst>
              <a:path w="132715" h="314325">
                <a:moveTo>
                  <a:pt x="128016" y="313943"/>
                </a:moveTo>
                <a:lnTo>
                  <a:pt x="6096" y="313943"/>
                </a:lnTo>
                <a:lnTo>
                  <a:pt x="0" y="307847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3715"/>
                </a:lnTo>
                <a:lnTo>
                  <a:pt x="25908" y="13715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2192" y="288035"/>
                </a:lnTo>
                <a:lnTo>
                  <a:pt x="25908" y="300227"/>
                </a:lnTo>
                <a:lnTo>
                  <a:pt x="132588" y="300227"/>
                </a:lnTo>
                <a:lnTo>
                  <a:pt x="132588" y="307847"/>
                </a:lnTo>
                <a:lnTo>
                  <a:pt x="128016" y="313943"/>
                </a:lnTo>
                <a:close/>
              </a:path>
              <a:path w="132715" h="314325">
                <a:moveTo>
                  <a:pt x="25908" y="25907"/>
                </a:moveTo>
                <a:lnTo>
                  <a:pt x="12192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32715" h="314325">
                <a:moveTo>
                  <a:pt x="108204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08204" y="13715"/>
                </a:lnTo>
                <a:lnTo>
                  <a:pt x="108204" y="25907"/>
                </a:lnTo>
                <a:close/>
              </a:path>
              <a:path w="132715" h="314325">
                <a:moveTo>
                  <a:pt x="108204" y="300227"/>
                </a:moveTo>
                <a:lnTo>
                  <a:pt x="108204" y="13715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2715" h="314325">
                <a:moveTo>
                  <a:pt x="132588" y="25907"/>
                </a:moveTo>
                <a:lnTo>
                  <a:pt x="120396" y="25907"/>
                </a:lnTo>
                <a:lnTo>
                  <a:pt x="108204" y="13715"/>
                </a:lnTo>
                <a:lnTo>
                  <a:pt x="132588" y="13715"/>
                </a:lnTo>
                <a:lnTo>
                  <a:pt x="132588" y="25907"/>
                </a:lnTo>
                <a:close/>
              </a:path>
              <a:path w="132715" h="314325">
                <a:moveTo>
                  <a:pt x="25908" y="300227"/>
                </a:moveTo>
                <a:lnTo>
                  <a:pt x="12192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2715" h="314325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2715" h="314325">
                <a:moveTo>
                  <a:pt x="132588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84847" y="4366259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69164" y="306324"/>
                </a:moveTo>
                <a:lnTo>
                  <a:pt x="137160" y="306324"/>
                </a:lnTo>
                <a:lnTo>
                  <a:pt x="121920" y="303276"/>
                </a:lnTo>
                <a:lnTo>
                  <a:pt x="79248" y="288036"/>
                </a:lnTo>
                <a:lnTo>
                  <a:pt x="44195" y="262128"/>
                </a:lnTo>
                <a:lnTo>
                  <a:pt x="18288" y="227076"/>
                </a:lnTo>
                <a:lnTo>
                  <a:pt x="0" y="169164"/>
                </a:lnTo>
                <a:lnTo>
                  <a:pt x="0" y="138684"/>
                </a:lnTo>
                <a:lnTo>
                  <a:pt x="10668" y="94488"/>
                </a:lnTo>
                <a:lnTo>
                  <a:pt x="33528" y="56388"/>
                </a:lnTo>
                <a:lnTo>
                  <a:pt x="67056" y="27432"/>
                </a:lnTo>
                <a:lnTo>
                  <a:pt x="79248" y="18288"/>
                </a:lnTo>
                <a:lnTo>
                  <a:pt x="92964" y="12192"/>
                </a:lnTo>
                <a:lnTo>
                  <a:pt x="106679" y="7620"/>
                </a:lnTo>
                <a:lnTo>
                  <a:pt x="121920" y="3048"/>
                </a:lnTo>
                <a:lnTo>
                  <a:pt x="152400" y="0"/>
                </a:lnTo>
                <a:lnTo>
                  <a:pt x="182880" y="3048"/>
                </a:lnTo>
                <a:lnTo>
                  <a:pt x="198119" y="7620"/>
                </a:lnTo>
                <a:lnTo>
                  <a:pt x="211836" y="12192"/>
                </a:lnTo>
                <a:lnTo>
                  <a:pt x="225551" y="18288"/>
                </a:lnTo>
                <a:lnTo>
                  <a:pt x="227990" y="19812"/>
                </a:lnTo>
                <a:lnTo>
                  <a:pt x="138684" y="19812"/>
                </a:lnTo>
                <a:lnTo>
                  <a:pt x="126491" y="21336"/>
                </a:lnTo>
                <a:lnTo>
                  <a:pt x="112775" y="25908"/>
                </a:lnTo>
                <a:lnTo>
                  <a:pt x="100584" y="28956"/>
                </a:lnTo>
                <a:lnTo>
                  <a:pt x="88391" y="35052"/>
                </a:lnTo>
                <a:lnTo>
                  <a:pt x="48768" y="67056"/>
                </a:lnTo>
                <a:lnTo>
                  <a:pt x="28956" y="100584"/>
                </a:lnTo>
                <a:lnTo>
                  <a:pt x="19812" y="138684"/>
                </a:lnTo>
                <a:lnTo>
                  <a:pt x="18288" y="152400"/>
                </a:lnTo>
                <a:lnTo>
                  <a:pt x="21336" y="179832"/>
                </a:lnTo>
                <a:lnTo>
                  <a:pt x="24384" y="193548"/>
                </a:lnTo>
                <a:lnTo>
                  <a:pt x="28956" y="205740"/>
                </a:lnTo>
                <a:lnTo>
                  <a:pt x="35052" y="216408"/>
                </a:lnTo>
                <a:lnTo>
                  <a:pt x="41148" y="228600"/>
                </a:lnTo>
                <a:lnTo>
                  <a:pt x="88391" y="271272"/>
                </a:lnTo>
                <a:lnTo>
                  <a:pt x="124968" y="284988"/>
                </a:lnTo>
                <a:lnTo>
                  <a:pt x="152400" y="288036"/>
                </a:lnTo>
                <a:lnTo>
                  <a:pt x="225551" y="288036"/>
                </a:lnTo>
                <a:lnTo>
                  <a:pt x="213359" y="294132"/>
                </a:lnTo>
                <a:lnTo>
                  <a:pt x="198119" y="300228"/>
                </a:lnTo>
                <a:lnTo>
                  <a:pt x="184404" y="303276"/>
                </a:lnTo>
                <a:lnTo>
                  <a:pt x="169164" y="306324"/>
                </a:lnTo>
                <a:close/>
              </a:path>
              <a:path w="306704" h="306704">
                <a:moveTo>
                  <a:pt x="225551" y="288036"/>
                </a:moveTo>
                <a:lnTo>
                  <a:pt x="152400" y="288036"/>
                </a:lnTo>
                <a:lnTo>
                  <a:pt x="179831" y="284988"/>
                </a:lnTo>
                <a:lnTo>
                  <a:pt x="192024" y="281940"/>
                </a:lnTo>
                <a:lnTo>
                  <a:pt x="227076" y="265176"/>
                </a:lnTo>
                <a:lnTo>
                  <a:pt x="256031" y="239268"/>
                </a:lnTo>
                <a:lnTo>
                  <a:pt x="275843" y="205740"/>
                </a:lnTo>
                <a:lnTo>
                  <a:pt x="286512" y="167640"/>
                </a:lnTo>
                <a:lnTo>
                  <a:pt x="286512" y="140208"/>
                </a:lnTo>
                <a:lnTo>
                  <a:pt x="271272" y="89916"/>
                </a:lnTo>
                <a:lnTo>
                  <a:pt x="237743" y="50292"/>
                </a:lnTo>
                <a:lnTo>
                  <a:pt x="193548" y="25908"/>
                </a:lnTo>
                <a:lnTo>
                  <a:pt x="166116" y="19812"/>
                </a:lnTo>
                <a:lnTo>
                  <a:pt x="227990" y="19812"/>
                </a:lnTo>
                <a:lnTo>
                  <a:pt x="260604" y="44196"/>
                </a:lnTo>
                <a:lnTo>
                  <a:pt x="286512" y="80772"/>
                </a:lnTo>
                <a:lnTo>
                  <a:pt x="294131" y="92964"/>
                </a:lnTo>
                <a:lnTo>
                  <a:pt x="298704" y="108204"/>
                </a:lnTo>
                <a:lnTo>
                  <a:pt x="303276" y="121920"/>
                </a:lnTo>
                <a:lnTo>
                  <a:pt x="306323" y="152400"/>
                </a:lnTo>
                <a:lnTo>
                  <a:pt x="304800" y="169164"/>
                </a:lnTo>
                <a:lnTo>
                  <a:pt x="303276" y="184404"/>
                </a:lnTo>
                <a:lnTo>
                  <a:pt x="298704" y="198120"/>
                </a:lnTo>
                <a:lnTo>
                  <a:pt x="294131" y="213360"/>
                </a:lnTo>
                <a:lnTo>
                  <a:pt x="271272" y="249936"/>
                </a:lnTo>
                <a:lnTo>
                  <a:pt x="239268" y="280416"/>
                </a:lnTo>
                <a:lnTo>
                  <a:pt x="225551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471911" y="3883138"/>
            <a:ext cx="359410" cy="1076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208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ctr" marR="61594">
              <a:lnSpc>
                <a:spcPts val="2080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ctr" marR="62230">
              <a:lnSpc>
                <a:spcPts val="1939"/>
              </a:lnSpc>
              <a:spcBef>
                <a:spcPts val="440"/>
              </a:spcBef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35">
                <a:latin typeface="Palatino Linotype"/>
                <a:cs typeface="Palatino Linotype"/>
              </a:rPr>
              <a:t>S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  <a:p>
            <a:pPr algn="ctr" marR="60960">
              <a:lnSpc>
                <a:spcPts val="193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874764" y="4879848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101328" y="3675888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101328" y="4133088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5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060180" y="3845052"/>
            <a:ext cx="106680" cy="288290"/>
          </a:xfrm>
          <a:custGeom>
            <a:avLst/>
            <a:gdLst/>
            <a:ahLst/>
            <a:cxnLst/>
            <a:rect l="l" t="t" r="r" b="b"/>
            <a:pathLst>
              <a:path w="106679" h="288289">
                <a:moveTo>
                  <a:pt x="0" y="0"/>
                </a:moveTo>
                <a:lnTo>
                  <a:pt x="106680" y="0"/>
                </a:lnTo>
                <a:lnTo>
                  <a:pt x="106680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047988" y="3832859"/>
            <a:ext cx="131445" cy="312420"/>
          </a:xfrm>
          <a:custGeom>
            <a:avLst/>
            <a:gdLst/>
            <a:ahLst/>
            <a:cxnLst/>
            <a:rect l="l" t="t" r="r" b="b"/>
            <a:pathLst>
              <a:path w="131445" h="312420">
                <a:moveTo>
                  <a:pt x="126491" y="312419"/>
                </a:moveTo>
                <a:lnTo>
                  <a:pt x="6096" y="312419"/>
                </a:lnTo>
                <a:lnTo>
                  <a:pt x="0" y="307848"/>
                </a:lnTo>
                <a:lnTo>
                  <a:pt x="0" y="6095"/>
                </a:lnTo>
                <a:lnTo>
                  <a:pt x="6096" y="0"/>
                </a:lnTo>
                <a:lnTo>
                  <a:pt x="126491" y="0"/>
                </a:lnTo>
                <a:lnTo>
                  <a:pt x="131064" y="6095"/>
                </a:lnTo>
                <a:lnTo>
                  <a:pt x="131064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2192" y="288035"/>
                </a:lnTo>
                <a:lnTo>
                  <a:pt x="25908" y="300227"/>
                </a:lnTo>
                <a:lnTo>
                  <a:pt x="131064" y="300227"/>
                </a:lnTo>
                <a:lnTo>
                  <a:pt x="131064" y="307848"/>
                </a:lnTo>
                <a:lnTo>
                  <a:pt x="126491" y="312419"/>
                </a:lnTo>
                <a:close/>
              </a:path>
              <a:path w="131445" h="3124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1445" h="312420">
                <a:moveTo>
                  <a:pt x="106679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6679" y="12191"/>
                </a:lnTo>
                <a:lnTo>
                  <a:pt x="106679" y="25907"/>
                </a:lnTo>
                <a:close/>
              </a:path>
              <a:path w="131445" h="312420">
                <a:moveTo>
                  <a:pt x="106679" y="300227"/>
                </a:moveTo>
                <a:lnTo>
                  <a:pt x="106679" y="12191"/>
                </a:lnTo>
                <a:lnTo>
                  <a:pt x="118872" y="25907"/>
                </a:lnTo>
                <a:lnTo>
                  <a:pt x="131064" y="25907"/>
                </a:lnTo>
                <a:lnTo>
                  <a:pt x="131064" y="288035"/>
                </a:lnTo>
                <a:lnTo>
                  <a:pt x="118872" y="288035"/>
                </a:lnTo>
                <a:lnTo>
                  <a:pt x="106679" y="300227"/>
                </a:lnTo>
                <a:close/>
              </a:path>
              <a:path w="131445" h="312420">
                <a:moveTo>
                  <a:pt x="131064" y="25907"/>
                </a:moveTo>
                <a:lnTo>
                  <a:pt x="118872" y="25907"/>
                </a:lnTo>
                <a:lnTo>
                  <a:pt x="106679" y="12191"/>
                </a:lnTo>
                <a:lnTo>
                  <a:pt x="131064" y="12191"/>
                </a:lnTo>
                <a:lnTo>
                  <a:pt x="131064" y="25907"/>
                </a:lnTo>
                <a:close/>
              </a:path>
              <a:path w="131445" h="312420">
                <a:moveTo>
                  <a:pt x="25908" y="300227"/>
                </a:moveTo>
                <a:lnTo>
                  <a:pt x="12192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1445" h="312420">
                <a:moveTo>
                  <a:pt x="106679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6679" y="288035"/>
                </a:lnTo>
                <a:lnTo>
                  <a:pt x="106679" y="300227"/>
                </a:lnTo>
                <a:close/>
              </a:path>
              <a:path w="131445" h="312420">
                <a:moveTo>
                  <a:pt x="131064" y="300227"/>
                </a:moveTo>
                <a:lnTo>
                  <a:pt x="106679" y="300227"/>
                </a:lnTo>
                <a:lnTo>
                  <a:pt x="118872" y="288035"/>
                </a:lnTo>
                <a:lnTo>
                  <a:pt x="131064" y="288035"/>
                </a:lnTo>
                <a:lnTo>
                  <a:pt x="131064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956547" y="4354067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52400" y="306324"/>
                </a:moveTo>
                <a:lnTo>
                  <a:pt x="121920" y="303276"/>
                </a:lnTo>
                <a:lnTo>
                  <a:pt x="108204" y="298704"/>
                </a:lnTo>
                <a:lnTo>
                  <a:pt x="92964" y="294132"/>
                </a:lnTo>
                <a:lnTo>
                  <a:pt x="54864" y="271272"/>
                </a:lnTo>
                <a:lnTo>
                  <a:pt x="25908" y="239268"/>
                </a:lnTo>
                <a:lnTo>
                  <a:pt x="6096" y="199644"/>
                </a:lnTo>
                <a:lnTo>
                  <a:pt x="0" y="169164"/>
                </a:lnTo>
                <a:lnTo>
                  <a:pt x="0" y="137160"/>
                </a:lnTo>
                <a:lnTo>
                  <a:pt x="10668" y="94488"/>
                </a:lnTo>
                <a:lnTo>
                  <a:pt x="33528" y="56388"/>
                </a:lnTo>
                <a:lnTo>
                  <a:pt x="67056" y="25908"/>
                </a:lnTo>
                <a:lnTo>
                  <a:pt x="106679" y="6096"/>
                </a:lnTo>
                <a:lnTo>
                  <a:pt x="137160" y="0"/>
                </a:lnTo>
                <a:lnTo>
                  <a:pt x="167640" y="0"/>
                </a:lnTo>
                <a:lnTo>
                  <a:pt x="198119" y="6096"/>
                </a:lnTo>
                <a:lnTo>
                  <a:pt x="225551" y="18288"/>
                </a:lnTo>
                <a:lnTo>
                  <a:pt x="152400" y="18288"/>
                </a:lnTo>
                <a:lnTo>
                  <a:pt x="138684" y="19812"/>
                </a:lnTo>
                <a:lnTo>
                  <a:pt x="100584" y="28956"/>
                </a:lnTo>
                <a:lnTo>
                  <a:pt x="67056" y="48768"/>
                </a:lnTo>
                <a:lnTo>
                  <a:pt x="41148" y="77724"/>
                </a:lnTo>
                <a:lnTo>
                  <a:pt x="24384" y="112776"/>
                </a:lnTo>
                <a:lnTo>
                  <a:pt x="18288" y="152400"/>
                </a:lnTo>
                <a:lnTo>
                  <a:pt x="18288" y="166116"/>
                </a:lnTo>
                <a:lnTo>
                  <a:pt x="28956" y="204216"/>
                </a:lnTo>
                <a:lnTo>
                  <a:pt x="48768" y="237744"/>
                </a:lnTo>
                <a:lnTo>
                  <a:pt x="88391" y="271272"/>
                </a:lnTo>
                <a:lnTo>
                  <a:pt x="124968" y="284988"/>
                </a:lnTo>
                <a:lnTo>
                  <a:pt x="138684" y="286512"/>
                </a:lnTo>
                <a:lnTo>
                  <a:pt x="228295" y="286512"/>
                </a:lnTo>
                <a:lnTo>
                  <a:pt x="225551" y="288036"/>
                </a:lnTo>
                <a:lnTo>
                  <a:pt x="213359" y="294132"/>
                </a:lnTo>
                <a:lnTo>
                  <a:pt x="198119" y="298704"/>
                </a:lnTo>
                <a:lnTo>
                  <a:pt x="184404" y="303276"/>
                </a:lnTo>
                <a:lnTo>
                  <a:pt x="152400" y="306324"/>
                </a:lnTo>
                <a:close/>
              </a:path>
              <a:path w="306704" h="306704">
                <a:moveTo>
                  <a:pt x="228295" y="286512"/>
                </a:moveTo>
                <a:lnTo>
                  <a:pt x="166116" y="286512"/>
                </a:lnTo>
                <a:lnTo>
                  <a:pt x="179831" y="284988"/>
                </a:lnTo>
                <a:lnTo>
                  <a:pt x="192024" y="281940"/>
                </a:lnTo>
                <a:lnTo>
                  <a:pt x="227076" y="265176"/>
                </a:lnTo>
                <a:lnTo>
                  <a:pt x="256031" y="239268"/>
                </a:lnTo>
                <a:lnTo>
                  <a:pt x="275843" y="205740"/>
                </a:lnTo>
                <a:lnTo>
                  <a:pt x="283464" y="179832"/>
                </a:lnTo>
                <a:lnTo>
                  <a:pt x="286512" y="167640"/>
                </a:lnTo>
                <a:lnTo>
                  <a:pt x="286512" y="140208"/>
                </a:lnTo>
                <a:lnTo>
                  <a:pt x="280416" y="112776"/>
                </a:lnTo>
                <a:lnTo>
                  <a:pt x="275843" y="100584"/>
                </a:lnTo>
                <a:lnTo>
                  <a:pt x="271272" y="89916"/>
                </a:lnTo>
                <a:lnTo>
                  <a:pt x="263652" y="77724"/>
                </a:lnTo>
                <a:lnTo>
                  <a:pt x="256031" y="68580"/>
                </a:lnTo>
                <a:lnTo>
                  <a:pt x="248411" y="57912"/>
                </a:lnTo>
                <a:lnTo>
                  <a:pt x="237743" y="50292"/>
                </a:lnTo>
                <a:lnTo>
                  <a:pt x="228600" y="42672"/>
                </a:lnTo>
                <a:lnTo>
                  <a:pt x="216407" y="35052"/>
                </a:lnTo>
                <a:lnTo>
                  <a:pt x="205740" y="28956"/>
                </a:lnTo>
                <a:lnTo>
                  <a:pt x="193548" y="24384"/>
                </a:lnTo>
                <a:lnTo>
                  <a:pt x="179831" y="21336"/>
                </a:lnTo>
                <a:lnTo>
                  <a:pt x="152400" y="18288"/>
                </a:lnTo>
                <a:lnTo>
                  <a:pt x="225551" y="18288"/>
                </a:lnTo>
                <a:lnTo>
                  <a:pt x="260604" y="44196"/>
                </a:lnTo>
                <a:lnTo>
                  <a:pt x="286512" y="79248"/>
                </a:lnTo>
                <a:lnTo>
                  <a:pt x="304800" y="137160"/>
                </a:lnTo>
                <a:lnTo>
                  <a:pt x="306323" y="152400"/>
                </a:lnTo>
                <a:lnTo>
                  <a:pt x="303276" y="182880"/>
                </a:lnTo>
                <a:lnTo>
                  <a:pt x="288036" y="225552"/>
                </a:lnTo>
                <a:lnTo>
                  <a:pt x="249936" y="271272"/>
                </a:lnTo>
                <a:lnTo>
                  <a:pt x="239268" y="280416"/>
                </a:lnTo>
                <a:lnTo>
                  <a:pt x="228295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9244013" y="3872497"/>
            <a:ext cx="339725" cy="1075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7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>
                <a:latin typeface="Palatino Linotype"/>
                <a:cs typeface="Palatino Linotype"/>
              </a:rPr>
              <a:t>b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  <a:p>
            <a:pPr algn="ctr">
              <a:lnSpc>
                <a:spcPts val="2075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spcBef>
                <a:spcPts val="445"/>
              </a:spcBef>
            </a:pPr>
            <a:r>
              <a:rPr dirty="0" baseline="13888" sz="2700" spc="-30">
                <a:latin typeface="Times New Roman"/>
                <a:cs typeface="Times New Roman"/>
              </a:rPr>
              <a:t>v</a:t>
            </a:r>
            <a:r>
              <a:rPr dirty="0" sz="1200" spc="-20">
                <a:latin typeface="Palatino Linotype"/>
                <a:cs typeface="Palatino Linotype"/>
              </a:rPr>
              <a:t>S2</a:t>
            </a:r>
            <a:endParaRPr sz="1200">
              <a:latin typeface="Palatino Linotype"/>
              <a:cs typeface="Palatino Linotype"/>
            </a:endParaRPr>
          </a:p>
          <a:p>
            <a:pPr algn="ctr">
              <a:lnSpc>
                <a:spcPts val="193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31223" y="4866894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49311" y="4340352"/>
            <a:ext cx="485140" cy="368935"/>
          </a:xfrm>
          <a:custGeom>
            <a:avLst/>
            <a:gdLst/>
            <a:ahLst/>
            <a:cxnLst/>
            <a:rect l="l" t="t" r="r" b="b"/>
            <a:pathLst>
              <a:path w="485140" h="368935">
                <a:moveTo>
                  <a:pt x="0" y="0"/>
                </a:moveTo>
                <a:lnTo>
                  <a:pt x="484632" y="0"/>
                </a:lnTo>
                <a:lnTo>
                  <a:pt x="484632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7584421" y="4378437"/>
            <a:ext cx="2159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1800" spc="97">
                <a:solidFill>
                  <a:srgbClr val="FF0000"/>
                </a:solidFill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883652" y="441960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779" y="288036"/>
                </a:moveTo>
                <a:lnTo>
                  <a:pt x="81420" y="273498"/>
                </a:lnTo>
                <a:lnTo>
                  <a:pt x="32030" y="234433"/>
                </a:lnTo>
                <a:lnTo>
                  <a:pt x="3861" y="177668"/>
                </a:lnTo>
                <a:lnTo>
                  <a:pt x="0" y="144780"/>
                </a:lnTo>
                <a:lnTo>
                  <a:pt x="3861" y="111807"/>
                </a:lnTo>
                <a:lnTo>
                  <a:pt x="32030" y="54526"/>
                </a:lnTo>
                <a:lnTo>
                  <a:pt x="81420" y="14840"/>
                </a:lnTo>
                <a:lnTo>
                  <a:pt x="144779" y="0"/>
                </a:lnTo>
                <a:lnTo>
                  <a:pt x="177668" y="3861"/>
                </a:lnTo>
                <a:lnTo>
                  <a:pt x="234433" y="32030"/>
                </a:lnTo>
                <a:lnTo>
                  <a:pt x="273498" y="81420"/>
                </a:lnTo>
                <a:lnTo>
                  <a:pt x="288036" y="144780"/>
                </a:lnTo>
                <a:lnTo>
                  <a:pt x="284259" y="177668"/>
                </a:lnTo>
                <a:lnTo>
                  <a:pt x="256605" y="234433"/>
                </a:lnTo>
                <a:lnTo>
                  <a:pt x="207837" y="273498"/>
                </a:lnTo>
                <a:lnTo>
                  <a:pt x="144779" y="2880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69935" y="4405884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495" y="316991"/>
                </a:moveTo>
                <a:lnTo>
                  <a:pt x="111252" y="309371"/>
                </a:lnTo>
                <a:lnTo>
                  <a:pt x="70104" y="289559"/>
                </a:lnTo>
                <a:lnTo>
                  <a:pt x="36576" y="259079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45719" y="45719"/>
                </a:lnTo>
                <a:lnTo>
                  <a:pt x="82296" y="18287"/>
                </a:lnTo>
                <a:lnTo>
                  <a:pt x="141732" y="0"/>
                </a:lnTo>
                <a:lnTo>
                  <a:pt x="173736" y="0"/>
                </a:lnTo>
                <a:lnTo>
                  <a:pt x="233172" y="18287"/>
                </a:lnTo>
                <a:lnTo>
                  <a:pt x="248920" y="28955"/>
                </a:lnTo>
                <a:lnTo>
                  <a:pt x="146304" y="28955"/>
                </a:lnTo>
                <a:lnTo>
                  <a:pt x="131064" y="30479"/>
                </a:lnTo>
                <a:lnTo>
                  <a:pt x="132588" y="30479"/>
                </a:lnTo>
                <a:lnTo>
                  <a:pt x="123443" y="33527"/>
                </a:lnTo>
                <a:lnTo>
                  <a:pt x="120396" y="33527"/>
                </a:lnTo>
                <a:lnTo>
                  <a:pt x="106679" y="38099"/>
                </a:lnTo>
                <a:lnTo>
                  <a:pt x="108204" y="38099"/>
                </a:lnTo>
                <a:lnTo>
                  <a:pt x="96012" y="44195"/>
                </a:lnTo>
                <a:lnTo>
                  <a:pt x="97536" y="44195"/>
                </a:lnTo>
                <a:lnTo>
                  <a:pt x="85344" y="50291"/>
                </a:lnTo>
                <a:lnTo>
                  <a:pt x="86868" y="50291"/>
                </a:lnTo>
                <a:lnTo>
                  <a:pt x="74676" y="57911"/>
                </a:lnTo>
                <a:lnTo>
                  <a:pt x="76200" y="57911"/>
                </a:lnTo>
                <a:lnTo>
                  <a:pt x="67310" y="65531"/>
                </a:lnTo>
                <a:lnTo>
                  <a:pt x="67056" y="65531"/>
                </a:lnTo>
                <a:lnTo>
                  <a:pt x="65532" y="67055"/>
                </a:lnTo>
                <a:lnTo>
                  <a:pt x="65749" y="67055"/>
                </a:lnTo>
                <a:lnTo>
                  <a:pt x="59218" y="74675"/>
                </a:lnTo>
                <a:lnTo>
                  <a:pt x="57912" y="74675"/>
                </a:lnTo>
                <a:lnTo>
                  <a:pt x="50292" y="85343"/>
                </a:lnTo>
                <a:lnTo>
                  <a:pt x="44195" y="96011"/>
                </a:lnTo>
                <a:lnTo>
                  <a:pt x="38100" y="108203"/>
                </a:lnTo>
                <a:lnTo>
                  <a:pt x="38946" y="108203"/>
                </a:lnTo>
                <a:lnTo>
                  <a:pt x="33528" y="120395"/>
                </a:lnTo>
                <a:lnTo>
                  <a:pt x="34544" y="120395"/>
                </a:lnTo>
                <a:lnTo>
                  <a:pt x="30480" y="132587"/>
                </a:lnTo>
                <a:lnTo>
                  <a:pt x="31665" y="132587"/>
                </a:lnTo>
                <a:lnTo>
                  <a:pt x="29294" y="143255"/>
                </a:lnTo>
                <a:lnTo>
                  <a:pt x="28956" y="143255"/>
                </a:lnTo>
                <a:lnTo>
                  <a:pt x="28956" y="172211"/>
                </a:lnTo>
                <a:lnTo>
                  <a:pt x="29294" y="172211"/>
                </a:lnTo>
                <a:lnTo>
                  <a:pt x="31665" y="182879"/>
                </a:lnTo>
                <a:lnTo>
                  <a:pt x="30480" y="182879"/>
                </a:lnTo>
                <a:lnTo>
                  <a:pt x="34594" y="196595"/>
                </a:lnTo>
                <a:lnTo>
                  <a:pt x="33528" y="196595"/>
                </a:lnTo>
                <a:lnTo>
                  <a:pt x="38862" y="207263"/>
                </a:lnTo>
                <a:lnTo>
                  <a:pt x="38100" y="207263"/>
                </a:lnTo>
                <a:lnTo>
                  <a:pt x="44195" y="220979"/>
                </a:lnTo>
                <a:lnTo>
                  <a:pt x="44958" y="220979"/>
                </a:lnTo>
                <a:lnTo>
                  <a:pt x="50292" y="231647"/>
                </a:lnTo>
                <a:lnTo>
                  <a:pt x="51380" y="231647"/>
                </a:lnTo>
                <a:lnTo>
                  <a:pt x="57912" y="240791"/>
                </a:lnTo>
                <a:lnTo>
                  <a:pt x="59218" y="240791"/>
                </a:lnTo>
                <a:lnTo>
                  <a:pt x="67056" y="249935"/>
                </a:lnTo>
                <a:lnTo>
                  <a:pt x="65532" y="249935"/>
                </a:lnTo>
                <a:lnTo>
                  <a:pt x="76200" y="259079"/>
                </a:lnTo>
                <a:lnTo>
                  <a:pt x="76707" y="259079"/>
                </a:lnTo>
                <a:lnTo>
                  <a:pt x="86868" y="266699"/>
                </a:lnTo>
                <a:lnTo>
                  <a:pt x="87782" y="266699"/>
                </a:lnTo>
                <a:lnTo>
                  <a:pt x="97536" y="272795"/>
                </a:lnTo>
                <a:lnTo>
                  <a:pt x="99060" y="272795"/>
                </a:lnTo>
                <a:lnTo>
                  <a:pt x="108204" y="277367"/>
                </a:lnTo>
                <a:lnTo>
                  <a:pt x="106679" y="277367"/>
                </a:lnTo>
                <a:lnTo>
                  <a:pt x="120396" y="281939"/>
                </a:lnTo>
                <a:lnTo>
                  <a:pt x="118872" y="281939"/>
                </a:lnTo>
                <a:lnTo>
                  <a:pt x="132588" y="284987"/>
                </a:lnTo>
                <a:lnTo>
                  <a:pt x="131064" y="284987"/>
                </a:lnTo>
                <a:lnTo>
                  <a:pt x="146304" y="286511"/>
                </a:lnTo>
                <a:lnTo>
                  <a:pt x="144779" y="286511"/>
                </a:lnTo>
                <a:lnTo>
                  <a:pt x="157774" y="287955"/>
                </a:lnTo>
                <a:lnTo>
                  <a:pt x="156972" y="288035"/>
                </a:lnTo>
                <a:lnTo>
                  <a:pt x="248920" y="288035"/>
                </a:lnTo>
                <a:lnTo>
                  <a:pt x="246888" y="289559"/>
                </a:lnTo>
                <a:lnTo>
                  <a:pt x="233172" y="297179"/>
                </a:lnTo>
                <a:lnTo>
                  <a:pt x="205740" y="309371"/>
                </a:lnTo>
                <a:lnTo>
                  <a:pt x="190500" y="312419"/>
                </a:lnTo>
                <a:lnTo>
                  <a:pt x="173736" y="315467"/>
                </a:lnTo>
                <a:lnTo>
                  <a:pt x="158495" y="316991"/>
                </a:lnTo>
                <a:close/>
              </a:path>
              <a:path w="317500" h="317500">
                <a:moveTo>
                  <a:pt x="198119" y="35051"/>
                </a:moveTo>
                <a:lnTo>
                  <a:pt x="184404" y="30479"/>
                </a:lnTo>
                <a:lnTo>
                  <a:pt x="170688" y="28955"/>
                </a:lnTo>
                <a:lnTo>
                  <a:pt x="248920" y="28955"/>
                </a:lnTo>
                <a:lnTo>
                  <a:pt x="255016" y="33527"/>
                </a:lnTo>
                <a:lnTo>
                  <a:pt x="196595" y="33527"/>
                </a:lnTo>
                <a:lnTo>
                  <a:pt x="198119" y="35051"/>
                </a:lnTo>
                <a:close/>
              </a:path>
              <a:path w="317500" h="317500">
                <a:moveTo>
                  <a:pt x="118872" y="35051"/>
                </a:moveTo>
                <a:lnTo>
                  <a:pt x="120396" y="33527"/>
                </a:lnTo>
                <a:lnTo>
                  <a:pt x="123443" y="33527"/>
                </a:lnTo>
                <a:lnTo>
                  <a:pt x="118872" y="35051"/>
                </a:lnTo>
                <a:close/>
              </a:path>
              <a:path w="317500" h="317500">
                <a:moveTo>
                  <a:pt x="249936" y="67055"/>
                </a:moveTo>
                <a:lnTo>
                  <a:pt x="240792" y="57911"/>
                </a:lnTo>
                <a:lnTo>
                  <a:pt x="230124" y="50291"/>
                </a:lnTo>
                <a:lnTo>
                  <a:pt x="231648" y="50291"/>
                </a:lnTo>
                <a:lnTo>
                  <a:pt x="219456" y="44195"/>
                </a:lnTo>
                <a:lnTo>
                  <a:pt x="220980" y="44195"/>
                </a:lnTo>
                <a:lnTo>
                  <a:pt x="208788" y="38099"/>
                </a:lnTo>
                <a:lnTo>
                  <a:pt x="196595" y="33527"/>
                </a:lnTo>
                <a:lnTo>
                  <a:pt x="255016" y="33527"/>
                </a:lnTo>
                <a:lnTo>
                  <a:pt x="259080" y="36575"/>
                </a:lnTo>
                <a:lnTo>
                  <a:pt x="269748" y="45719"/>
                </a:lnTo>
                <a:lnTo>
                  <a:pt x="280416" y="57911"/>
                </a:lnTo>
                <a:lnTo>
                  <a:pt x="286131" y="65531"/>
                </a:lnTo>
                <a:lnTo>
                  <a:pt x="249936" y="65531"/>
                </a:lnTo>
                <a:lnTo>
                  <a:pt x="249936" y="67055"/>
                </a:lnTo>
                <a:close/>
              </a:path>
              <a:path w="317500" h="317500">
                <a:moveTo>
                  <a:pt x="65532" y="67055"/>
                </a:moveTo>
                <a:lnTo>
                  <a:pt x="67056" y="65531"/>
                </a:lnTo>
                <a:lnTo>
                  <a:pt x="66352" y="66352"/>
                </a:lnTo>
                <a:lnTo>
                  <a:pt x="65532" y="67055"/>
                </a:lnTo>
                <a:close/>
              </a:path>
              <a:path w="317500" h="317500">
                <a:moveTo>
                  <a:pt x="66352" y="66352"/>
                </a:moveTo>
                <a:lnTo>
                  <a:pt x="67056" y="65531"/>
                </a:lnTo>
                <a:lnTo>
                  <a:pt x="67310" y="65531"/>
                </a:lnTo>
                <a:lnTo>
                  <a:pt x="66352" y="66352"/>
                </a:lnTo>
                <a:close/>
              </a:path>
              <a:path w="317500" h="317500">
                <a:moveTo>
                  <a:pt x="293370" y="76199"/>
                </a:moveTo>
                <a:lnTo>
                  <a:pt x="259080" y="76199"/>
                </a:lnTo>
                <a:lnTo>
                  <a:pt x="249936" y="65531"/>
                </a:lnTo>
                <a:lnTo>
                  <a:pt x="286131" y="65531"/>
                </a:lnTo>
                <a:lnTo>
                  <a:pt x="289559" y="70103"/>
                </a:lnTo>
                <a:lnTo>
                  <a:pt x="293370" y="76199"/>
                </a:lnTo>
                <a:close/>
              </a:path>
              <a:path w="317500" h="317500">
                <a:moveTo>
                  <a:pt x="65749" y="67055"/>
                </a:moveTo>
                <a:lnTo>
                  <a:pt x="65532" y="67055"/>
                </a:lnTo>
                <a:lnTo>
                  <a:pt x="66352" y="66352"/>
                </a:lnTo>
                <a:lnTo>
                  <a:pt x="65749" y="67055"/>
                </a:lnTo>
                <a:close/>
              </a:path>
              <a:path w="317500" h="317500">
                <a:moveTo>
                  <a:pt x="57912" y="76199"/>
                </a:moveTo>
                <a:lnTo>
                  <a:pt x="57912" y="74675"/>
                </a:lnTo>
                <a:lnTo>
                  <a:pt x="59218" y="74675"/>
                </a:lnTo>
                <a:lnTo>
                  <a:pt x="57912" y="76199"/>
                </a:lnTo>
                <a:close/>
              </a:path>
              <a:path w="317500" h="317500">
                <a:moveTo>
                  <a:pt x="277368" y="108203"/>
                </a:moveTo>
                <a:lnTo>
                  <a:pt x="271272" y="96011"/>
                </a:lnTo>
                <a:lnTo>
                  <a:pt x="272795" y="96011"/>
                </a:lnTo>
                <a:lnTo>
                  <a:pt x="265176" y="85343"/>
                </a:lnTo>
                <a:lnTo>
                  <a:pt x="266700" y="85343"/>
                </a:lnTo>
                <a:lnTo>
                  <a:pt x="257556" y="74675"/>
                </a:lnTo>
                <a:lnTo>
                  <a:pt x="259080" y="76199"/>
                </a:lnTo>
                <a:lnTo>
                  <a:pt x="293370" y="76199"/>
                </a:lnTo>
                <a:lnTo>
                  <a:pt x="297180" y="82295"/>
                </a:lnTo>
                <a:lnTo>
                  <a:pt x="304800" y="96011"/>
                </a:lnTo>
                <a:lnTo>
                  <a:pt x="308000" y="106679"/>
                </a:lnTo>
                <a:lnTo>
                  <a:pt x="277368" y="106679"/>
                </a:lnTo>
                <a:lnTo>
                  <a:pt x="277368" y="108203"/>
                </a:lnTo>
                <a:close/>
              </a:path>
              <a:path w="317500" h="317500">
                <a:moveTo>
                  <a:pt x="38946" y="108203"/>
                </a:moveTo>
                <a:lnTo>
                  <a:pt x="38100" y="108203"/>
                </a:lnTo>
                <a:lnTo>
                  <a:pt x="39624" y="106679"/>
                </a:lnTo>
                <a:lnTo>
                  <a:pt x="38946" y="108203"/>
                </a:lnTo>
                <a:close/>
              </a:path>
              <a:path w="317500" h="317500">
                <a:moveTo>
                  <a:pt x="281940" y="120395"/>
                </a:moveTo>
                <a:lnTo>
                  <a:pt x="277368" y="106679"/>
                </a:lnTo>
                <a:lnTo>
                  <a:pt x="308000" y="106679"/>
                </a:lnTo>
                <a:lnTo>
                  <a:pt x="311657" y="118871"/>
                </a:lnTo>
                <a:lnTo>
                  <a:pt x="281940" y="118871"/>
                </a:lnTo>
                <a:lnTo>
                  <a:pt x="281940" y="120395"/>
                </a:lnTo>
                <a:close/>
              </a:path>
              <a:path w="317500" h="317500">
                <a:moveTo>
                  <a:pt x="34544" y="120395"/>
                </a:moveTo>
                <a:lnTo>
                  <a:pt x="33528" y="120395"/>
                </a:lnTo>
                <a:lnTo>
                  <a:pt x="35052" y="118871"/>
                </a:lnTo>
                <a:lnTo>
                  <a:pt x="34544" y="120395"/>
                </a:lnTo>
                <a:close/>
              </a:path>
              <a:path w="317500" h="317500">
                <a:moveTo>
                  <a:pt x="284988" y="132587"/>
                </a:moveTo>
                <a:lnTo>
                  <a:pt x="281940" y="118871"/>
                </a:lnTo>
                <a:lnTo>
                  <a:pt x="311657" y="118871"/>
                </a:lnTo>
                <a:lnTo>
                  <a:pt x="313943" y="126491"/>
                </a:lnTo>
                <a:lnTo>
                  <a:pt x="314401" y="131063"/>
                </a:lnTo>
                <a:lnTo>
                  <a:pt x="284988" y="131063"/>
                </a:lnTo>
                <a:lnTo>
                  <a:pt x="284988" y="132587"/>
                </a:lnTo>
                <a:close/>
              </a:path>
              <a:path w="317500" h="317500">
                <a:moveTo>
                  <a:pt x="31665" y="132587"/>
                </a:moveTo>
                <a:lnTo>
                  <a:pt x="30480" y="132587"/>
                </a:lnTo>
                <a:lnTo>
                  <a:pt x="32004" y="131063"/>
                </a:lnTo>
                <a:lnTo>
                  <a:pt x="31665" y="132587"/>
                </a:lnTo>
                <a:close/>
              </a:path>
              <a:path w="317500" h="317500">
                <a:moveTo>
                  <a:pt x="315745" y="144779"/>
                </a:moveTo>
                <a:lnTo>
                  <a:pt x="288036" y="144779"/>
                </a:lnTo>
                <a:lnTo>
                  <a:pt x="284988" y="131063"/>
                </a:lnTo>
                <a:lnTo>
                  <a:pt x="314401" y="131063"/>
                </a:lnTo>
                <a:lnTo>
                  <a:pt x="315467" y="141731"/>
                </a:lnTo>
                <a:lnTo>
                  <a:pt x="315745" y="144779"/>
                </a:lnTo>
                <a:close/>
              </a:path>
              <a:path w="317500" h="317500">
                <a:moveTo>
                  <a:pt x="28956" y="144779"/>
                </a:moveTo>
                <a:lnTo>
                  <a:pt x="28956" y="143255"/>
                </a:lnTo>
                <a:lnTo>
                  <a:pt x="29294" y="143255"/>
                </a:lnTo>
                <a:lnTo>
                  <a:pt x="28956" y="144779"/>
                </a:lnTo>
                <a:close/>
              </a:path>
              <a:path w="317500" h="317500">
                <a:moveTo>
                  <a:pt x="316991" y="158495"/>
                </a:moveTo>
                <a:lnTo>
                  <a:pt x="288036" y="158495"/>
                </a:lnTo>
                <a:lnTo>
                  <a:pt x="288036" y="156971"/>
                </a:lnTo>
                <a:lnTo>
                  <a:pt x="287883" y="156971"/>
                </a:lnTo>
                <a:lnTo>
                  <a:pt x="286512" y="143255"/>
                </a:lnTo>
                <a:lnTo>
                  <a:pt x="288036" y="144779"/>
                </a:lnTo>
                <a:lnTo>
                  <a:pt x="315745" y="144779"/>
                </a:lnTo>
                <a:lnTo>
                  <a:pt x="316853" y="156971"/>
                </a:lnTo>
                <a:lnTo>
                  <a:pt x="288036" y="156971"/>
                </a:lnTo>
                <a:lnTo>
                  <a:pt x="287959" y="157733"/>
                </a:lnTo>
                <a:lnTo>
                  <a:pt x="316922" y="157733"/>
                </a:lnTo>
                <a:lnTo>
                  <a:pt x="316991" y="158495"/>
                </a:lnTo>
                <a:close/>
              </a:path>
              <a:path w="317500" h="317500">
                <a:moveTo>
                  <a:pt x="286512" y="172211"/>
                </a:moveTo>
                <a:lnTo>
                  <a:pt x="287959" y="157733"/>
                </a:lnTo>
                <a:lnTo>
                  <a:pt x="288036" y="158495"/>
                </a:lnTo>
                <a:lnTo>
                  <a:pt x="316991" y="158495"/>
                </a:lnTo>
                <a:lnTo>
                  <a:pt x="315772" y="170687"/>
                </a:lnTo>
                <a:lnTo>
                  <a:pt x="288036" y="170687"/>
                </a:lnTo>
                <a:lnTo>
                  <a:pt x="286512" y="172211"/>
                </a:lnTo>
                <a:close/>
              </a:path>
              <a:path w="317500" h="317500">
                <a:moveTo>
                  <a:pt x="29294" y="172211"/>
                </a:moveTo>
                <a:lnTo>
                  <a:pt x="28956" y="172211"/>
                </a:lnTo>
                <a:lnTo>
                  <a:pt x="28956" y="170687"/>
                </a:lnTo>
                <a:lnTo>
                  <a:pt x="29294" y="172211"/>
                </a:lnTo>
                <a:close/>
              </a:path>
              <a:path w="317500" h="317500">
                <a:moveTo>
                  <a:pt x="314498" y="184403"/>
                </a:moveTo>
                <a:lnTo>
                  <a:pt x="284988" y="184403"/>
                </a:lnTo>
                <a:lnTo>
                  <a:pt x="288036" y="170687"/>
                </a:lnTo>
                <a:lnTo>
                  <a:pt x="315772" y="170687"/>
                </a:lnTo>
                <a:lnTo>
                  <a:pt x="315467" y="173735"/>
                </a:lnTo>
                <a:lnTo>
                  <a:pt x="314498" y="184403"/>
                </a:lnTo>
                <a:close/>
              </a:path>
              <a:path w="317500" h="317500">
                <a:moveTo>
                  <a:pt x="32004" y="184403"/>
                </a:moveTo>
                <a:lnTo>
                  <a:pt x="30480" y="182879"/>
                </a:lnTo>
                <a:lnTo>
                  <a:pt x="31665" y="182879"/>
                </a:lnTo>
                <a:lnTo>
                  <a:pt x="32004" y="184403"/>
                </a:lnTo>
                <a:close/>
              </a:path>
              <a:path w="317500" h="317500">
                <a:moveTo>
                  <a:pt x="311657" y="198119"/>
                </a:moveTo>
                <a:lnTo>
                  <a:pt x="281940" y="198119"/>
                </a:lnTo>
                <a:lnTo>
                  <a:pt x="284988" y="182879"/>
                </a:lnTo>
                <a:lnTo>
                  <a:pt x="284988" y="184403"/>
                </a:lnTo>
                <a:lnTo>
                  <a:pt x="314498" y="184403"/>
                </a:lnTo>
                <a:lnTo>
                  <a:pt x="313943" y="190499"/>
                </a:lnTo>
                <a:lnTo>
                  <a:pt x="311657" y="198119"/>
                </a:lnTo>
                <a:close/>
              </a:path>
              <a:path w="317500" h="317500">
                <a:moveTo>
                  <a:pt x="35052" y="198119"/>
                </a:moveTo>
                <a:lnTo>
                  <a:pt x="33528" y="196595"/>
                </a:lnTo>
                <a:lnTo>
                  <a:pt x="34594" y="196595"/>
                </a:lnTo>
                <a:lnTo>
                  <a:pt x="35052" y="198119"/>
                </a:lnTo>
                <a:close/>
              </a:path>
              <a:path w="317500" h="317500">
                <a:moveTo>
                  <a:pt x="308355" y="208787"/>
                </a:moveTo>
                <a:lnTo>
                  <a:pt x="277368" y="208787"/>
                </a:lnTo>
                <a:lnTo>
                  <a:pt x="281940" y="196595"/>
                </a:lnTo>
                <a:lnTo>
                  <a:pt x="281940" y="198119"/>
                </a:lnTo>
                <a:lnTo>
                  <a:pt x="311657" y="198119"/>
                </a:lnTo>
                <a:lnTo>
                  <a:pt x="309372" y="205739"/>
                </a:lnTo>
                <a:lnTo>
                  <a:pt x="308355" y="208787"/>
                </a:lnTo>
                <a:close/>
              </a:path>
              <a:path w="317500" h="317500">
                <a:moveTo>
                  <a:pt x="39624" y="208787"/>
                </a:moveTo>
                <a:lnTo>
                  <a:pt x="38100" y="207263"/>
                </a:lnTo>
                <a:lnTo>
                  <a:pt x="38862" y="207263"/>
                </a:lnTo>
                <a:lnTo>
                  <a:pt x="39624" y="208787"/>
                </a:lnTo>
                <a:close/>
              </a:path>
              <a:path w="317500" h="317500">
                <a:moveTo>
                  <a:pt x="271272" y="220979"/>
                </a:moveTo>
                <a:lnTo>
                  <a:pt x="277368" y="207263"/>
                </a:lnTo>
                <a:lnTo>
                  <a:pt x="277368" y="208787"/>
                </a:lnTo>
                <a:lnTo>
                  <a:pt x="308355" y="208787"/>
                </a:lnTo>
                <a:lnTo>
                  <a:pt x="304800" y="219455"/>
                </a:lnTo>
                <a:lnTo>
                  <a:pt x="272795" y="219455"/>
                </a:lnTo>
                <a:lnTo>
                  <a:pt x="271272" y="220979"/>
                </a:lnTo>
                <a:close/>
              </a:path>
              <a:path w="317500" h="317500">
                <a:moveTo>
                  <a:pt x="44958" y="220979"/>
                </a:moveTo>
                <a:lnTo>
                  <a:pt x="44195" y="220979"/>
                </a:lnTo>
                <a:lnTo>
                  <a:pt x="44195" y="219455"/>
                </a:lnTo>
                <a:lnTo>
                  <a:pt x="44958" y="220979"/>
                </a:lnTo>
                <a:close/>
              </a:path>
              <a:path w="317500" h="317500">
                <a:moveTo>
                  <a:pt x="265176" y="231647"/>
                </a:moveTo>
                <a:lnTo>
                  <a:pt x="272795" y="219455"/>
                </a:lnTo>
                <a:lnTo>
                  <a:pt x="304800" y="219455"/>
                </a:lnTo>
                <a:lnTo>
                  <a:pt x="298873" y="230123"/>
                </a:lnTo>
                <a:lnTo>
                  <a:pt x="266700" y="230123"/>
                </a:lnTo>
                <a:lnTo>
                  <a:pt x="265176" y="231647"/>
                </a:lnTo>
                <a:close/>
              </a:path>
              <a:path w="317500" h="317500">
                <a:moveTo>
                  <a:pt x="51380" y="231647"/>
                </a:moveTo>
                <a:lnTo>
                  <a:pt x="50292" y="231647"/>
                </a:lnTo>
                <a:lnTo>
                  <a:pt x="50292" y="230123"/>
                </a:lnTo>
                <a:lnTo>
                  <a:pt x="51380" y="231647"/>
                </a:lnTo>
                <a:close/>
              </a:path>
              <a:path w="317500" h="317500">
                <a:moveTo>
                  <a:pt x="257556" y="240791"/>
                </a:moveTo>
                <a:lnTo>
                  <a:pt x="266700" y="230123"/>
                </a:lnTo>
                <a:lnTo>
                  <a:pt x="298873" y="230123"/>
                </a:lnTo>
                <a:lnTo>
                  <a:pt x="293793" y="239267"/>
                </a:lnTo>
                <a:lnTo>
                  <a:pt x="259080" y="239267"/>
                </a:lnTo>
                <a:lnTo>
                  <a:pt x="257556" y="240791"/>
                </a:lnTo>
                <a:close/>
              </a:path>
              <a:path w="317500" h="317500">
                <a:moveTo>
                  <a:pt x="59218" y="240791"/>
                </a:moveTo>
                <a:lnTo>
                  <a:pt x="57912" y="240791"/>
                </a:lnTo>
                <a:lnTo>
                  <a:pt x="57912" y="239267"/>
                </a:lnTo>
                <a:lnTo>
                  <a:pt x="59218" y="240791"/>
                </a:lnTo>
                <a:close/>
              </a:path>
              <a:path w="317500" h="317500">
                <a:moveTo>
                  <a:pt x="280416" y="259079"/>
                </a:moveTo>
                <a:lnTo>
                  <a:pt x="240792" y="259079"/>
                </a:lnTo>
                <a:lnTo>
                  <a:pt x="249936" y="249935"/>
                </a:lnTo>
                <a:lnTo>
                  <a:pt x="259080" y="239267"/>
                </a:lnTo>
                <a:lnTo>
                  <a:pt x="293793" y="239267"/>
                </a:lnTo>
                <a:lnTo>
                  <a:pt x="289559" y="246887"/>
                </a:lnTo>
                <a:lnTo>
                  <a:pt x="280416" y="259079"/>
                </a:lnTo>
                <a:close/>
              </a:path>
              <a:path w="317500" h="317500">
                <a:moveTo>
                  <a:pt x="76707" y="259079"/>
                </a:moveTo>
                <a:lnTo>
                  <a:pt x="76200" y="259079"/>
                </a:lnTo>
                <a:lnTo>
                  <a:pt x="74676" y="257555"/>
                </a:lnTo>
                <a:lnTo>
                  <a:pt x="76707" y="259079"/>
                </a:lnTo>
                <a:close/>
              </a:path>
              <a:path w="317500" h="317500">
                <a:moveTo>
                  <a:pt x="272796" y="266699"/>
                </a:moveTo>
                <a:lnTo>
                  <a:pt x="230124" y="266699"/>
                </a:lnTo>
                <a:lnTo>
                  <a:pt x="240792" y="257555"/>
                </a:lnTo>
                <a:lnTo>
                  <a:pt x="240792" y="259079"/>
                </a:lnTo>
                <a:lnTo>
                  <a:pt x="280416" y="259079"/>
                </a:lnTo>
                <a:lnTo>
                  <a:pt x="272796" y="266699"/>
                </a:lnTo>
                <a:close/>
              </a:path>
              <a:path w="317500" h="317500">
                <a:moveTo>
                  <a:pt x="87782" y="266699"/>
                </a:moveTo>
                <a:lnTo>
                  <a:pt x="86868" y="266699"/>
                </a:lnTo>
                <a:lnTo>
                  <a:pt x="85344" y="265175"/>
                </a:lnTo>
                <a:lnTo>
                  <a:pt x="87782" y="266699"/>
                </a:lnTo>
                <a:close/>
              </a:path>
              <a:path w="317500" h="317500">
                <a:moveTo>
                  <a:pt x="266700" y="272795"/>
                </a:moveTo>
                <a:lnTo>
                  <a:pt x="219456" y="272795"/>
                </a:lnTo>
                <a:lnTo>
                  <a:pt x="231648" y="265175"/>
                </a:lnTo>
                <a:lnTo>
                  <a:pt x="230124" y="266699"/>
                </a:lnTo>
                <a:lnTo>
                  <a:pt x="272796" y="266699"/>
                </a:lnTo>
                <a:lnTo>
                  <a:pt x="266700" y="272795"/>
                </a:lnTo>
                <a:close/>
              </a:path>
              <a:path w="317500" h="317500">
                <a:moveTo>
                  <a:pt x="99060" y="272795"/>
                </a:moveTo>
                <a:lnTo>
                  <a:pt x="97536" y="272795"/>
                </a:lnTo>
                <a:lnTo>
                  <a:pt x="96012" y="271271"/>
                </a:lnTo>
                <a:lnTo>
                  <a:pt x="99060" y="272795"/>
                </a:lnTo>
                <a:close/>
              </a:path>
              <a:path w="317500" h="317500">
                <a:moveTo>
                  <a:pt x="248920" y="288035"/>
                </a:moveTo>
                <a:lnTo>
                  <a:pt x="158495" y="288035"/>
                </a:lnTo>
                <a:lnTo>
                  <a:pt x="157774" y="287955"/>
                </a:lnTo>
                <a:lnTo>
                  <a:pt x="172211" y="286511"/>
                </a:lnTo>
                <a:lnTo>
                  <a:pt x="170688" y="286511"/>
                </a:lnTo>
                <a:lnTo>
                  <a:pt x="184404" y="284987"/>
                </a:lnTo>
                <a:lnTo>
                  <a:pt x="198119" y="281939"/>
                </a:lnTo>
                <a:lnTo>
                  <a:pt x="196595" y="281939"/>
                </a:lnTo>
                <a:lnTo>
                  <a:pt x="208788" y="277367"/>
                </a:lnTo>
                <a:lnTo>
                  <a:pt x="220980" y="271271"/>
                </a:lnTo>
                <a:lnTo>
                  <a:pt x="219456" y="272795"/>
                </a:lnTo>
                <a:lnTo>
                  <a:pt x="266700" y="272795"/>
                </a:lnTo>
                <a:lnTo>
                  <a:pt x="259080" y="280415"/>
                </a:lnTo>
                <a:lnTo>
                  <a:pt x="248920" y="288035"/>
                </a:lnTo>
                <a:close/>
              </a:path>
              <a:path w="317500" h="317500">
                <a:moveTo>
                  <a:pt x="158495" y="288035"/>
                </a:moveTo>
                <a:lnTo>
                  <a:pt x="156972" y="288035"/>
                </a:lnTo>
                <a:lnTo>
                  <a:pt x="157774" y="287955"/>
                </a:lnTo>
                <a:lnTo>
                  <a:pt x="158495" y="2880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83652" y="45636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49540" y="4206240"/>
            <a:ext cx="132715" cy="287020"/>
          </a:xfrm>
          <a:custGeom>
            <a:avLst/>
            <a:gdLst/>
            <a:ahLst/>
            <a:cxnLst/>
            <a:rect l="l" t="t" r="r" b="b"/>
            <a:pathLst>
              <a:path w="132715" h="287020">
                <a:moveTo>
                  <a:pt x="66294" y="209342"/>
                </a:moveTo>
                <a:lnTo>
                  <a:pt x="51816" y="172489"/>
                </a:lnTo>
                <a:lnTo>
                  <a:pt x="51816" y="0"/>
                </a:lnTo>
                <a:lnTo>
                  <a:pt x="80772" y="0"/>
                </a:lnTo>
                <a:lnTo>
                  <a:pt x="80772" y="172489"/>
                </a:lnTo>
                <a:lnTo>
                  <a:pt x="66294" y="209342"/>
                </a:lnTo>
                <a:close/>
              </a:path>
              <a:path w="132715" h="287020">
                <a:moveTo>
                  <a:pt x="51816" y="248049"/>
                </a:moveTo>
                <a:lnTo>
                  <a:pt x="3048" y="124968"/>
                </a:lnTo>
                <a:lnTo>
                  <a:pt x="0" y="117348"/>
                </a:lnTo>
                <a:lnTo>
                  <a:pt x="4572" y="108204"/>
                </a:lnTo>
                <a:lnTo>
                  <a:pt x="10668" y="105155"/>
                </a:lnTo>
                <a:lnTo>
                  <a:pt x="18288" y="103632"/>
                </a:lnTo>
                <a:lnTo>
                  <a:pt x="27432" y="106679"/>
                </a:lnTo>
                <a:lnTo>
                  <a:pt x="28956" y="114300"/>
                </a:lnTo>
                <a:lnTo>
                  <a:pt x="51816" y="172489"/>
                </a:lnTo>
                <a:lnTo>
                  <a:pt x="51816" y="248049"/>
                </a:lnTo>
                <a:close/>
              </a:path>
              <a:path w="132715" h="287020">
                <a:moveTo>
                  <a:pt x="81792" y="248411"/>
                </a:moveTo>
                <a:lnTo>
                  <a:pt x="80772" y="248411"/>
                </a:lnTo>
                <a:lnTo>
                  <a:pt x="80772" y="172489"/>
                </a:lnTo>
                <a:lnTo>
                  <a:pt x="103632" y="114300"/>
                </a:lnTo>
                <a:lnTo>
                  <a:pt x="106680" y="106679"/>
                </a:lnTo>
                <a:lnTo>
                  <a:pt x="114300" y="103632"/>
                </a:lnTo>
                <a:lnTo>
                  <a:pt x="121920" y="105155"/>
                </a:lnTo>
                <a:lnTo>
                  <a:pt x="129540" y="108204"/>
                </a:lnTo>
                <a:lnTo>
                  <a:pt x="132588" y="117348"/>
                </a:lnTo>
                <a:lnTo>
                  <a:pt x="129540" y="124968"/>
                </a:lnTo>
                <a:lnTo>
                  <a:pt x="81792" y="248411"/>
                </a:lnTo>
                <a:close/>
              </a:path>
              <a:path w="132715" h="287020">
                <a:moveTo>
                  <a:pt x="67056" y="286512"/>
                </a:moveTo>
                <a:lnTo>
                  <a:pt x="51816" y="248049"/>
                </a:lnTo>
                <a:lnTo>
                  <a:pt x="51816" y="172489"/>
                </a:lnTo>
                <a:lnTo>
                  <a:pt x="66294" y="209342"/>
                </a:lnTo>
                <a:lnTo>
                  <a:pt x="53340" y="242316"/>
                </a:lnTo>
                <a:lnTo>
                  <a:pt x="80772" y="242316"/>
                </a:lnTo>
                <a:lnTo>
                  <a:pt x="80772" y="248411"/>
                </a:lnTo>
                <a:lnTo>
                  <a:pt x="81792" y="248411"/>
                </a:lnTo>
                <a:lnTo>
                  <a:pt x="67056" y="286512"/>
                </a:lnTo>
                <a:close/>
              </a:path>
              <a:path w="132715" h="287020">
                <a:moveTo>
                  <a:pt x="80772" y="242316"/>
                </a:moveTo>
                <a:lnTo>
                  <a:pt x="79248" y="242316"/>
                </a:lnTo>
                <a:lnTo>
                  <a:pt x="66294" y="209342"/>
                </a:lnTo>
                <a:lnTo>
                  <a:pt x="80772" y="172489"/>
                </a:lnTo>
                <a:lnTo>
                  <a:pt x="80772" y="242316"/>
                </a:lnTo>
                <a:close/>
              </a:path>
              <a:path w="132715" h="287020">
                <a:moveTo>
                  <a:pt x="79248" y="242316"/>
                </a:moveTo>
                <a:lnTo>
                  <a:pt x="53340" y="242316"/>
                </a:lnTo>
                <a:lnTo>
                  <a:pt x="66294" y="209342"/>
                </a:lnTo>
                <a:lnTo>
                  <a:pt x="79248" y="242316"/>
                </a:lnTo>
                <a:close/>
              </a:path>
              <a:path w="132715" h="287020">
                <a:moveTo>
                  <a:pt x="51959" y="248411"/>
                </a:moveTo>
                <a:lnTo>
                  <a:pt x="51816" y="248411"/>
                </a:lnTo>
                <a:lnTo>
                  <a:pt x="51816" y="248049"/>
                </a:lnTo>
                <a:lnTo>
                  <a:pt x="51959" y="2484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75839" y="1832419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587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5563723" y="1842515"/>
            <a:ext cx="579755" cy="983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17780">
              <a:lnSpc>
                <a:spcPct val="100000"/>
              </a:lnSpc>
            </a:pPr>
            <a:r>
              <a:rPr dirty="0" sz="2400" spc="15">
                <a:latin typeface="Palatino Linotype"/>
                <a:cs typeface="Palatino Linotype"/>
              </a:rPr>
              <a:t>2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16460" sz="2025" spc="22">
                <a:latin typeface="Palatino Linotype"/>
                <a:cs typeface="Palatino Linotype"/>
              </a:rPr>
              <a:t>e</a:t>
            </a:r>
            <a:endParaRPr baseline="-16460" sz="2025">
              <a:latin typeface="Palatino Linotype"/>
              <a:cs typeface="Palatino Linotype"/>
            </a:endParaRPr>
          </a:p>
          <a:p>
            <a:pPr marL="12700">
              <a:lnSpc>
                <a:spcPts val="3165"/>
              </a:lnSpc>
              <a:spcBef>
                <a:spcPts val="1700"/>
              </a:spcBef>
            </a:pPr>
            <a:r>
              <a:rPr dirty="0" baseline="13888" sz="4200" spc="-24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850" spc="120">
                <a:solidFill>
                  <a:srgbClr val="FF0000"/>
                </a:solidFill>
                <a:latin typeface="Palatino Linotype"/>
                <a:cs typeface="Palatino Linotype"/>
              </a:rPr>
              <a:t>E</a:t>
            </a:r>
            <a:r>
              <a:rPr dirty="0" sz="1850" spc="114">
                <a:solidFill>
                  <a:srgbClr val="FF0000"/>
                </a:solidFill>
                <a:latin typeface="Palatino Linotype"/>
                <a:cs typeface="Palatino Linotype"/>
              </a:rPr>
              <a:t>E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53532" y="1389888"/>
            <a:ext cx="306705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472" sz="3600" spc="-89">
                <a:latin typeface="Times New Roman"/>
                <a:cs typeface="Times New Roman"/>
              </a:rPr>
              <a:t>R</a:t>
            </a:r>
            <a:r>
              <a:rPr dirty="0" baseline="-24691" sz="2025" spc="-1132">
                <a:latin typeface="Palatino Linotype"/>
                <a:cs typeface="Palatino Linotype"/>
              </a:rPr>
              <a:t>L</a:t>
            </a:r>
            <a:r>
              <a:rPr dirty="0" sz="2400" spc="-1810">
                <a:latin typeface="Times New Roman"/>
                <a:cs typeface="Times New Roman"/>
              </a:rPr>
              <a:t>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94900" y="1626393"/>
            <a:ext cx="4236085" cy="1280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latin typeface="Palatino Linotype"/>
                <a:cs typeface="Palatino Linotype"/>
              </a:rPr>
              <a:t>e </a:t>
            </a:r>
            <a:r>
              <a:rPr dirty="0" sz="2400" spc="5">
                <a:latin typeface="宋体"/>
                <a:cs typeface="宋体"/>
              </a:rPr>
              <a:t>电阻大存在的问题： </a:t>
            </a:r>
            <a:r>
              <a:rPr dirty="0" baseline="3472" sz="3600" spc="-104">
                <a:latin typeface="Times New Roman"/>
                <a:cs typeface="Times New Roman"/>
              </a:rPr>
              <a:t>A</a:t>
            </a:r>
            <a:r>
              <a:rPr dirty="0" baseline="-10288" sz="2025" spc="-104">
                <a:latin typeface="Times New Roman"/>
                <a:cs typeface="Times New Roman"/>
              </a:rPr>
              <a:t>v</a:t>
            </a:r>
            <a:r>
              <a:rPr dirty="0" baseline="-10288" sz="2025" spc="-104">
                <a:latin typeface="Palatino Linotype"/>
                <a:cs typeface="Palatino Linotype"/>
              </a:rPr>
              <a:t>c1</a:t>
            </a:r>
            <a:r>
              <a:rPr dirty="0" baseline="-10288" sz="2025" spc="15">
                <a:latin typeface="Palatino Linotype"/>
                <a:cs typeface="Palatino Linotype"/>
              </a:rPr>
              <a:t> </a:t>
            </a:r>
            <a:r>
              <a:rPr dirty="0" baseline="3472" sz="3600" spc="-1627">
                <a:latin typeface="Times New Roman"/>
                <a:cs typeface="Times New Roman"/>
              </a:rPr>
              <a:t> </a:t>
            </a:r>
            <a:r>
              <a:rPr dirty="0" baseline="3472" sz="3600" spc="-780">
                <a:latin typeface="Times New Roman"/>
                <a:cs typeface="Times New Roman"/>
              </a:rPr>
              <a:t> </a:t>
            </a:r>
            <a:r>
              <a:rPr dirty="0" baseline="3472" sz="3600" spc="-337">
                <a:latin typeface="Times New Roman"/>
                <a:cs typeface="Times New Roman"/>
              </a:rPr>
              <a:t></a:t>
            </a:r>
            <a:endParaRPr baseline="3472" sz="3600">
              <a:latin typeface="Times New Roman"/>
              <a:cs typeface="Times New Roman"/>
            </a:endParaRPr>
          </a:p>
          <a:p>
            <a:pPr algn="r" marR="511809">
              <a:lnSpc>
                <a:spcPts val="2085"/>
              </a:lnSpc>
              <a:spcBef>
                <a:spcPts val="1670"/>
              </a:spcBef>
            </a:pPr>
            <a:r>
              <a:rPr dirty="0" sz="2000" spc="-30">
                <a:latin typeface="Palatino Linotype"/>
                <a:cs typeface="Palatino Linotype"/>
              </a:rPr>
              <a:t>Same</a:t>
            </a:r>
            <a:r>
              <a:rPr dirty="0" sz="2000" spc="-110">
                <a:latin typeface="Palatino Linotype"/>
                <a:cs typeface="Palatino Linotype"/>
              </a:rPr>
              <a:t> </a:t>
            </a:r>
            <a:r>
              <a:rPr dirty="0" sz="2000" spc="-20">
                <a:latin typeface="Palatino Linotype"/>
                <a:cs typeface="Palatino Linotype"/>
              </a:rPr>
              <a:t>Q</a:t>
            </a:r>
            <a:endParaRPr sz="2000">
              <a:latin typeface="Palatino Linotype"/>
              <a:cs typeface="Palatino Linotype"/>
            </a:endParaRPr>
          </a:p>
          <a:p>
            <a:pPr marL="546100">
              <a:lnSpc>
                <a:spcPts val="3045"/>
              </a:lnSpc>
              <a:tabLst>
                <a:tab pos="2186940" algn="l"/>
              </a:tabLst>
            </a:pPr>
            <a:r>
              <a:rPr dirty="0" baseline="13888" sz="4200" spc="-187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850" spc="-12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850" spc="-125">
                <a:solidFill>
                  <a:srgbClr val="FF0000"/>
                </a:solidFill>
                <a:latin typeface="Palatino Linotype"/>
                <a:cs typeface="Palatino Linotype"/>
              </a:rPr>
              <a:t>c1	</a:t>
            </a:r>
            <a:r>
              <a:rPr dirty="0" baseline="1984" sz="4200" spc="-52">
                <a:latin typeface="Times New Roman"/>
                <a:cs typeface="Times New Roman"/>
              </a:rPr>
              <a:t>R</a:t>
            </a:r>
            <a:r>
              <a:rPr dirty="0" baseline="-18018" sz="2775" spc="-52">
                <a:latin typeface="Palatino Linotype"/>
                <a:cs typeface="Palatino Linotype"/>
              </a:rPr>
              <a:t>e</a:t>
            </a:r>
            <a:endParaRPr baseline="-18018" sz="2775">
              <a:latin typeface="Palatino Linotype"/>
              <a:cs typeface="Palatino Linotype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285331" y="5394721"/>
            <a:ext cx="1860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静</a:t>
            </a:r>
            <a:r>
              <a:rPr dirty="0" sz="2400" spc="20">
                <a:latin typeface="宋体"/>
                <a:cs typeface="宋体"/>
              </a:rPr>
              <a:t>态工</a:t>
            </a:r>
            <a:r>
              <a:rPr dirty="0" sz="2400">
                <a:latin typeface="宋体"/>
                <a:cs typeface="宋体"/>
              </a:rPr>
              <a:t>作点：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432899" y="559022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 h="0">
                <a:moveTo>
                  <a:pt x="0" y="0"/>
                </a:moveTo>
                <a:lnTo>
                  <a:pt x="312896" y="0"/>
                </a:lnTo>
              </a:path>
            </a:pathLst>
          </a:custGeom>
          <a:ln w="14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510019" y="5603239"/>
            <a:ext cx="16764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5"/>
              </a:lnSpc>
            </a:pPr>
            <a:r>
              <a:rPr dirty="0" sz="2200" spc="15">
                <a:latin typeface="Palatino Linotype"/>
                <a:cs typeface="Palatino Linotype"/>
              </a:rPr>
              <a:t>2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452107" y="5202428"/>
            <a:ext cx="26479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285">
                <a:latin typeface="Times New Roman"/>
                <a:cs typeface="Times New Roman"/>
              </a:rPr>
              <a:t>I</a:t>
            </a:r>
            <a:r>
              <a:rPr dirty="0" baseline="-14957" sz="1950" spc="97">
                <a:latin typeface="Palatino Linotype"/>
                <a:cs typeface="Palatino Linotype"/>
              </a:rPr>
              <a:t>E</a:t>
            </a:r>
            <a:endParaRPr baseline="-14957" sz="1950">
              <a:latin typeface="Palatino Linotype"/>
              <a:cs typeface="Palatino Linotype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248147" y="5434076"/>
            <a:ext cx="87312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80"/>
              </a:lnSpc>
            </a:pPr>
            <a:r>
              <a:rPr dirty="0" baseline="8838" sz="3300" spc="112">
                <a:latin typeface="Times New Roman"/>
                <a:cs typeface="Times New Roman"/>
              </a:rPr>
              <a:t>I</a:t>
            </a:r>
            <a:r>
              <a:rPr dirty="0" sz="1300" spc="75">
                <a:latin typeface="Palatino Linotype"/>
                <a:cs typeface="Palatino Linotype"/>
              </a:rPr>
              <a:t>C1</a:t>
            </a:r>
            <a:r>
              <a:rPr dirty="0" sz="1300" spc="-120">
                <a:latin typeface="Palatino Linotype"/>
                <a:cs typeface="Palatino Linotype"/>
              </a:rPr>
              <a:t> </a:t>
            </a:r>
            <a:r>
              <a:rPr dirty="0" baseline="8838" sz="3300" spc="157">
                <a:latin typeface="Palatino Linotype"/>
                <a:cs typeface="Palatino Linotype"/>
              </a:rPr>
              <a:t>=</a:t>
            </a:r>
            <a:r>
              <a:rPr dirty="0" baseline="8838" sz="3300" spc="157">
                <a:latin typeface="Times New Roman"/>
                <a:cs typeface="Times New Roman"/>
              </a:rPr>
              <a:t>I</a:t>
            </a:r>
            <a:r>
              <a:rPr dirty="0" sz="1300" spc="105">
                <a:latin typeface="Palatino Linotype"/>
                <a:cs typeface="Palatino Linotype"/>
              </a:rPr>
              <a:t>C2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188455" y="5386832"/>
            <a:ext cx="18161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975">
                <a:latin typeface="Times New Roman"/>
                <a:cs typeface="Times New Roman"/>
              </a:rPr>
              <a:t>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94606" y="5800725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路</a:t>
            </a:r>
            <a:r>
              <a:rPr dirty="0" sz="2400" spc="20">
                <a:latin typeface="宋体"/>
                <a:cs typeface="宋体"/>
              </a:rPr>
              <a:t>分</a:t>
            </a:r>
            <a:r>
              <a:rPr dirty="0" sz="2400">
                <a:latin typeface="宋体"/>
                <a:cs typeface="宋体"/>
              </a:rPr>
              <a:t>析：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810255" y="5650991"/>
            <a:ext cx="303530" cy="676910"/>
          </a:xfrm>
          <a:custGeom>
            <a:avLst/>
            <a:gdLst/>
            <a:ahLst/>
            <a:cxnLst/>
            <a:rect l="l" t="t" r="r" b="b"/>
            <a:pathLst>
              <a:path w="303530" h="676910">
                <a:moveTo>
                  <a:pt x="144780" y="308609"/>
                </a:moveTo>
                <a:lnTo>
                  <a:pt x="144780" y="33528"/>
                </a:lnTo>
                <a:lnTo>
                  <a:pt x="146303" y="32004"/>
                </a:lnTo>
                <a:lnTo>
                  <a:pt x="146303" y="28956"/>
                </a:lnTo>
                <a:lnTo>
                  <a:pt x="149351" y="25908"/>
                </a:lnTo>
                <a:lnTo>
                  <a:pt x="150875" y="22860"/>
                </a:lnTo>
                <a:lnTo>
                  <a:pt x="152399" y="22860"/>
                </a:lnTo>
                <a:lnTo>
                  <a:pt x="152399" y="21335"/>
                </a:lnTo>
                <a:lnTo>
                  <a:pt x="153923" y="21335"/>
                </a:lnTo>
                <a:lnTo>
                  <a:pt x="156971" y="18287"/>
                </a:lnTo>
                <a:lnTo>
                  <a:pt x="160019" y="18287"/>
                </a:lnTo>
                <a:lnTo>
                  <a:pt x="164591" y="15239"/>
                </a:lnTo>
                <a:lnTo>
                  <a:pt x="172211" y="13716"/>
                </a:lnTo>
                <a:lnTo>
                  <a:pt x="179831" y="10668"/>
                </a:lnTo>
                <a:lnTo>
                  <a:pt x="198119" y="7620"/>
                </a:lnTo>
                <a:lnTo>
                  <a:pt x="208787" y="6095"/>
                </a:lnTo>
                <a:lnTo>
                  <a:pt x="245363" y="1524"/>
                </a:lnTo>
                <a:lnTo>
                  <a:pt x="259079" y="1524"/>
                </a:lnTo>
                <a:lnTo>
                  <a:pt x="272795" y="0"/>
                </a:lnTo>
                <a:lnTo>
                  <a:pt x="303275" y="0"/>
                </a:lnTo>
                <a:lnTo>
                  <a:pt x="303275" y="28956"/>
                </a:lnTo>
                <a:lnTo>
                  <a:pt x="260603" y="28956"/>
                </a:lnTo>
                <a:lnTo>
                  <a:pt x="248411" y="30480"/>
                </a:lnTo>
                <a:lnTo>
                  <a:pt x="236219" y="30480"/>
                </a:lnTo>
                <a:lnTo>
                  <a:pt x="224027" y="32004"/>
                </a:lnTo>
                <a:lnTo>
                  <a:pt x="213359" y="33528"/>
                </a:lnTo>
                <a:lnTo>
                  <a:pt x="195071" y="36576"/>
                </a:lnTo>
                <a:lnTo>
                  <a:pt x="187451" y="38100"/>
                </a:lnTo>
                <a:lnTo>
                  <a:pt x="173735" y="38100"/>
                </a:lnTo>
                <a:lnTo>
                  <a:pt x="172211" y="42672"/>
                </a:lnTo>
                <a:lnTo>
                  <a:pt x="169163" y="45720"/>
                </a:lnTo>
                <a:lnTo>
                  <a:pt x="173735" y="45720"/>
                </a:lnTo>
                <a:lnTo>
                  <a:pt x="173735" y="306323"/>
                </a:lnTo>
                <a:lnTo>
                  <a:pt x="147827" y="306323"/>
                </a:lnTo>
                <a:lnTo>
                  <a:pt x="146304" y="307847"/>
                </a:lnTo>
                <a:lnTo>
                  <a:pt x="144780" y="308609"/>
                </a:lnTo>
                <a:close/>
              </a:path>
              <a:path w="303530" h="676910">
                <a:moveTo>
                  <a:pt x="172211" y="42672"/>
                </a:moveTo>
                <a:lnTo>
                  <a:pt x="173735" y="38100"/>
                </a:lnTo>
                <a:lnTo>
                  <a:pt x="173735" y="39624"/>
                </a:lnTo>
                <a:lnTo>
                  <a:pt x="172211" y="42672"/>
                </a:lnTo>
                <a:close/>
              </a:path>
              <a:path w="303530" h="676910">
                <a:moveTo>
                  <a:pt x="173735" y="42671"/>
                </a:moveTo>
                <a:lnTo>
                  <a:pt x="173735" y="38100"/>
                </a:lnTo>
                <a:lnTo>
                  <a:pt x="187451" y="38100"/>
                </a:lnTo>
                <a:lnTo>
                  <a:pt x="181355" y="39624"/>
                </a:lnTo>
                <a:lnTo>
                  <a:pt x="176783" y="41148"/>
                </a:lnTo>
                <a:lnTo>
                  <a:pt x="173735" y="42671"/>
                </a:lnTo>
                <a:close/>
              </a:path>
              <a:path w="303530" h="676910">
                <a:moveTo>
                  <a:pt x="171704" y="43687"/>
                </a:moveTo>
                <a:lnTo>
                  <a:pt x="173735" y="39624"/>
                </a:lnTo>
                <a:lnTo>
                  <a:pt x="173735" y="42672"/>
                </a:lnTo>
                <a:lnTo>
                  <a:pt x="171704" y="43687"/>
                </a:lnTo>
                <a:close/>
              </a:path>
              <a:path w="303530" h="676910">
                <a:moveTo>
                  <a:pt x="170688" y="44195"/>
                </a:moveTo>
                <a:lnTo>
                  <a:pt x="172211" y="42672"/>
                </a:lnTo>
                <a:lnTo>
                  <a:pt x="171703" y="43687"/>
                </a:lnTo>
                <a:lnTo>
                  <a:pt x="170688" y="44195"/>
                </a:lnTo>
                <a:close/>
              </a:path>
              <a:path w="303530" h="676910">
                <a:moveTo>
                  <a:pt x="171450" y="44196"/>
                </a:moveTo>
                <a:lnTo>
                  <a:pt x="171704" y="43687"/>
                </a:lnTo>
                <a:lnTo>
                  <a:pt x="173735" y="42672"/>
                </a:lnTo>
                <a:lnTo>
                  <a:pt x="171450" y="44196"/>
                </a:lnTo>
                <a:close/>
              </a:path>
              <a:path w="303530" h="676910">
                <a:moveTo>
                  <a:pt x="173735" y="45720"/>
                </a:moveTo>
                <a:lnTo>
                  <a:pt x="170687" y="45720"/>
                </a:lnTo>
                <a:lnTo>
                  <a:pt x="171450" y="44195"/>
                </a:lnTo>
                <a:lnTo>
                  <a:pt x="173735" y="42672"/>
                </a:lnTo>
                <a:lnTo>
                  <a:pt x="173735" y="45720"/>
                </a:lnTo>
                <a:close/>
              </a:path>
              <a:path w="303530" h="676910">
                <a:moveTo>
                  <a:pt x="169163" y="45720"/>
                </a:moveTo>
                <a:lnTo>
                  <a:pt x="170688" y="44195"/>
                </a:lnTo>
                <a:lnTo>
                  <a:pt x="171704" y="43687"/>
                </a:lnTo>
                <a:lnTo>
                  <a:pt x="171449" y="44196"/>
                </a:lnTo>
                <a:lnTo>
                  <a:pt x="169163" y="45720"/>
                </a:lnTo>
                <a:close/>
              </a:path>
              <a:path w="303530" h="676910">
                <a:moveTo>
                  <a:pt x="170688" y="44195"/>
                </a:moveTo>
                <a:close/>
              </a:path>
              <a:path w="303530" h="676910">
                <a:moveTo>
                  <a:pt x="170687" y="45720"/>
                </a:moveTo>
                <a:lnTo>
                  <a:pt x="169163" y="45720"/>
                </a:lnTo>
                <a:lnTo>
                  <a:pt x="171449" y="44196"/>
                </a:lnTo>
                <a:lnTo>
                  <a:pt x="170687" y="45720"/>
                </a:lnTo>
                <a:close/>
              </a:path>
              <a:path w="303530" h="676910">
                <a:moveTo>
                  <a:pt x="144780" y="312419"/>
                </a:moveTo>
                <a:lnTo>
                  <a:pt x="144780" y="309372"/>
                </a:lnTo>
                <a:lnTo>
                  <a:pt x="147827" y="306323"/>
                </a:lnTo>
                <a:lnTo>
                  <a:pt x="144780" y="312419"/>
                </a:lnTo>
                <a:close/>
              </a:path>
              <a:path w="303530" h="676910">
                <a:moveTo>
                  <a:pt x="173735" y="313943"/>
                </a:moveTo>
                <a:lnTo>
                  <a:pt x="144780" y="313943"/>
                </a:lnTo>
                <a:lnTo>
                  <a:pt x="144780" y="312419"/>
                </a:lnTo>
                <a:lnTo>
                  <a:pt x="147827" y="306323"/>
                </a:lnTo>
                <a:lnTo>
                  <a:pt x="173735" y="306323"/>
                </a:lnTo>
                <a:lnTo>
                  <a:pt x="173735" y="313943"/>
                </a:lnTo>
                <a:close/>
              </a:path>
              <a:path w="303530" h="676910">
                <a:moveTo>
                  <a:pt x="144780" y="309372"/>
                </a:moveTo>
                <a:lnTo>
                  <a:pt x="144780" y="308609"/>
                </a:lnTo>
                <a:lnTo>
                  <a:pt x="146303" y="307847"/>
                </a:lnTo>
                <a:lnTo>
                  <a:pt x="144780" y="309372"/>
                </a:lnTo>
                <a:close/>
              </a:path>
              <a:path w="303530" h="676910">
                <a:moveTo>
                  <a:pt x="144780" y="309372"/>
                </a:moveTo>
                <a:lnTo>
                  <a:pt x="146303" y="307847"/>
                </a:lnTo>
                <a:lnTo>
                  <a:pt x="144780" y="309372"/>
                </a:lnTo>
                <a:close/>
              </a:path>
              <a:path w="303530" h="676910">
                <a:moveTo>
                  <a:pt x="144780" y="367792"/>
                </a:moveTo>
                <a:lnTo>
                  <a:pt x="82295" y="355092"/>
                </a:lnTo>
                <a:lnTo>
                  <a:pt x="70103" y="353568"/>
                </a:lnTo>
                <a:lnTo>
                  <a:pt x="42671" y="353568"/>
                </a:lnTo>
                <a:lnTo>
                  <a:pt x="15239" y="352043"/>
                </a:lnTo>
                <a:lnTo>
                  <a:pt x="15239" y="324612"/>
                </a:lnTo>
                <a:lnTo>
                  <a:pt x="44195" y="323088"/>
                </a:lnTo>
                <a:lnTo>
                  <a:pt x="56387" y="323088"/>
                </a:lnTo>
                <a:lnTo>
                  <a:pt x="70103" y="321564"/>
                </a:lnTo>
                <a:lnTo>
                  <a:pt x="82295" y="321564"/>
                </a:lnTo>
                <a:lnTo>
                  <a:pt x="94487" y="320040"/>
                </a:lnTo>
                <a:lnTo>
                  <a:pt x="137159" y="312419"/>
                </a:lnTo>
                <a:lnTo>
                  <a:pt x="144780" y="308609"/>
                </a:lnTo>
                <a:lnTo>
                  <a:pt x="144780" y="313943"/>
                </a:lnTo>
                <a:lnTo>
                  <a:pt x="173735" y="313943"/>
                </a:lnTo>
                <a:lnTo>
                  <a:pt x="173735" y="315468"/>
                </a:lnTo>
                <a:lnTo>
                  <a:pt x="172211" y="316992"/>
                </a:lnTo>
                <a:lnTo>
                  <a:pt x="172211" y="321564"/>
                </a:lnTo>
                <a:lnTo>
                  <a:pt x="170687" y="323088"/>
                </a:lnTo>
                <a:lnTo>
                  <a:pt x="170687" y="324612"/>
                </a:lnTo>
                <a:lnTo>
                  <a:pt x="57911" y="324612"/>
                </a:lnTo>
                <a:lnTo>
                  <a:pt x="71627" y="326136"/>
                </a:lnTo>
                <a:lnTo>
                  <a:pt x="85344" y="326136"/>
                </a:lnTo>
                <a:lnTo>
                  <a:pt x="97535" y="327660"/>
                </a:lnTo>
                <a:lnTo>
                  <a:pt x="129539" y="332232"/>
                </a:lnTo>
                <a:lnTo>
                  <a:pt x="138683" y="335280"/>
                </a:lnTo>
                <a:lnTo>
                  <a:pt x="146303" y="336804"/>
                </a:lnTo>
                <a:lnTo>
                  <a:pt x="149352" y="338023"/>
                </a:lnTo>
                <a:lnTo>
                  <a:pt x="144780" y="339852"/>
                </a:lnTo>
                <a:lnTo>
                  <a:pt x="137159" y="341376"/>
                </a:lnTo>
                <a:lnTo>
                  <a:pt x="128015" y="342900"/>
                </a:lnTo>
                <a:lnTo>
                  <a:pt x="118871" y="345947"/>
                </a:lnTo>
                <a:lnTo>
                  <a:pt x="97535" y="348995"/>
                </a:lnTo>
                <a:lnTo>
                  <a:pt x="85344" y="348995"/>
                </a:lnTo>
                <a:lnTo>
                  <a:pt x="57911" y="352043"/>
                </a:lnTo>
                <a:lnTo>
                  <a:pt x="170687" y="352043"/>
                </a:lnTo>
                <a:lnTo>
                  <a:pt x="170687" y="353568"/>
                </a:lnTo>
                <a:lnTo>
                  <a:pt x="172211" y="355092"/>
                </a:lnTo>
                <a:lnTo>
                  <a:pt x="172211" y="359664"/>
                </a:lnTo>
                <a:lnTo>
                  <a:pt x="173735" y="361188"/>
                </a:lnTo>
                <a:lnTo>
                  <a:pt x="173735" y="362712"/>
                </a:lnTo>
                <a:lnTo>
                  <a:pt x="144780" y="362712"/>
                </a:lnTo>
                <a:lnTo>
                  <a:pt x="144780" y="367792"/>
                </a:lnTo>
                <a:close/>
              </a:path>
              <a:path w="303530" h="676910">
                <a:moveTo>
                  <a:pt x="15239" y="352043"/>
                </a:moveTo>
                <a:lnTo>
                  <a:pt x="6095" y="352043"/>
                </a:lnTo>
                <a:lnTo>
                  <a:pt x="0" y="345947"/>
                </a:lnTo>
                <a:lnTo>
                  <a:pt x="0" y="330708"/>
                </a:lnTo>
                <a:lnTo>
                  <a:pt x="6095" y="324612"/>
                </a:lnTo>
                <a:lnTo>
                  <a:pt x="15239" y="324612"/>
                </a:lnTo>
                <a:lnTo>
                  <a:pt x="15239" y="352043"/>
                </a:lnTo>
                <a:close/>
              </a:path>
              <a:path w="303530" h="676910">
                <a:moveTo>
                  <a:pt x="149352" y="338023"/>
                </a:moveTo>
                <a:lnTo>
                  <a:pt x="146303" y="336804"/>
                </a:lnTo>
                <a:lnTo>
                  <a:pt x="138683" y="335280"/>
                </a:lnTo>
                <a:lnTo>
                  <a:pt x="129539" y="332232"/>
                </a:lnTo>
                <a:lnTo>
                  <a:pt x="97535" y="327660"/>
                </a:lnTo>
                <a:lnTo>
                  <a:pt x="85344" y="326136"/>
                </a:lnTo>
                <a:lnTo>
                  <a:pt x="71627" y="326136"/>
                </a:lnTo>
                <a:lnTo>
                  <a:pt x="57911" y="324612"/>
                </a:lnTo>
                <a:lnTo>
                  <a:pt x="170687" y="324612"/>
                </a:lnTo>
                <a:lnTo>
                  <a:pt x="164591" y="330708"/>
                </a:lnTo>
                <a:lnTo>
                  <a:pt x="163067" y="330708"/>
                </a:lnTo>
                <a:lnTo>
                  <a:pt x="160019" y="333756"/>
                </a:lnTo>
                <a:lnTo>
                  <a:pt x="158495" y="333756"/>
                </a:lnTo>
                <a:lnTo>
                  <a:pt x="152399" y="336804"/>
                </a:lnTo>
                <a:lnTo>
                  <a:pt x="149352" y="338023"/>
                </a:lnTo>
                <a:close/>
              </a:path>
              <a:path w="303530" h="676910">
                <a:moveTo>
                  <a:pt x="170687" y="352043"/>
                </a:moveTo>
                <a:lnTo>
                  <a:pt x="57911" y="352043"/>
                </a:lnTo>
                <a:lnTo>
                  <a:pt x="85344" y="348995"/>
                </a:lnTo>
                <a:lnTo>
                  <a:pt x="97535" y="348995"/>
                </a:lnTo>
                <a:lnTo>
                  <a:pt x="118871" y="345947"/>
                </a:lnTo>
                <a:lnTo>
                  <a:pt x="128015" y="342900"/>
                </a:lnTo>
                <a:lnTo>
                  <a:pt x="137159" y="341376"/>
                </a:lnTo>
                <a:lnTo>
                  <a:pt x="144780" y="339852"/>
                </a:lnTo>
                <a:lnTo>
                  <a:pt x="149352" y="338023"/>
                </a:lnTo>
                <a:lnTo>
                  <a:pt x="153923" y="339852"/>
                </a:lnTo>
                <a:lnTo>
                  <a:pt x="158495" y="341376"/>
                </a:lnTo>
                <a:lnTo>
                  <a:pt x="158495" y="342900"/>
                </a:lnTo>
                <a:lnTo>
                  <a:pt x="160019" y="342900"/>
                </a:lnTo>
                <a:lnTo>
                  <a:pt x="163067" y="345947"/>
                </a:lnTo>
                <a:lnTo>
                  <a:pt x="164591" y="345947"/>
                </a:lnTo>
                <a:lnTo>
                  <a:pt x="170687" y="352043"/>
                </a:lnTo>
                <a:close/>
              </a:path>
              <a:path w="303530" h="676910">
                <a:moveTo>
                  <a:pt x="173735" y="368808"/>
                </a:moveTo>
                <a:lnTo>
                  <a:pt x="147827" y="368808"/>
                </a:lnTo>
                <a:lnTo>
                  <a:pt x="144780" y="364236"/>
                </a:lnTo>
                <a:lnTo>
                  <a:pt x="144780" y="362712"/>
                </a:lnTo>
                <a:lnTo>
                  <a:pt x="173735" y="362712"/>
                </a:lnTo>
                <a:lnTo>
                  <a:pt x="173735" y="368808"/>
                </a:lnTo>
                <a:close/>
              </a:path>
              <a:path w="303530" h="676910">
                <a:moveTo>
                  <a:pt x="147827" y="368808"/>
                </a:moveTo>
                <a:lnTo>
                  <a:pt x="144780" y="367284"/>
                </a:lnTo>
                <a:lnTo>
                  <a:pt x="144780" y="364236"/>
                </a:lnTo>
                <a:lnTo>
                  <a:pt x="147827" y="368808"/>
                </a:lnTo>
                <a:close/>
              </a:path>
              <a:path w="303530" h="676910">
                <a:moveTo>
                  <a:pt x="146303" y="368808"/>
                </a:moveTo>
                <a:lnTo>
                  <a:pt x="144780" y="367792"/>
                </a:lnTo>
                <a:lnTo>
                  <a:pt x="144780" y="367284"/>
                </a:lnTo>
                <a:lnTo>
                  <a:pt x="146303" y="368808"/>
                </a:lnTo>
                <a:close/>
              </a:path>
              <a:path w="303530" h="676910">
                <a:moveTo>
                  <a:pt x="147827" y="368808"/>
                </a:moveTo>
                <a:lnTo>
                  <a:pt x="146303" y="368808"/>
                </a:lnTo>
                <a:lnTo>
                  <a:pt x="144780" y="367284"/>
                </a:lnTo>
                <a:lnTo>
                  <a:pt x="147827" y="368808"/>
                </a:lnTo>
                <a:close/>
              </a:path>
              <a:path w="303530" h="676910">
                <a:moveTo>
                  <a:pt x="303275" y="676656"/>
                </a:moveTo>
                <a:lnTo>
                  <a:pt x="274319" y="676656"/>
                </a:lnTo>
                <a:lnTo>
                  <a:pt x="259079" y="675132"/>
                </a:lnTo>
                <a:lnTo>
                  <a:pt x="245363" y="675132"/>
                </a:lnTo>
                <a:lnTo>
                  <a:pt x="220979" y="672084"/>
                </a:lnTo>
                <a:lnTo>
                  <a:pt x="188975" y="667512"/>
                </a:lnTo>
                <a:lnTo>
                  <a:pt x="179831" y="665988"/>
                </a:lnTo>
                <a:lnTo>
                  <a:pt x="172211" y="662940"/>
                </a:lnTo>
                <a:lnTo>
                  <a:pt x="166115" y="661416"/>
                </a:lnTo>
                <a:lnTo>
                  <a:pt x="160019" y="658368"/>
                </a:lnTo>
                <a:lnTo>
                  <a:pt x="158495" y="658368"/>
                </a:lnTo>
                <a:lnTo>
                  <a:pt x="156971" y="656844"/>
                </a:lnTo>
                <a:lnTo>
                  <a:pt x="153923" y="655320"/>
                </a:lnTo>
                <a:lnTo>
                  <a:pt x="147827" y="649224"/>
                </a:lnTo>
                <a:lnTo>
                  <a:pt x="146303" y="646176"/>
                </a:lnTo>
                <a:lnTo>
                  <a:pt x="146303" y="644652"/>
                </a:lnTo>
                <a:lnTo>
                  <a:pt x="144780" y="643128"/>
                </a:lnTo>
                <a:lnTo>
                  <a:pt x="144780" y="367792"/>
                </a:lnTo>
                <a:lnTo>
                  <a:pt x="146303" y="368808"/>
                </a:lnTo>
                <a:lnTo>
                  <a:pt x="173735" y="368808"/>
                </a:lnTo>
                <a:lnTo>
                  <a:pt x="173735" y="630936"/>
                </a:lnTo>
                <a:lnTo>
                  <a:pt x="169163" y="630936"/>
                </a:lnTo>
                <a:lnTo>
                  <a:pt x="172211" y="633984"/>
                </a:lnTo>
                <a:lnTo>
                  <a:pt x="173735" y="638556"/>
                </a:lnTo>
                <a:lnTo>
                  <a:pt x="189737" y="638556"/>
                </a:lnTo>
                <a:lnTo>
                  <a:pt x="193547" y="640080"/>
                </a:lnTo>
                <a:lnTo>
                  <a:pt x="202691" y="641604"/>
                </a:lnTo>
                <a:lnTo>
                  <a:pt x="224027" y="644652"/>
                </a:lnTo>
                <a:lnTo>
                  <a:pt x="234695" y="644652"/>
                </a:lnTo>
                <a:lnTo>
                  <a:pt x="248411" y="646176"/>
                </a:lnTo>
                <a:lnTo>
                  <a:pt x="260603" y="646176"/>
                </a:lnTo>
                <a:lnTo>
                  <a:pt x="274319" y="647700"/>
                </a:lnTo>
                <a:lnTo>
                  <a:pt x="303275" y="647700"/>
                </a:lnTo>
                <a:lnTo>
                  <a:pt x="303275" y="676656"/>
                </a:lnTo>
                <a:close/>
              </a:path>
              <a:path w="303530" h="676910">
                <a:moveTo>
                  <a:pt x="171602" y="632764"/>
                </a:moveTo>
                <a:lnTo>
                  <a:pt x="170687" y="632460"/>
                </a:lnTo>
                <a:lnTo>
                  <a:pt x="169163" y="630936"/>
                </a:lnTo>
                <a:lnTo>
                  <a:pt x="171449" y="632460"/>
                </a:lnTo>
                <a:lnTo>
                  <a:pt x="171602" y="632764"/>
                </a:lnTo>
                <a:close/>
              </a:path>
              <a:path w="303530" h="676910">
                <a:moveTo>
                  <a:pt x="171449" y="632460"/>
                </a:moveTo>
                <a:lnTo>
                  <a:pt x="169163" y="630936"/>
                </a:lnTo>
                <a:lnTo>
                  <a:pt x="170687" y="630936"/>
                </a:lnTo>
                <a:lnTo>
                  <a:pt x="171449" y="632460"/>
                </a:lnTo>
                <a:close/>
              </a:path>
              <a:path w="303530" h="676910">
                <a:moveTo>
                  <a:pt x="173735" y="633476"/>
                </a:moveTo>
                <a:lnTo>
                  <a:pt x="172211" y="632968"/>
                </a:lnTo>
                <a:lnTo>
                  <a:pt x="171449" y="632460"/>
                </a:lnTo>
                <a:lnTo>
                  <a:pt x="170687" y="630936"/>
                </a:lnTo>
                <a:lnTo>
                  <a:pt x="173735" y="630936"/>
                </a:lnTo>
                <a:lnTo>
                  <a:pt x="173735" y="633476"/>
                </a:lnTo>
                <a:close/>
              </a:path>
              <a:path w="303530" h="676910">
                <a:moveTo>
                  <a:pt x="172211" y="633984"/>
                </a:moveTo>
                <a:lnTo>
                  <a:pt x="170687" y="632460"/>
                </a:lnTo>
                <a:lnTo>
                  <a:pt x="171703" y="632968"/>
                </a:lnTo>
                <a:lnTo>
                  <a:pt x="172211" y="633984"/>
                </a:lnTo>
                <a:close/>
              </a:path>
              <a:path w="303530" h="676910">
                <a:moveTo>
                  <a:pt x="171703" y="632968"/>
                </a:moveTo>
                <a:lnTo>
                  <a:pt x="170687" y="632460"/>
                </a:lnTo>
                <a:lnTo>
                  <a:pt x="171602" y="632764"/>
                </a:lnTo>
                <a:lnTo>
                  <a:pt x="171703" y="632968"/>
                </a:lnTo>
                <a:close/>
              </a:path>
              <a:path w="303530" h="676910">
                <a:moveTo>
                  <a:pt x="172211" y="632968"/>
                </a:moveTo>
                <a:lnTo>
                  <a:pt x="171602" y="632764"/>
                </a:lnTo>
                <a:lnTo>
                  <a:pt x="171449" y="632460"/>
                </a:lnTo>
                <a:lnTo>
                  <a:pt x="172211" y="632968"/>
                </a:lnTo>
                <a:close/>
              </a:path>
              <a:path w="303530" h="676910">
                <a:moveTo>
                  <a:pt x="173735" y="633984"/>
                </a:moveTo>
                <a:lnTo>
                  <a:pt x="171703" y="632968"/>
                </a:lnTo>
                <a:lnTo>
                  <a:pt x="171602" y="632764"/>
                </a:lnTo>
                <a:lnTo>
                  <a:pt x="172211" y="632968"/>
                </a:lnTo>
                <a:lnTo>
                  <a:pt x="173735" y="633984"/>
                </a:lnTo>
                <a:close/>
              </a:path>
              <a:path w="303530" h="676910">
                <a:moveTo>
                  <a:pt x="173735" y="637032"/>
                </a:moveTo>
                <a:lnTo>
                  <a:pt x="171703" y="632968"/>
                </a:lnTo>
                <a:lnTo>
                  <a:pt x="173735" y="633984"/>
                </a:lnTo>
                <a:lnTo>
                  <a:pt x="173735" y="637032"/>
                </a:lnTo>
                <a:close/>
              </a:path>
              <a:path w="303530" h="676910">
                <a:moveTo>
                  <a:pt x="173735" y="633984"/>
                </a:moveTo>
                <a:lnTo>
                  <a:pt x="172211" y="632968"/>
                </a:lnTo>
                <a:lnTo>
                  <a:pt x="173735" y="633476"/>
                </a:lnTo>
                <a:lnTo>
                  <a:pt x="173735" y="633984"/>
                </a:lnTo>
                <a:close/>
              </a:path>
              <a:path w="303530" h="676910">
                <a:moveTo>
                  <a:pt x="189737" y="638556"/>
                </a:moveTo>
                <a:lnTo>
                  <a:pt x="173735" y="638556"/>
                </a:lnTo>
                <a:lnTo>
                  <a:pt x="173735" y="633476"/>
                </a:lnTo>
                <a:lnTo>
                  <a:pt x="179831" y="635508"/>
                </a:lnTo>
                <a:lnTo>
                  <a:pt x="185927" y="637032"/>
                </a:lnTo>
                <a:lnTo>
                  <a:pt x="189737" y="638556"/>
                </a:lnTo>
                <a:close/>
              </a:path>
              <a:path w="303530" h="676910">
                <a:moveTo>
                  <a:pt x="173735" y="638556"/>
                </a:moveTo>
                <a:lnTo>
                  <a:pt x="172211" y="633984"/>
                </a:lnTo>
                <a:lnTo>
                  <a:pt x="173735" y="637032"/>
                </a:lnTo>
                <a:lnTo>
                  <a:pt x="173735" y="638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3263891" y="6036601"/>
            <a:ext cx="4618990" cy="884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655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差模、共模小信号分析：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FF0000"/>
                </a:solidFill>
                <a:latin typeface="Palatino Linotype"/>
                <a:cs typeface="Palatino Linotype"/>
              </a:rPr>
              <a:t>o</a:t>
            </a:r>
            <a:r>
              <a:rPr dirty="0" sz="2400">
                <a:latin typeface="宋体"/>
                <a:cs typeface="宋体"/>
              </a:rPr>
              <a:t>代替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Palatino Linotype"/>
                <a:cs typeface="Palatino Linotype"/>
              </a:rPr>
              <a:t>e</a:t>
            </a:r>
            <a:endParaRPr baseline="-20833" sz="2400">
              <a:latin typeface="Palatino Linotype"/>
              <a:cs typeface="Palatino Linotype"/>
            </a:endParaRPr>
          </a:p>
          <a:p>
            <a:pPr marL="12700">
              <a:lnSpc>
                <a:spcPts val="2835"/>
              </a:lnSpc>
              <a:spcBef>
                <a:spcPts val="1245"/>
              </a:spcBef>
            </a:pPr>
            <a:r>
              <a:rPr dirty="0" sz="2400" spc="-15">
                <a:latin typeface="Palatino Linotype"/>
                <a:cs typeface="Palatino Linotype"/>
              </a:rPr>
              <a:t>Summary: </a:t>
            </a:r>
            <a:r>
              <a:rPr dirty="0" sz="2400">
                <a:latin typeface="Palatino Linotype"/>
                <a:cs typeface="Palatino Linotype"/>
              </a:rPr>
              <a:t>P270 </a:t>
            </a:r>
            <a:r>
              <a:rPr dirty="0" sz="2400" spc="-45">
                <a:latin typeface="Palatino Linotype"/>
                <a:cs typeface="Palatino Linotype"/>
              </a:rPr>
              <a:t>Table</a:t>
            </a:r>
            <a:r>
              <a:rPr dirty="0" sz="2400" spc="-9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6.2.1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0006" y="646514"/>
            <a:ext cx="3615054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latin typeface="Palatino Linotype"/>
                <a:cs typeface="Palatino Linotype"/>
              </a:rPr>
              <a:t>6.1</a:t>
            </a:r>
            <a:r>
              <a:rPr dirty="0" sz="3600" spc="-85">
                <a:latin typeface="Palatino Linotype"/>
                <a:cs typeface="Palatino Linotype"/>
              </a:rPr>
              <a:t> </a:t>
            </a:r>
            <a:r>
              <a:rPr dirty="0" sz="3600" spc="5">
                <a:latin typeface="宋体"/>
                <a:cs typeface="宋体"/>
              </a:rPr>
              <a:t>差放</a:t>
            </a:r>
            <a:r>
              <a:rPr dirty="0" sz="3600" spc="5">
                <a:latin typeface="Palatino Linotype"/>
                <a:cs typeface="Palatino Linotype"/>
              </a:rPr>
              <a:t>-</a:t>
            </a:r>
            <a:r>
              <a:rPr dirty="0" sz="3600" spc="5">
                <a:latin typeface="宋体"/>
                <a:cs typeface="宋体"/>
              </a:rPr>
              <a:t>长尾差放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208915">
              <a:lnSpc>
                <a:spcPct val="100000"/>
              </a:lnSpc>
            </a:pPr>
            <a:r>
              <a:rPr dirty="0" spc="-5"/>
              <a:t>小结</a:t>
            </a:r>
          </a:p>
          <a:p>
            <a:pPr algn="ctr" marL="221615" marR="5080">
              <a:lnSpc>
                <a:spcPct val="150000"/>
              </a:lnSpc>
              <a:spcBef>
                <a:spcPts val="95"/>
              </a:spcBef>
            </a:pPr>
            <a:r>
              <a:rPr dirty="0" sz="2400">
                <a:solidFill>
                  <a:srgbClr val="000000"/>
                </a:solidFill>
              </a:rPr>
              <a:t>掌握：长尾差放的电路结构  掌握：静态工作点分析、差模分析、共模分析  掌握：共模抑制比的概念</a:t>
            </a:r>
            <a:endParaRPr sz="2400"/>
          </a:p>
          <a:p>
            <a:pPr marL="208915"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208915">
              <a:lnSpc>
                <a:spcPct val="100000"/>
              </a:lnSpc>
            </a:pPr>
            <a:r>
              <a:rPr dirty="0" spc="-5">
                <a:solidFill>
                  <a:srgbClr val="00AF50"/>
                </a:solidFill>
              </a:rPr>
              <a:t>预习：电流源电路</a:t>
            </a:r>
          </a:p>
          <a:p>
            <a:pPr marL="208915">
              <a:lnSpc>
                <a:spcPct val="100000"/>
              </a:lnSpc>
              <a:spcBef>
                <a:spcPts val="51"/>
              </a:spcBef>
            </a:pPr>
            <a:endParaRPr sz="3900">
              <a:latin typeface="Times New Roman"/>
              <a:cs typeface="Times New Roman"/>
            </a:endParaRPr>
          </a:p>
          <a:p>
            <a:pPr algn="ctr" marL="266700">
              <a:lnSpc>
                <a:spcPct val="100000"/>
              </a:lnSpc>
            </a:pPr>
            <a:r>
              <a:rPr dirty="0" spc="-5"/>
              <a:t>作业</a:t>
            </a:r>
          </a:p>
          <a:p>
            <a:pPr algn="ctr" marL="263525">
              <a:lnSpc>
                <a:spcPct val="100000"/>
              </a:lnSpc>
              <a:spcBef>
                <a:spcPts val="1680"/>
              </a:spcBef>
            </a:pPr>
            <a:r>
              <a:rPr dirty="0" spc="50">
                <a:latin typeface="Palatino Linotype"/>
                <a:cs typeface="Palatino Linotype"/>
              </a:rPr>
              <a:t>P316: </a:t>
            </a:r>
            <a:r>
              <a:rPr dirty="0" spc="-5">
                <a:latin typeface="Palatino Linotype"/>
                <a:cs typeface="Palatino Linotype"/>
              </a:rPr>
              <a:t>6.2.2</a:t>
            </a:r>
            <a:r>
              <a:rPr dirty="0" spc="-5">
                <a:latin typeface="宋体"/>
                <a:cs typeface="宋体"/>
              </a:rPr>
              <a:t>； </a:t>
            </a:r>
            <a:r>
              <a:rPr dirty="0" spc="50">
                <a:latin typeface="Palatino Linotype"/>
                <a:cs typeface="Palatino Linotype"/>
              </a:rPr>
              <a:t>P317:</a:t>
            </a:r>
            <a:r>
              <a:rPr dirty="0" spc="-70">
                <a:latin typeface="Palatino Linotype"/>
                <a:cs typeface="Palatino Linotype"/>
              </a:rPr>
              <a:t> </a:t>
            </a:r>
            <a:r>
              <a:rPr dirty="0" spc="-5">
                <a:latin typeface="Palatino Linotype"/>
                <a:cs typeface="Palatino Linotype"/>
              </a:rPr>
              <a:t>6.2.5</a:t>
            </a:r>
            <a:r>
              <a:rPr dirty="0" spc="-5">
                <a:latin typeface="宋体"/>
                <a:cs typeface="宋体"/>
              </a:rPr>
              <a:t>；</a:t>
            </a: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8076" y="3338321"/>
            <a:ext cx="672465" cy="0"/>
          </a:xfrm>
          <a:custGeom>
            <a:avLst/>
            <a:gdLst/>
            <a:ahLst/>
            <a:cxnLst/>
            <a:rect l="l" t="t" r="r" b="b"/>
            <a:pathLst>
              <a:path w="672465" h="0">
                <a:moveTo>
                  <a:pt x="0" y="0"/>
                </a:moveTo>
                <a:lnTo>
                  <a:pt x="6720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52515" y="3338321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 h="0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89732" y="3338321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5" h="0">
                <a:moveTo>
                  <a:pt x="0" y="0"/>
                </a:moveTo>
                <a:lnTo>
                  <a:pt x="117500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7508" y="3338321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28076" y="4011167"/>
            <a:ext cx="672465" cy="0"/>
          </a:xfrm>
          <a:custGeom>
            <a:avLst/>
            <a:gdLst/>
            <a:ahLst/>
            <a:cxnLst/>
            <a:rect l="l" t="t" r="r" b="b"/>
            <a:pathLst>
              <a:path w="672465" h="0">
                <a:moveTo>
                  <a:pt x="0" y="0"/>
                </a:moveTo>
                <a:lnTo>
                  <a:pt x="672083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52515" y="4011167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 h="0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9732" y="4011167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5" h="0">
                <a:moveTo>
                  <a:pt x="0" y="0"/>
                </a:moveTo>
                <a:lnTo>
                  <a:pt x="1175003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7508" y="4011167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0427" y="3203448"/>
            <a:ext cx="1289685" cy="916305"/>
          </a:xfrm>
          <a:custGeom>
            <a:avLst/>
            <a:gdLst/>
            <a:ahLst/>
            <a:cxnLst/>
            <a:rect l="l" t="t" r="r" b="b"/>
            <a:pathLst>
              <a:path w="1289685" h="916304">
                <a:moveTo>
                  <a:pt x="0" y="0"/>
                </a:moveTo>
                <a:lnTo>
                  <a:pt x="1289304" y="0"/>
                </a:lnTo>
                <a:lnTo>
                  <a:pt x="1289304" y="915924"/>
                </a:lnTo>
                <a:lnTo>
                  <a:pt x="0" y="9159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6711" y="3189732"/>
            <a:ext cx="1316990" cy="943610"/>
          </a:xfrm>
          <a:custGeom>
            <a:avLst/>
            <a:gdLst/>
            <a:ahLst/>
            <a:cxnLst/>
            <a:rect l="l" t="t" r="r" b="b"/>
            <a:pathLst>
              <a:path w="1316989" h="943610">
                <a:moveTo>
                  <a:pt x="1316736" y="943356"/>
                </a:moveTo>
                <a:lnTo>
                  <a:pt x="0" y="943356"/>
                </a:lnTo>
                <a:lnTo>
                  <a:pt x="0" y="0"/>
                </a:lnTo>
                <a:lnTo>
                  <a:pt x="1316736" y="0"/>
                </a:lnTo>
                <a:lnTo>
                  <a:pt x="131673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914400"/>
                </a:lnTo>
                <a:lnTo>
                  <a:pt x="13716" y="914400"/>
                </a:lnTo>
                <a:lnTo>
                  <a:pt x="28956" y="929639"/>
                </a:lnTo>
                <a:lnTo>
                  <a:pt x="1316736" y="929639"/>
                </a:lnTo>
                <a:lnTo>
                  <a:pt x="1316736" y="943356"/>
                </a:lnTo>
                <a:close/>
              </a:path>
              <a:path w="1316989" h="9436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1316989" h="943610">
                <a:moveTo>
                  <a:pt x="1287779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1287779" y="13716"/>
                </a:lnTo>
                <a:lnTo>
                  <a:pt x="1287779" y="28956"/>
                </a:lnTo>
                <a:close/>
              </a:path>
              <a:path w="1316989" h="943610">
                <a:moveTo>
                  <a:pt x="1287779" y="929639"/>
                </a:moveTo>
                <a:lnTo>
                  <a:pt x="1287779" y="13716"/>
                </a:lnTo>
                <a:lnTo>
                  <a:pt x="1303020" y="28956"/>
                </a:lnTo>
                <a:lnTo>
                  <a:pt x="1316736" y="28956"/>
                </a:lnTo>
                <a:lnTo>
                  <a:pt x="1316736" y="914400"/>
                </a:lnTo>
                <a:lnTo>
                  <a:pt x="1303020" y="914400"/>
                </a:lnTo>
                <a:lnTo>
                  <a:pt x="1287779" y="929639"/>
                </a:lnTo>
                <a:close/>
              </a:path>
              <a:path w="1316989" h="943610">
                <a:moveTo>
                  <a:pt x="1316736" y="28956"/>
                </a:moveTo>
                <a:lnTo>
                  <a:pt x="1303020" y="28956"/>
                </a:lnTo>
                <a:lnTo>
                  <a:pt x="1287779" y="13716"/>
                </a:lnTo>
                <a:lnTo>
                  <a:pt x="1316736" y="13716"/>
                </a:lnTo>
                <a:lnTo>
                  <a:pt x="1316736" y="28956"/>
                </a:lnTo>
                <a:close/>
              </a:path>
              <a:path w="1316989" h="943610">
                <a:moveTo>
                  <a:pt x="28956" y="929639"/>
                </a:moveTo>
                <a:lnTo>
                  <a:pt x="13716" y="914400"/>
                </a:lnTo>
                <a:lnTo>
                  <a:pt x="28956" y="914400"/>
                </a:lnTo>
                <a:lnTo>
                  <a:pt x="28956" y="929639"/>
                </a:lnTo>
                <a:close/>
              </a:path>
              <a:path w="1316989" h="943610">
                <a:moveTo>
                  <a:pt x="1287779" y="929639"/>
                </a:moveTo>
                <a:lnTo>
                  <a:pt x="28956" y="929639"/>
                </a:lnTo>
                <a:lnTo>
                  <a:pt x="28956" y="914400"/>
                </a:lnTo>
                <a:lnTo>
                  <a:pt x="1287779" y="914400"/>
                </a:lnTo>
                <a:lnTo>
                  <a:pt x="1287779" y="929639"/>
                </a:lnTo>
                <a:close/>
              </a:path>
              <a:path w="1316989" h="943610">
                <a:moveTo>
                  <a:pt x="1316736" y="929639"/>
                </a:moveTo>
                <a:lnTo>
                  <a:pt x="1287779" y="929639"/>
                </a:lnTo>
                <a:lnTo>
                  <a:pt x="1303020" y="914400"/>
                </a:lnTo>
                <a:lnTo>
                  <a:pt x="1316736" y="914400"/>
                </a:lnTo>
                <a:lnTo>
                  <a:pt x="1316736" y="929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64735" y="3230880"/>
            <a:ext cx="1287780" cy="914400"/>
          </a:xfrm>
          <a:custGeom>
            <a:avLst/>
            <a:gdLst/>
            <a:ahLst/>
            <a:cxnLst/>
            <a:rect l="l" t="t" r="r" b="b"/>
            <a:pathLst>
              <a:path w="1287779" h="914400">
                <a:moveTo>
                  <a:pt x="0" y="0"/>
                </a:moveTo>
                <a:lnTo>
                  <a:pt x="1287780" y="0"/>
                </a:lnTo>
                <a:lnTo>
                  <a:pt x="128778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51020" y="3217164"/>
            <a:ext cx="1316990" cy="943610"/>
          </a:xfrm>
          <a:custGeom>
            <a:avLst/>
            <a:gdLst/>
            <a:ahLst/>
            <a:cxnLst/>
            <a:rect l="l" t="t" r="r" b="b"/>
            <a:pathLst>
              <a:path w="1316989" h="943610">
                <a:moveTo>
                  <a:pt x="1316736" y="943356"/>
                </a:moveTo>
                <a:lnTo>
                  <a:pt x="0" y="943356"/>
                </a:lnTo>
                <a:lnTo>
                  <a:pt x="0" y="0"/>
                </a:lnTo>
                <a:lnTo>
                  <a:pt x="1316736" y="0"/>
                </a:lnTo>
                <a:lnTo>
                  <a:pt x="1316736" y="13716"/>
                </a:ln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lnTo>
                  <a:pt x="27432" y="914400"/>
                </a:lnTo>
                <a:lnTo>
                  <a:pt x="13716" y="914400"/>
                </a:lnTo>
                <a:lnTo>
                  <a:pt x="27432" y="928116"/>
                </a:lnTo>
                <a:lnTo>
                  <a:pt x="1316736" y="928116"/>
                </a:lnTo>
                <a:lnTo>
                  <a:pt x="1316736" y="943356"/>
                </a:lnTo>
                <a:close/>
              </a:path>
              <a:path w="1316989" h="943610">
                <a:moveTo>
                  <a:pt x="27432" y="27432"/>
                </a:move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close/>
              </a:path>
              <a:path w="1316989" h="943610">
                <a:moveTo>
                  <a:pt x="1287779" y="27432"/>
                </a:moveTo>
                <a:lnTo>
                  <a:pt x="27432" y="27432"/>
                </a:lnTo>
                <a:lnTo>
                  <a:pt x="27432" y="13716"/>
                </a:lnTo>
                <a:lnTo>
                  <a:pt x="1287779" y="13716"/>
                </a:lnTo>
                <a:lnTo>
                  <a:pt x="1287779" y="27432"/>
                </a:lnTo>
                <a:close/>
              </a:path>
              <a:path w="1316989" h="943610">
                <a:moveTo>
                  <a:pt x="1287779" y="928116"/>
                </a:moveTo>
                <a:lnTo>
                  <a:pt x="1287779" y="13716"/>
                </a:lnTo>
                <a:lnTo>
                  <a:pt x="1301495" y="27432"/>
                </a:lnTo>
                <a:lnTo>
                  <a:pt x="1316736" y="27432"/>
                </a:lnTo>
                <a:lnTo>
                  <a:pt x="1316736" y="914400"/>
                </a:lnTo>
                <a:lnTo>
                  <a:pt x="1301495" y="914400"/>
                </a:lnTo>
                <a:lnTo>
                  <a:pt x="1287779" y="928116"/>
                </a:lnTo>
                <a:close/>
              </a:path>
              <a:path w="1316989" h="943610">
                <a:moveTo>
                  <a:pt x="1316736" y="27432"/>
                </a:moveTo>
                <a:lnTo>
                  <a:pt x="1301495" y="27432"/>
                </a:lnTo>
                <a:lnTo>
                  <a:pt x="1287779" y="13716"/>
                </a:lnTo>
                <a:lnTo>
                  <a:pt x="1316736" y="13716"/>
                </a:lnTo>
                <a:lnTo>
                  <a:pt x="1316736" y="27432"/>
                </a:lnTo>
                <a:close/>
              </a:path>
              <a:path w="1316989" h="943610">
                <a:moveTo>
                  <a:pt x="27432" y="928116"/>
                </a:moveTo>
                <a:lnTo>
                  <a:pt x="13716" y="914400"/>
                </a:lnTo>
                <a:lnTo>
                  <a:pt x="27432" y="914400"/>
                </a:lnTo>
                <a:lnTo>
                  <a:pt x="27432" y="928116"/>
                </a:lnTo>
                <a:close/>
              </a:path>
              <a:path w="1316989" h="943610">
                <a:moveTo>
                  <a:pt x="1287779" y="928116"/>
                </a:moveTo>
                <a:lnTo>
                  <a:pt x="27432" y="928116"/>
                </a:lnTo>
                <a:lnTo>
                  <a:pt x="27432" y="914400"/>
                </a:lnTo>
                <a:lnTo>
                  <a:pt x="1287779" y="914400"/>
                </a:lnTo>
                <a:lnTo>
                  <a:pt x="1287779" y="928116"/>
                </a:lnTo>
                <a:close/>
              </a:path>
              <a:path w="1316989" h="943610">
                <a:moveTo>
                  <a:pt x="1316736" y="928116"/>
                </a:moveTo>
                <a:lnTo>
                  <a:pt x="1287779" y="928116"/>
                </a:lnTo>
                <a:lnTo>
                  <a:pt x="1301495" y="914400"/>
                </a:lnTo>
                <a:lnTo>
                  <a:pt x="1316736" y="914400"/>
                </a:lnTo>
                <a:lnTo>
                  <a:pt x="1316736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40296" y="3230880"/>
            <a:ext cx="1287780" cy="914400"/>
          </a:xfrm>
          <a:custGeom>
            <a:avLst/>
            <a:gdLst/>
            <a:ahLst/>
            <a:cxnLst/>
            <a:rect l="l" t="t" r="r" b="b"/>
            <a:pathLst>
              <a:path w="1287779" h="914400">
                <a:moveTo>
                  <a:pt x="0" y="0"/>
                </a:moveTo>
                <a:lnTo>
                  <a:pt x="1287780" y="0"/>
                </a:lnTo>
                <a:lnTo>
                  <a:pt x="128778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26580" y="3217164"/>
            <a:ext cx="1316990" cy="943610"/>
          </a:xfrm>
          <a:custGeom>
            <a:avLst/>
            <a:gdLst/>
            <a:ahLst/>
            <a:cxnLst/>
            <a:rect l="l" t="t" r="r" b="b"/>
            <a:pathLst>
              <a:path w="1316990" h="943610">
                <a:moveTo>
                  <a:pt x="1316736" y="943356"/>
                </a:moveTo>
                <a:lnTo>
                  <a:pt x="0" y="943356"/>
                </a:lnTo>
                <a:lnTo>
                  <a:pt x="0" y="0"/>
                </a:lnTo>
                <a:lnTo>
                  <a:pt x="1316736" y="0"/>
                </a:lnTo>
                <a:lnTo>
                  <a:pt x="131673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914400"/>
                </a:lnTo>
                <a:lnTo>
                  <a:pt x="13716" y="914400"/>
                </a:lnTo>
                <a:lnTo>
                  <a:pt x="28956" y="928116"/>
                </a:lnTo>
                <a:lnTo>
                  <a:pt x="1316736" y="928116"/>
                </a:lnTo>
                <a:lnTo>
                  <a:pt x="1316736" y="943356"/>
                </a:lnTo>
                <a:close/>
              </a:path>
              <a:path w="1316990" h="943610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316990" h="943610">
                <a:moveTo>
                  <a:pt x="1287779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287779" y="13716"/>
                </a:lnTo>
                <a:lnTo>
                  <a:pt x="1287779" y="27432"/>
                </a:lnTo>
                <a:close/>
              </a:path>
              <a:path w="1316990" h="943610">
                <a:moveTo>
                  <a:pt x="1287779" y="928116"/>
                </a:moveTo>
                <a:lnTo>
                  <a:pt x="1287779" y="13716"/>
                </a:lnTo>
                <a:lnTo>
                  <a:pt x="1301495" y="27432"/>
                </a:lnTo>
                <a:lnTo>
                  <a:pt x="1316736" y="27432"/>
                </a:lnTo>
                <a:lnTo>
                  <a:pt x="1316736" y="914400"/>
                </a:lnTo>
                <a:lnTo>
                  <a:pt x="1301495" y="914400"/>
                </a:lnTo>
                <a:lnTo>
                  <a:pt x="1287779" y="928116"/>
                </a:lnTo>
                <a:close/>
              </a:path>
              <a:path w="1316990" h="943610">
                <a:moveTo>
                  <a:pt x="1316736" y="27432"/>
                </a:moveTo>
                <a:lnTo>
                  <a:pt x="1301495" y="27432"/>
                </a:lnTo>
                <a:lnTo>
                  <a:pt x="1287779" y="13716"/>
                </a:lnTo>
                <a:lnTo>
                  <a:pt x="1316736" y="13716"/>
                </a:lnTo>
                <a:lnTo>
                  <a:pt x="1316736" y="27432"/>
                </a:lnTo>
                <a:close/>
              </a:path>
              <a:path w="1316990" h="943610">
                <a:moveTo>
                  <a:pt x="28956" y="928116"/>
                </a:moveTo>
                <a:lnTo>
                  <a:pt x="13716" y="914400"/>
                </a:lnTo>
                <a:lnTo>
                  <a:pt x="28956" y="914400"/>
                </a:lnTo>
                <a:lnTo>
                  <a:pt x="28956" y="928116"/>
                </a:lnTo>
                <a:close/>
              </a:path>
              <a:path w="1316990" h="943610">
                <a:moveTo>
                  <a:pt x="1287779" y="928116"/>
                </a:moveTo>
                <a:lnTo>
                  <a:pt x="28956" y="928116"/>
                </a:lnTo>
                <a:lnTo>
                  <a:pt x="28956" y="914400"/>
                </a:lnTo>
                <a:lnTo>
                  <a:pt x="1287779" y="914400"/>
                </a:lnTo>
                <a:lnTo>
                  <a:pt x="1287779" y="928116"/>
                </a:lnTo>
                <a:close/>
              </a:path>
              <a:path w="1316990" h="943610">
                <a:moveTo>
                  <a:pt x="1316736" y="928116"/>
                </a:moveTo>
                <a:lnTo>
                  <a:pt x="1287779" y="928116"/>
                </a:lnTo>
                <a:lnTo>
                  <a:pt x="1301495" y="914400"/>
                </a:lnTo>
                <a:lnTo>
                  <a:pt x="1316736" y="914400"/>
                </a:lnTo>
                <a:lnTo>
                  <a:pt x="1316736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13687" y="3284220"/>
            <a:ext cx="111760" cy="108585"/>
          </a:xfrm>
          <a:custGeom>
            <a:avLst/>
            <a:gdLst/>
            <a:ahLst/>
            <a:cxnLst/>
            <a:rect l="l" t="t" r="r" b="b"/>
            <a:pathLst>
              <a:path w="111759" h="108585">
                <a:moveTo>
                  <a:pt x="54864" y="108203"/>
                </a:moveTo>
                <a:lnTo>
                  <a:pt x="33432" y="103941"/>
                </a:lnTo>
                <a:lnTo>
                  <a:pt x="16001" y="92392"/>
                </a:lnTo>
                <a:lnTo>
                  <a:pt x="4286" y="75414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7176" y="4286"/>
                </a:lnTo>
                <a:lnTo>
                  <a:pt x="95059" y="16001"/>
                </a:lnTo>
                <a:lnTo>
                  <a:pt x="106941" y="33432"/>
                </a:lnTo>
                <a:lnTo>
                  <a:pt x="111252" y="54863"/>
                </a:lnTo>
                <a:lnTo>
                  <a:pt x="106941" y="75414"/>
                </a:lnTo>
                <a:lnTo>
                  <a:pt x="95059" y="92392"/>
                </a:lnTo>
                <a:lnTo>
                  <a:pt x="77176" y="103941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8448" y="3270503"/>
            <a:ext cx="140335" cy="135890"/>
          </a:xfrm>
          <a:custGeom>
            <a:avLst/>
            <a:gdLst/>
            <a:ahLst/>
            <a:cxnLst/>
            <a:rect l="l" t="t" r="r" b="b"/>
            <a:pathLst>
              <a:path w="140334" h="135889">
                <a:moveTo>
                  <a:pt x="83820" y="1523"/>
                </a:moveTo>
                <a:lnTo>
                  <a:pt x="57912" y="1523"/>
                </a:lnTo>
                <a:lnTo>
                  <a:pt x="70104" y="0"/>
                </a:lnTo>
                <a:lnTo>
                  <a:pt x="71628" y="0"/>
                </a:lnTo>
                <a:lnTo>
                  <a:pt x="83820" y="1523"/>
                </a:lnTo>
                <a:close/>
              </a:path>
              <a:path w="140334" h="135889">
                <a:moveTo>
                  <a:pt x="108204" y="10667"/>
                </a:move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54864" y="1523"/>
                </a:lnTo>
                <a:lnTo>
                  <a:pt x="86868" y="1523"/>
                </a:lnTo>
                <a:lnTo>
                  <a:pt x="96012" y="4571"/>
                </a:lnTo>
                <a:lnTo>
                  <a:pt x="97536" y="4571"/>
                </a:lnTo>
                <a:lnTo>
                  <a:pt x="99060" y="6095"/>
                </a:lnTo>
                <a:lnTo>
                  <a:pt x="108204" y="10667"/>
                </a:lnTo>
                <a:close/>
              </a:path>
              <a:path w="140334" h="135889">
                <a:moveTo>
                  <a:pt x="109728" y="12191"/>
                </a:moveTo>
                <a:lnTo>
                  <a:pt x="32004" y="12191"/>
                </a:lnTo>
                <a:lnTo>
                  <a:pt x="32004" y="10667"/>
                </a:lnTo>
                <a:lnTo>
                  <a:pt x="109728" y="10667"/>
                </a:lnTo>
                <a:lnTo>
                  <a:pt x="109728" y="12191"/>
                </a:lnTo>
                <a:close/>
              </a:path>
              <a:path w="140334" h="135889">
                <a:moveTo>
                  <a:pt x="87630" y="31786"/>
                </a:moveTo>
                <a:lnTo>
                  <a:pt x="77724" y="28955"/>
                </a:lnTo>
                <a:lnTo>
                  <a:pt x="13716" y="28955"/>
                </a:lnTo>
                <a:lnTo>
                  <a:pt x="19812" y="21335"/>
                </a:lnTo>
                <a:lnTo>
                  <a:pt x="22859" y="18287"/>
                </a:lnTo>
                <a:lnTo>
                  <a:pt x="30480" y="12191"/>
                </a:lnTo>
                <a:lnTo>
                  <a:pt x="111252" y="12191"/>
                </a:lnTo>
                <a:lnTo>
                  <a:pt x="118872" y="18287"/>
                </a:lnTo>
                <a:lnTo>
                  <a:pt x="120396" y="19811"/>
                </a:lnTo>
                <a:lnTo>
                  <a:pt x="120396" y="21335"/>
                </a:lnTo>
                <a:lnTo>
                  <a:pt x="129539" y="30479"/>
                </a:lnTo>
                <a:lnTo>
                  <a:pt x="85344" y="30479"/>
                </a:lnTo>
                <a:lnTo>
                  <a:pt x="87630" y="31786"/>
                </a:lnTo>
                <a:close/>
              </a:path>
              <a:path w="140334" h="135889">
                <a:moveTo>
                  <a:pt x="120396" y="117347"/>
                </a:moveTo>
                <a:lnTo>
                  <a:pt x="21336" y="117347"/>
                </a:lnTo>
                <a:lnTo>
                  <a:pt x="21336" y="115823"/>
                </a:lnTo>
                <a:lnTo>
                  <a:pt x="19812" y="115823"/>
                </a:lnTo>
                <a:lnTo>
                  <a:pt x="13716" y="108203"/>
                </a:lnTo>
                <a:lnTo>
                  <a:pt x="12192" y="106679"/>
                </a:lnTo>
                <a:lnTo>
                  <a:pt x="12192" y="105155"/>
                </a:lnTo>
                <a:lnTo>
                  <a:pt x="6096" y="96011"/>
                </a:lnTo>
                <a:lnTo>
                  <a:pt x="6096" y="92963"/>
                </a:lnTo>
                <a:lnTo>
                  <a:pt x="1524" y="83819"/>
                </a:lnTo>
                <a:lnTo>
                  <a:pt x="1524" y="76199"/>
                </a:lnTo>
                <a:lnTo>
                  <a:pt x="0" y="68579"/>
                </a:lnTo>
                <a:lnTo>
                  <a:pt x="0" y="62483"/>
                </a:lnTo>
                <a:lnTo>
                  <a:pt x="1524" y="54863"/>
                </a:lnTo>
                <a:lnTo>
                  <a:pt x="1524" y="53339"/>
                </a:lnTo>
                <a:lnTo>
                  <a:pt x="6096" y="42671"/>
                </a:lnTo>
                <a:lnTo>
                  <a:pt x="6096" y="39623"/>
                </a:lnTo>
                <a:lnTo>
                  <a:pt x="12192" y="30479"/>
                </a:lnTo>
                <a:lnTo>
                  <a:pt x="12192" y="28955"/>
                </a:lnTo>
                <a:lnTo>
                  <a:pt x="64008" y="28955"/>
                </a:lnTo>
                <a:lnTo>
                  <a:pt x="58674" y="30479"/>
                </a:lnTo>
                <a:lnTo>
                  <a:pt x="54864" y="30479"/>
                </a:lnTo>
                <a:lnTo>
                  <a:pt x="45719" y="36575"/>
                </a:lnTo>
                <a:lnTo>
                  <a:pt x="46482" y="36575"/>
                </a:lnTo>
                <a:lnTo>
                  <a:pt x="39624" y="41147"/>
                </a:lnTo>
                <a:lnTo>
                  <a:pt x="41148" y="41147"/>
                </a:lnTo>
                <a:lnTo>
                  <a:pt x="35052" y="47243"/>
                </a:lnTo>
                <a:lnTo>
                  <a:pt x="35814" y="47243"/>
                </a:lnTo>
                <a:lnTo>
                  <a:pt x="33527" y="51815"/>
                </a:lnTo>
                <a:lnTo>
                  <a:pt x="32004" y="51815"/>
                </a:lnTo>
                <a:lnTo>
                  <a:pt x="28956" y="60959"/>
                </a:lnTo>
                <a:lnTo>
                  <a:pt x="29972" y="60959"/>
                </a:lnTo>
                <a:lnTo>
                  <a:pt x="28956" y="64007"/>
                </a:lnTo>
                <a:lnTo>
                  <a:pt x="28956" y="71627"/>
                </a:lnTo>
                <a:lnTo>
                  <a:pt x="29972" y="74675"/>
                </a:lnTo>
                <a:lnTo>
                  <a:pt x="28956" y="74675"/>
                </a:lnTo>
                <a:lnTo>
                  <a:pt x="32004" y="85343"/>
                </a:lnTo>
                <a:lnTo>
                  <a:pt x="33528" y="85343"/>
                </a:lnTo>
                <a:lnTo>
                  <a:pt x="36576" y="91439"/>
                </a:lnTo>
                <a:lnTo>
                  <a:pt x="37592" y="91439"/>
                </a:lnTo>
                <a:lnTo>
                  <a:pt x="40131" y="94487"/>
                </a:lnTo>
                <a:lnTo>
                  <a:pt x="39624" y="94487"/>
                </a:lnTo>
                <a:lnTo>
                  <a:pt x="42672" y="97535"/>
                </a:lnTo>
                <a:lnTo>
                  <a:pt x="43281" y="97535"/>
                </a:lnTo>
                <a:lnTo>
                  <a:pt x="46939" y="100583"/>
                </a:lnTo>
                <a:lnTo>
                  <a:pt x="45719" y="100583"/>
                </a:lnTo>
                <a:lnTo>
                  <a:pt x="54864" y="105155"/>
                </a:lnTo>
                <a:lnTo>
                  <a:pt x="58673" y="105155"/>
                </a:lnTo>
                <a:lnTo>
                  <a:pt x="64008" y="106679"/>
                </a:lnTo>
                <a:lnTo>
                  <a:pt x="60960" y="106679"/>
                </a:lnTo>
                <a:lnTo>
                  <a:pt x="70866" y="108095"/>
                </a:lnTo>
                <a:lnTo>
                  <a:pt x="70104" y="108203"/>
                </a:lnTo>
                <a:lnTo>
                  <a:pt x="128016" y="108203"/>
                </a:lnTo>
                <a:lnTo>
                  <a:pt x="120396" y="115823"/>
                </a:lnTo>
                <a:lnTo>
                  <a:pt x="120396" y="117347"/>
                </a:lnTo>
                <a:close/>
              </a:path>
              <a:path w="140334" h="135889">
                <a:moveTo>
                  <a:pt x="53339" y="32003"/>
                </a:moveTo>
                <a:lnTo>
                  <a:pt x="54864" y="30479"/>
                </a:lnTo>
                <a:lnTo>
                  <a:pt x="58674" y="30479"/>
                </a:lnTo>
                <a:lnTo>
                  <a:pt x="53339" y="32003"/>
                </a:lnTo>
                <a:close/>
              </a:path>
              <a:path w="140334" h="135889">
                <a:moveTo>
                  <a:pt x="88391" y="32003"/>
                </a:moveTo>
                <a:lnTo>
                  <a:pt x="87630" y="31786"/>
                </a:lnTo>
                <a:lnTo>
                  <a:pt x="85344" y="30479"/>
                </a:lnTo>
                <a:lnTo>
                  <a:pt x="88391" y="32003"/>
                </a:lnTo>
                <a:close/>
              </a:path>
              <a:path w="140334" h="135889">
                <a:moveTo>
                  <a:pt x="130302" y="32003"/>
                </a:moveTo>
                <a:lnTo>
                  <a:pt x="88391" y="32003"/>
                </a:lnTo>
                <a:lnTo>
                  <a:pt x="85344" y="30479"/>
                </a:lnTo>
                <a:lnTo>
                  <a:pt x="129539" y="30479"/>
                </a:lnTo>
                <a:lnTo>
                  <a:pt x="130302" y="32003"/>
                </a:lnTo>
                <a:close/>
              </a:path>
              <a:path w="140334" h="135889">
                <a:moveTo>
                  <a:pt x="132588" y="36575"/>
                </a:moveTo>
                <a:lnTo>
                  <a:pt x="96012" y="36575"/>
                </a:lnTo>
                <a:lnTo>
                  <a:pt x="87630" y="31786"/>
                </a:lnTo>
                <a:lnTo>
                  <a:pt x="88391" y="32003"/>
                </a:lnTo>
                <a:lnTo>
                  <a:pt x="130302" y="32003"/>
                </a:lnTo>
                <a:lnTo>
                  <a:pt x="132588" y="36575"/>
                </a:lnTo>
                <a:close/>
              </a:path>
              <a:path w="140334" h="135889">
                <a:moveTo>
                  <a:pt x="46482" y="36575"/>
                </a:moveTo>
                <a:lnTo>
                  <a:pt x="45719" y="36575"/>
                </a:lnTo>
                <a:lnTo>
                  <a:pt x="48768" y="35051"/>
                </a:lnTo>
                <a:lnTo>
                  <a:pt x="46482" y="36575"/>
                </a:lnTo>
                <a:close/>
              </a:path>
              <a:path w="140334" h="135889">
                <a:moveTo>
                  <a:pt x="135636" y="41147"/>
                </a:moveTo>
                <a:lnTo>
                  <a:pt x="102108" y="41147"/>
                </a:lnTo>
                <a:lnTo>
                  <a:pt x="92964" y="35051"/>
                </a:lnTo>
                <a:lnTo>
                  <a:pt x="96012" y="36575"/>
                </a:lnTo>
                <a:lnTo>
                  <a:pt x="132588" y="36575"/>
                </a:lnTo>
                <a:lnTo>
                  <a:pt x="134112" y="39623"/>
                </a:lnTo>
                <a:lnTo>
                  <a:pt x="135636" y="41147"/>
                </a:lnTo>
                <a:close/>
              </a:path>
              <a:path w="140334" h="135889">
                <a:moveTo>
                  <a:pt x="41148" y="41147"/>
                </a:moveTo>
                <a:lnTo>
                  <a:pt x="39624" y="41147"/>
                </a:lnTo>
                <a:lnTo>
                  <a:pt x="42672" y="39623"/>
                </a:lnTo>
                <a:lnTo>
                  <a:pt x="41148" y="41147"/>
                </a:lnTo>
                <a:close/>
              </a:path>
              <a:path w="140334" h="135889">
                <a:moveTo>
                  <a:pt x="136942" y="47243"/>
                </a:moveTo>
                <a:lnTo>
                  <a:pt x="106679" y="47243"/>
                </a:lnTo>
                <a:lnTo>
                  <a:pt x="99060" y="39623"/>
                </a:lnTo>
                <a:lnTo>
                  <a:pt x="102108" y="41147"/>
                </a:lnTo>
                <a:lnTo>
                  <a:pt x="135636" y="41147"/>
                </a:lnTo>
                <a:lnTo>
                  <a:pt x="135636" y="42671"/>
                </a:lnTo>
                <a:lnTo>
                  <a:pt x="136942" y="47243"/>
                </a:lnTo>
                <a:close/>
              </a:path>
              <a:path w="140334" h="135889">
                <a:moveTo>
                  <a:pt x="35814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814" y="47243"/>
                </a:lnTo>
                <a:close/>
              </a:path>
              <a:path w="140334" h="135889">
                <a:moveTo>
                  <a:pt x="140208" y="54863"/>
                </a:moveTo>
                <a:lnTo>
                  <a:pt x="109728" y="54863"/>
                </a:lnTo>
                <a:lnTo>
                  <a:pt x="105155" y="45719"/>
                </a:lnTo>
                <a:lnTo>
                  <a:pt x="106679" y="47243"/>
                </a:lnTo>
                <a:lnTo>
                  <a:pt x="136942" y="47243"/>
                </a:lnTo>
                <a:lnTo>
                  <a:pt x="138684" y="53339"/>
                </a:lnTo>
                <a:lnTo>
                  <a:pt x="140208" y="54863"/>
                </a:lnTo>
                <a:close/>
              </a:path>
              <a:path w="140334" h="135889">
                <a:moveTo>
                  <a:pt x="32004" y="54863"/>
                </a:moveTo>
                <a:lnTo>
                  <a:pt x="32004" y="51815"/>
                </a:lnTo>
                <a:lnTo>
                  <a:pt x="33527" y="51815"/>
                </a:lnTo>
                <a:lnTo>
                  <a:pt x="32004" y="54863"/>
                </a:lnTo>
                <a:close/>
              </a:path>
              <a:path w="140334" h="135889">
                <a:moveTo>
                  <a:pt x="111252" y="60959"/>
                </a:moveTo>
                <a:lnTo>
                  <a:pt x="108204" y="51815"/>
                </a:lnTo>
                <a:lnTo>
                  <a:pt x="109728" y="54863"/>
                </a:lnTo>
                <a:lnTo>
                  <a:pt x="140208" y="54863"/>
                </a:lnTo>
                <a:lnTo>
                  <a:pt x="140208" y="59435"/>
                </a:lnTo>
                <a:lnTo>
                  <a:pt x="111252" y="59435"/>
                </a:lnTo>
                <a:lnTo>
                  <a:pt x="111252" y="60959"/>
                </a:lnTo>
                <a:close/>
              </a:path>
              <a:path w="140334" h="135889">
                <a:moveTo>
                  <a:pt x="29972" y="60959"/>
                </a:moveTo>
                <a:lnTo>
                  <a:pt x="28956" y="60959"/>
                </a:lnTo>
                <a:lnTo>
                  <a:pt x="30480" y="59435"/>
                </a:lnTo>
                <a:lnTo>
                  <a:pt x="29972" y="60959"/>
                </a:lnTo>
                <a:close/>
              </a:path>
              <a:path w="140334" h="135889">
                <a:moveTo>
                  <a:pt x="140208" y="76199"/>
                </a:moveTo>
                <a:lnTo>
                  <a:pt x="111252" y="76199"/>
                </a:lnTo>
                <a:lnTo>
                  <a:pt x="112775" y="73151"/>
                </a:lnTo>
                <a:lnTo>
                  <a:pt x="112775" y="65531"/>
                </a:lnTo>
                <a:lnTo>
                  <a:pt x="111252" y="59435"/>
                </a:lnTo>
                <a:lnTo>
                  <a:pt x="140208" y="59435"/>
                </a:lnTo>
                <a:lnTo>
                  <a:pt x="140208" y="76199"/>
                </a:lnTo>
                <a:close/>
              </a:path>
              <a:path w="140334" h="135889">
                <a:moveTo>
                  <a:pt x="30480" y="76199"/>
                </a:moveTo>
                <a:lnTo>
                  <a:pt x="28956" y="74675"/>
                </a:lnTo>
                <a:lnTo>
                  <a:pt x="29972" y="74675"/>
                </a:lnTo>
                <a:lnTo>
                  <a:pt x="30480" y="76199"/>
                </a:lnTo>
                <a:close/>
              </a:path>
              <a:path w="140334" h="135889">
                <a:moveTo>
                  <a:pt x="108204" y="85343"/>
                </a:moveTo>
                <a:lnTo>
                  <a:pt x="111252" y="74675"/>
                </a:lnTo>
                <a:lnTo>
                  <a:pt x="111252" y="76199"/>
                </a:lnTo>
                <a:lnTo>
                  <a:pt x="140208" y="76199"/>
                </a:lnTo>
                <a:lnTo>
                  <a:pt x="140208" y="82295"/>
                </a:lnTo>
                <a:lnTo>
                  <a:pt x="109728" y="82295"/>
                </a:lnTo>
                <a:lnTo>
                  <a:pt x="108204" y="85343"/>
                </a:lnTo>
                <a:close/>
              </a:path>
              <a:path w="140334" h="135889">
                <a:moveTo>
                  <a:pt x="33528" y="85343"/>
                </a:moveTo>
                <a:lnTo>
                  <a:pt x="32004" y="85343"/>
                </a:lnTo>
                <a:lnTo>
                  <a:pt x="32004" y="82295"/>
                </a:lnTo>
                <a:lnTo>
                  <a:pt x="33528" y="85343"/>
                </a:lnTo>
                <a:close/>
              </a:path>
              <a:path w="140334" h="135889">
                <a:moveTo>
                  <a:pt x="136144" y="91439"/>
                </a:moveTo>
                <a:lnTo>
                  <a:pt x="105155" y="91439"/>
                </a:lnTo>
                <a:lnTo>
                  <a:pt x="109728" y="82295"/>
                </a:lnTo>
                <a:lnTo>
                  <a:pt x="138684" y="82295"/>
                </a:lnTo>
                <a:lnTo>
                  <a:pt x="138684" y="83819"/>
                </a:lnTo>
                <a:lnTo>
                  <a:pt x="136144" y="91439"/>
                </a:lnTo>
                <a:close/>
              </a:path>
              <a:path w="140334" h="135889">
                <a:moveTo>
                  <a:pt x="37592" y="91439"/>
                </a:moveTo>
                <a:lnTo>
                  <a:pt x="36576" y="91439"/>
                </a:lnTo>
                <a:lnTo>
                  <a:pt x="35052" y="88391"/>
                </a:lnTo>
                <a:lnTo>
                  <a:pt x="37592" y="91439"/>
                </a:lnTo>
                <a:close/>
              </a:path>
              <a:path w="140334" h="135889">
                <a:moveTo>
                  <a:pt x="100445" y="95873"/>
                </a:moveTo>
                <a:lnTo>
                  <a:pt x="106679" y="88391"/>
                </a:lnTo>
                <a:lnTo>
                  <a:pt x="105155" y="91439"/>
                </a:lnTo>
                <a:lnTo>
                  <a:pt x="136144" y="91439"/>
                </a:lnTo>
                <a:lnTo>
                  <a:pt x="135636" y="92963"/>
                </a:lnTo>
                <a:lnTo>
                  <a:pt x="135636" y="94487"/>
                </a:lnTo>
                <a:lnTo>
                  <a:pt x="102108" y="94487"/>
                </a:lnTo>
                <a:lnTo>
                  <a:pt x="100445" y="95873"/>
                </a:lnTo>
                <a:close/>
              </a:path>
              <a:path w="140334" h="135889">
                <a:moveTo>
                  <a:pt x="42672" y="97535"/>
                </a:moveTo>
                <a:lnTo>
                  <a:pt x="39624" y="94487"/>
                </a:lnTo>
                <a:lnTo>
                  <a:pt x="41286" y="95873"/>
                </a:lnTo>
                <a:lnTo>
                  <a:pt x="42672" y="97535"/>
                </a:lnTo>
                <a:close/>
              </a:path>
              <a:path w="140334" h="135889">
                <a:moveTo>
                  <a:pt x="41286" y="95873"/>
                </a:moveTo>
                <a:lnTo>
                  <a:pt x="39624" y="94487"/>
                </a:lnTo>
                <a:lnTo>
                  <a:pt x="40131" y="94487"/>
                </a:lnTo>
                <a:lnTo>
                  <a:pt x="41286" y="95873"/>
                </a:lnTo>
                <a:close/>
              </a:path>
              <a:path w="140334" h="135889">
                <a:moveTo>
                  <a:pt x="99060" y="97535"/>
                </a:moveTo>
                <a:lnTo>
                  <a:pt x="100445" y="95873"/>
                </a:lnTo>
                <a:lnTo>
                  <a:pt x="102108" y="94487"/>
                </a:lnTo>
                <a:lnTo>
                  <a:pt x="99060" y="97535"/>
                </a:lnTo>
                <a:close/>
              </a:path>
              <a:path w="140334" h="135889">
                <a:moveTo>
                  <a:pt x="133350" y="97535"/>
                </a:moveTo>
                <a:lnTo>
                  <a:pt x="99060" y="97535"/>
                </a:lnTo>
                <a:lnTo>
                  <a:pt x="102108" y="94487"/>
                </a:lnTo>
                <a:lnTo>
                  <a:pt x="135636" y="94487"/>
                </a:lnTo>
                <a:lnTo>
                  <a:pt x="135636" y="96011"/>
                </a:lnTo>
                <a:lnTo>
                  <a:pt x="134112" y="96011"/>
                </a:lnTo>
                <a:lnTo>
                  <a:pt x="133350" y="97535"/>
                </a:lnTo>
                <a:close/>
              </a:path>
              <a:path w="140334" h="135889">
                <a:moveTo>
                  <a:pt x="43281" y="97535"/>
                </a:moveTo>
                <a:lnTo>
                  <a:pt x="42672" y="97535"/>
                </a:lnTo>
                <a:lnTo>
                  <a:pt x="41286" y="95873"/>
                </a:lnTo>
                <a:lnTo>
                  <a:pt x="43281" y="97535"/>
                </a:lnTo>
                <a:close/>
              </a:path>
              <a:path w="140334" h="135889">
                <a:moveTo>
                  <a:pt x="93501" y="101659"/>
                </a:moveTo>
                <a:lnTo>
                  <a:pt x="100445" y="95873"/>
                </a:lnTo>
                <a:lnTo>
                  <a:pt x="99060" y="97535"/>
                </a:lnTo>
                <a:lnTo>
                  <a:pt x="133350" y="97535"/>
                </a:lnTo>
                <a:lnTo>
                  <a:pt x="131826" y="100583"/>
                </a:lnTo>
                <a:lnTo>
                  <a:pt x="96012" y="100583"/>
                </a:lnTo>
                <a:lnTo>
                  <a:pt x="93501" y="101659"/>
                </a:lnTo>
                <a:close/>
              </a:path>
              <a:path w="140334" h="135889">
                <a:moveTo>
                  <a:pt x="48768" y="102107"/>
                </a:moveTo>
                <a:lnTo>
                  <a:pt x="45719" y="100583"/>
                </a:lnTo>
                <a:lnTo>
                  <a:pt x="46939" y="100583"/>
                </a:lnTo>
                <a:lnTo>
                  <a:pt x="48768" y="102107"/>
                </a:lnTo>
                <a:close/>
              </a:path>
              <a:path w="140334" h="135889">
                <a:moveTo>
                  <a:pt x="92964" y="102107"/>
                </a:moveTo>
                <a:lnTo>
                  <a:pt x="93501" y="101659"/>
                </a:lnTo>
                <a:lnTo>
                  <a:pt x="96012" y="100583"/>
                </a:lnTo>
                <a:lnTo>
                  <a:pt x="92964" y="102107"/>
                </a:lnTo>
                <a:close/>
              </a:path>
              <a:path w="140334" h="135889">
                <a:moveTo>
                  <a:pt x="131064" y="102107"/>
                </a:moveTo>
                <a:lnTo>
                  <a:pt x="92964" y="102107"/>
                </a:lnTo>
                <a:lnTo>
                  <a:pt x="96012" y="100583"/>
                </a:lnTo>
                <a:lnTo>
                  <a:pt x="131826" y="100583"/>
                </a:lnTo>
                <a:lnTo>
                  <a:pt x="131064" y="102107"/>
                </a:lnTo>
                <a:close/>
              </a:path>
              <a:path w="140334" h="135889">
                <a:moveTo>
                  <a:pt x="129539" y="105155"/>
                </a:moveTo>
                <a:lnTo>
                  <a:pt x="85344" y="105155"/>
                </a:lnTo>
                <a:lnTo>
                  <a:pt x="93501" y="101659"/>
                </a:lnTo>
                <a:lnTo>
                  <a:pt x="92964" y="102107"/>
                </a:lnTo>
                <a:lnTo>
                  <a:pt x="131064" y="102107"/>
                </a:lnTo>
                <a:lnTo>
                  <a:pt x="129539" y="105155"/>
                </a:lnTo>
                <a:close/>
              </a:path>
              <a:path w="140334" h="135889">
                <a:moveTo>
                  <a:pt x="58673" y="105155"/>
                </a:moveTo>
                <a:lnTo>
                  <a:pt x="54864" y="105155"/>
                </a:lnTo>
                <a:lnTo>
                  <a:pt x="53339" y="103631"/>
                </a:lnTo>
                <a:lnTo>
                  <a:pt x="58673" y="105155"/>
                </a:lnTo>
                <a:close/>
              </a:path>
              <a:path w="140334" h="135889">
                <a:moveTo>
                  <a:pt x="129539" y="106679"/>
                </a:move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29539" y="105155"/>
                </a:lnTo>
                <a:lnTo>
                  <a:pt x="129539" y="106679"/>
                </a:lnTo>
                <a:close/>
              </a:path>
              <a:path w="140334" h="135889">
                <a:moveTo>
                  <a:pt x="128016" y="108203"/>
                </a:moveTo>
                <a:lnTo>
                  <a:pt x="71628" y="108203"/>
                </a:lnTo>
                <a:lnTo>
                  <a:pt x="70866" y="108095"/>
                </a:lnTo>
                <a:lnTo>
                  <a:pt x="80772" y="106679"/>
                </a:lnTo>
                <a:lnTo>
                  <a:pt x="128016" y="106679"/>
                </a:lnTo>
                <a:lnTo>
                  <a:pt x="128016" y="108203"/>
                </a:lnTo>
                <a:close/>
              </a:path>
              <a:path w="140334" h="135889">
                <a:moveTo>
                  <a:pt x="71628" y="108203"/>
                </a:moveTo>
                <a:lnTo>
                  <a:pt x="70104" y="108203"/>
                </a:lnTo>
                <a:lnTo>
                  <a:pt x="70866" y="108095"/>
                </a:lnTo>
                <a:lnTo>
                  <a:pt x="71628" y="108203"/>
                </a:lnTo>
                <a:close/>
              </a:path>
              <a:path w="140334" h="135889">
                <a:moveTo>
                  <a:pt x="99060" y="131063"/>
                </a:moveTo>
                <a:lnTo>
                  <a:pt x="42672" y="131063"/>
                </a:lnTo>
                <a:lnTo>
                  <a:pt x="32004" y="124967"/>
                </a:lnTo>
                <a:lnTo>
                  <a:pt x="30480" y="123443"/>
                </a:lnTo>
                <a:lnTo>
                  <a:pt x="22859" y="117347"/>
                </a:lnTo>
                <a:lnTo>
                  <a:pt x="118872" y="117347"/>
                </a:lnTo>
                <a:lnTo>
                  <a:pt x="111252" y="123443"/>
                </a:lnTo>
                <a:lnTo>
                  <a:pt x="109728" y="124967"/>
                </a:lnTo>
                <a:lnTo>
                  <a:pt x="108204" y="124967"/>
                </a:lnTo>
                <a:lnTo>
                  <a:pt x="99060" y="131063"/>
                </a:lnTo>
                <a:close/>
              </a:path>
              <a:path w="140334" h="135889">
                <a:moveTo>
                  <a:pt x="85344" y="135635"/>
                </a:moveTo>
                <a:lnTo>
                  <a:pt x="56387" y="135635"/>
                </a:lnTo>
                <a:lnTo>
                  <a:pt x="54864" y="134111"/>
                </a:lnTo>
                <a:lnTo>
                  <a:pt x="44195" y="131063"/>
                </a:lnTo>
                <a:lnTo>
                  <a:pt x="96012" y="131063"/>
                </a:lnTo>
                <a:lnTo>
                  <a:pt x="86868" y="134111"/>
                </a:lnTo>
                <a:lnTo>
                  <a:pt x="85344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13687" y="3957827"/>
            <a:ext cx="111760" cy="106680"/>
          </a:xfrm>
          <a:custGeom>
            <a:avLst/>
            <a:gdLst/>
            <a:ahLst/>
            <a:cxnLst/>
            <a:rect l="l" t="t" r="r" b="b"/>
            <a:pathLst>
              <a:path w="111759" h="106679">
                <a:moveTo>
                  <a:pt x="54864" y="106679"/>
                </a:moveTo>
                <a:lnTo>
                  <a:pt x="33432" y="102417"/>
                </a:lnTo>
                <a:lnTo>
                  <a:pt x="16001" y="90868"/>
                </a:lnTo>
                <a:lnTo>
                  <a:pt x="4286" y="73890"/>
                </a:lnTo>
                <a:lnTo>
                  <a:pt x="0" y="53339"/>
                </a:lnTo>
                <a:lnTo>
                  <a:pt x="4286" y="32146"/>
                </a:lnTo>
                <a:lnTo>
                  <a:pt x="16002" y="15239"/>
                </a:lnTo>
                <a:lnTo>
                  <a:pt x="33432" y="4048"/>
                </a:lnTo>
                <a:lnTo>
                  <a:pt x="54864" y="0"/>
                </a:lnTo>
                <a:lnTo>
                  <a:pt x="77176" y="4048"/>
                </a:lnTo>
                <a:lnTo>
                  <a:pt x="95059" y="15239"/>
                </a:lnTo>
                <a:lnTo>
                  <a:pt x="106941" y="32146"/>
                </a:lnTo>
                <a:lnTo>
                  <a:pt x="111252" y="53339"/>
                </a:lnTo>
                <a:lnTo>
                  <a:pt x="106941" y="73890"/>
                </a:lnTo>
                <a:lnTo>
                  <a:pt x="95059" y="90868"/>
                </a:lnTo>
                <a:lnTo>
                  <a:pt x="77176" y="102417"/>
                </a:lnTo>
                <a:lnTo>
                  <a:pt x="54864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98448" y="3942588"/>
            <a:ext cx="140335" cy="137160"/>
          </a:xfrm>
          <a:custGeom>
            <a:avLst/>
            <a:gdLst/>
            <a:ahLst/>
            <a:cxnLst/>
            <a:rect l="l" t="t" r="r" b="b"/>
            <a:pathLst>
              <a:path w="140334" h="137160">
                <a:moveTo>
                  <a:pt x="83820" y="1523"/>
                </a:moveTo>
                <a:lnTo>
                  <a:pt x="57912" y="1523"/>
                </a:lnTo>
                <a:lnTo>
                  <a:pt x="70104" y="0"/>
                </a:lnTo>
                <a:lnTo>
                  <a:pt x="71628" y="0"/>
                </a:lnTo>
                <a:lnTo>
                  <a:pt x="83820" y="1523"/>
                </a:lnTo>
                <a:close/>
              </a:path>
              <a:path w="140334" h="137160">
                <a:moveTo>
                  <a:pt x="97536" y="6095"/>
                </a:moveTo>
                <a:lnTo>
                  <a:pt x="44195" y="6095"/>
                </a:lnTo>
                <a:lnTo>
                  <a:pt x="44195" y="4571"/>
                </a:lnTo>
                <a:lnTo>
                  <a:pt x="54864" y="1523"/>
                </a:lnTo>
                <a:lnTo>
                  <a:pt x="86868" y="1523"/>
                </a:lnTo>
                <a:lnTo>
                  <a:pt x="96012" y="4571"/>
                </a:lnTo>
                <a:lnTo>
                  <a:pt x="97536" y="6095"/>
                </a:lnTo>
                <a:close/>
              </a:path>
              <a:path w="140334" h="137160">
                <a:moveTo>
                  <a:pt x="109728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99060" y="6095"/>
                </a:lnTo>
                <a:lnTo>
                  <a:pt x="108204" y="10667"/>
                </a:lnTo>
                <a:lnTo>
                  <a:pt x="109728" y="12191"/>
                </a:lnTo>
                <a:close/>
              </a:path>
              <a:path w="140334" h="137160">
                <a:moveTo>
                  <a:pt x="118872" y="19811"/>
                </a:moveTo>
                <a:lnTo>
                  <a:pt x="22859" y="19811"/>
                </a:lnTo>
                <a:lnTo>
                  <a:pt x="30480" y="12191"/>
                </a:lnTo>
                <a:lnTo>
                  <a:pt x="111252" y="12191"/>
                </a:lnTo>
                <a:lnTo>
                  <a:pt x="118872" y="19811"/>
                </a:lnTo>
                <a:close/>
              </a:path>
              <a:path w="140334" h="137160">
                <a:moveTo>
                  <a:pt x="120396" y="117347"/>
                </a:moveTo>
                <a:lnTo>
                  <a:pt x="21336" y="117347"/>
                </a:lnTo>
                <a:lnTo>
                  <a:pt x="19812" y="115823"/>
                </a:lnTo>
                <a:lnTo>
                  <a:pt x="13716" y="108203"/>
                </a:lnTo>
                <a:lnTo>
                  <a:pt x="12192" y="106679"/>
                </a:lnTo>
                <a:lnTo>
                  <a:pt x="12192" y="105155"/>
                </a:lnTo>
                <a:lnTo>
                  <a:pt x="6096" y="96011"/>
                </a:lnTo>
                <a:lnTo>
                  <a:pt x="6096" y="94487"/>
                </a:lnTo>
                <a:lnTo>
                  <a:pt x="1524" y="83819"/>
                </a:lnTo>
                <a:lnTo>
                  <a:pt x="1524" y="76199"/>
                </a:lnTo>
                <a:lnTo>
                  <a:pt x="0" y="68579"/>
                </a:lnTo>
                <a:lnTo>
                  <a:pt x="0" y="62483"/>
                </a:lnTo>
                <a:lnTo>
                  <a:pt x="1524" y="54863"/>
                </a:lnTo>
                <a:lnTo>
                  <a:pt x="1524" y="53339"/>
                </a:lnTo>
                <a:lnTo>
                  <a:pt x="6096" y="42671"/>
                </a:lnTo>
                <a:lnTo>
                  <a:pt x="6096" y="41147"/>
                </a:lnTo>
                <a:lnTo>
                  <a:pt x="12192" y="32003"/>
                </a:lnTo>
                <a:lnTo>
                  <a:pt x="12192" y="30479"/>
                </a:lnTo>
                <a:lnTo>
                  <a:pt x="13716" y="28955"/>
                </a:lnTo>
                <a:lnTo>
                  <a:pt x="19812" y="21335"/>
                </a:lnTo>
                <a:lnTo>
                  <a:pt x="21336" y="19811"/>
                </a:lnTo>
                <a:lnTo>
                  <a:pt x="120396" y="19811"/>
                </a:lnTo>
                <a:lnTo>
                  <a:pt x="120396" y="21335"/>
                </a:lnTo>
                <a:lnTo>
                  <a:pt x="128016" y="28955"/>
                </a:lnTo>
                <a:lnTo>
                  <a:pt x="64008" y="28955"/>
                </a:lnTo>
                <a:lnTo>
                  <a:pt x="53339" y="32003"/>
                </a:lnTo>
                <a:lnTo>
                  <a:pt x="54864" y="32003"/>
                </a:lnTo>
                <a:lnTo>
                  <a:pt x="45719" y="36575"/>
                </a:lnTo>
                <a:lnTo>
                  <a:pt x="46482" y="36575"/>
                </a:lnTo>
                <a:lnTo>
                  <a:pt x="39624" y="41147"/>
                </a:lnTo>
                <a:lnTo>
                  <a:pt x="41148" y="41147"/>
                </a:lnTo>
                <a:lnTo>
                  <a:pt x="35052" y="47243"/>
                </a:lnTo>
                <a:lnTo>
                  <a:pt x="35814" y="47243"/>
                </a:lnTo>
                <a:lnTo>
                  <a:pt x="33527" y="51815"/>
                </a:lnTo>
                <a:lnTo>
                  <a:pt x="32004" y="51815"/>
                </a:lnTo>
                <a:lnTo>
                  <a:pt x="28956" y="62483"/>
                </a:lnTo>
                <a:lnTo>
                  <a:pt x="29463" y="62483"/>
                </a:lnTo>
                <a:lnTo>
                  <a:pt x="28956" y="64007"/>
                </a:lnTo>
                <a:lnTo>
                  <a:pt x="28956" y="71627"/>
                </a:lnTo>
                <a:lnTo>
                  <a:pt x="29718" y="74675"/>
                </a:lnTo>
                <a:lnTo>
                  <a:pt x="28956" y="74675"/>
                </a:lnTo>
                <a:lnTo>
                  <a:pt x="32004" y="85343"/>
                </a:lnTo>
                <a:lnTo>
                  <a:pt x="33528" y="85343"/>
                </a:lnTo>
                <a:lnTo>
                  <a:pt x="35814" y="89915"/>
                </a:lnTo>
                <a:lnTo>
                  <a:pt x="35052" y="89915"/>
                </a:lnTo>
                <a:lnTo>
                  <a:pt x="41148" y="96011"/>
                </a:lnTo>
                <a:lnTo>
                  <a:pt x="39624" y="96011"/>
                </a:lnTo>
                <a:lnTo>
                  <a:pt x="46482" y="100583"/>
                </a:lnTo>
                <a:lnTo>
                  <a:pt x="45719" y="100583"/>
                </a:lnTo>
                <a:lnTo>
                  <a:pt x="54864" y="105155"/>
                </a:lnTo>
                <a:lnTo>
                  <a:pt x="53339" y="105155"/>
                </a:lnTo>
                <a:lnTo>
                  <a:pt x="64008" y="108203"/>
                </a:lnTo>
                <a:lnTo>
                  <a:pt x="128016" y="108203"/>
                </a:lnTo>
                <a:lnTo>
                  <a:pt x="120396" y="115823"/>
                </a:lnTo>
                <a:lnTo>
                  <a:pt x="120396" y="117347"/>
                </a:lnTo>
                <a:close/>
              </a:path>
              <a:path w="140334" h="137160">
                <a:moveTo>
                  <a:pt x="60960" y="30479"/>
                </a:moveTo>
                <a:lnTo>
                  <a:pt x="64008" y="28955"/>
                </a:lnTo>
                <a:lnTo>
                  <a:pt x="70104" y="28955"/>
                </a:lnTo>
                <a:lnTo>
                  <a:pt x="70866" y="29064"/>
                </a:lnTo>
                <a:lnTo>
                  <a:pt x="60960" y="30479"/>
                </a:lnTo>
                <a:close/>
              </a:path>
              <a:path w="140334" h="137160">
                <a:moveTo>
                  <a:pt x="70866" y="29064"/>
                </a:moveTo>
                <a:lnTo>
                  <a:pt x="70104" y="28955"/>
                </a:lnTo>
                <a:lnTo>
                  <a:pt x="71628" y="28955"/>
                </a:lnTo>
                <a:lnTo>
                  <a:pt x="70866" y="29064"/>
                </a:lnTo>
                <a:close/>
              </a:path>
              <a:path w="140334" h="137160">
                <a:moveTo>
                  <a:pt x="80772" y="30479"/>
                </a:moveTo>
                <a:lnTo>
                  <a:pt x="70866" y="29064"/>
                </a:lnTo>
                <a:lnTo>
                  <a:pt x="71628" y="28955"/>
                </a:lnTo>
                <a:lnTo>
                  <a:pt x="77724" y="28955"/>
                </a:lnTo>
                <a:lnTo>
                  <a:pt x="80772" y="30479"/>
                </a:lnTo>
                <a:close/>
              </a:path>
              <a:path w="140334" h="137160">
                <a:moveTo>
                  <a:pt x="93878" y="35661"/>
                </a:moveTo>
                <a:lnTo>
                  <a:pt x="85344" y="32003"/>
                </a:lnTo>
                <a:lnTo>
                  <a:pt x="88391" y="32003"/>
                </a:lnTo>
                <a:lnTo>
                  <a:pt x="77724" y="28955"/>
                </a:lnTo>
                <a:lnTo>
                  <a:pt x="128016" y="28955"/>
                </a:lnTo>
                <a:lnTo>
                  <a:pt x="128016" y="30479"/>
                </a:lnTo>
                <a:lnTo>
                  <a:pt x="129539" y="30479"/>
                </a:lnTo>
                <a:lnTo>
                  <a:pt x="129539" y="32003"/>
                </a:lnTo>
                <a:lnTo>
                  <a:pt x="131064" y="35051"/>
                </a:lnTo>
                <a:lnTo>
                  <a:pt x="92964" y="35051"/>
                </a:lnTo>
                <a:lnTo>
                  <a:pt x="93878" y="35661"/>
                </a:lnTo>
                <a:close/>
              </a:path>
              <a:path w="140334" h="137160">
                <a:moveTo>
                  <a:pt x="46482" y="36575"/>
                </a:moveTo>
                <a:lnTo>
                  <a:pt x="45719" y="36575"/>
                </a:lnTo>
                <a:lnTo>
                  <a:pt x="48768" y="35051"/>
                </a:lnTo>
                <a:lnTo>
                  <a:pt x="46482" y="36575"/>
                </a:lnTo>
                <a:close/>
              </a:path>
              <a:path w="140334" h="137160">
                <a:moveTo>
                  <a:pt x="96012" y="36575"/>
                </a:moveTo>
                <a:lnTo>
                  <a:pt x="93878" y="35661"/>
                </a:lnTo>
                <a:lnTo>
                  <a:pt x="92964" y="35051"/>
                </a:lnTo>
                <a:lnTo>
                  <a:pt x="96012" y="36575"/>
                </a:lnTo>
                <a:close/>
              </a:path>
              <a:path w="140334" h="137160">
                <a:moveTo>
                  <a:pt x="131826" y="36575"/>
                </a:moveTo>
                <a:lnTo>
                  <a:pt x="96012" y="36575"/>
                </a:lnTo>
                <a:lnTo>
                  <a:pt x="92964" y="35051"/>
                </a:lnTo>
                <a:lnTo>
                  <a:pt x="131064" y="35051"/>
                </a:lnTo>
                <a:lnTo>
                  <a:pt x="131826" y="36575"/>
                </a:lnTo>
                <a:close/>
              </a:path>
              <a:path w="140334" h="137160">
                <a:moveTo>
                  <a:pt x="134112" y="41147"/>
                </a:moveTo>
                <a:lnTo>
                  <a:pt x="102108" y="41147"/>
                </a:lnTo>
                <a:lnTo>
                  <a:pt x="93878" y="35661"/>
                </a:lnTo>
                <a:lnTo>
                  <a:pt x="96012" y="36575"/>
                </a:lnTo>
                <a:lnTo>
                  <a:pt x="131826" y="36575"/>
                </a:lnTo>
                <a:lnTo>
                  <a:pt x="134112" y="41147"/>
                </a:lnTo>
                <a:close/>
              </a:path>
              <a:path w="140334" h="137160">
                <a:moveTo>
                  <a:pt x="41148" y="41147"/>
                </a:moveTo>
                <a:lnTo>
                  <a:pt x="39624" y="41147"/>
                </a:lnTo>
                <a:lnTo>
                  <a:pt x="42672" y="39623"/>
                </a:lnTo>
                <a:lnTo>
                  <a:pt x="41148" y="41147"/>
                </a:lnTo>
                <a:close/>
              </a:path>
              <a:path w="140334" h="137160">
                <a:moveTo>
                  <a:pt x="136942" y="47243"/>
                </a:moveTo>
                <a:lnTo>
                  <a:pt x="106679" y="47243"/>
                </a:lnTo>
                <a:lnTo>
                  <a:pt x="99060" y="39623"/>
                </a:lnTo>
                <a:lnTo>
                  <a:pt x="102108" y="41147"/>
                </a:lnTo>
                <a:lnTo>
                  <a:pt x="135636" y="41147"/>
                </a:lnTo>
                <a:lnTo>
                  <a:pt x="135636" y="42671"/>
                </a:lnTo>
                <a:lnTo>
                  <a:pt x="136942" y="47243"/>
                </a:lnTo>
                <a:close/>
              </a:path>
              <a:path w="140334" h="137160">
                <a:moveTo>
                  <a:pt x="35814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814" y="47243"/>
                </a:lnTo>
                <a:close/>
              </a:path>
              <a:path w="140334" h="137160">
                <a:moveTo>
                  <a:pt x="140208" y="54863"/>
                </a:moveTo>
                <a:lnTo>
                  <a:pt x="109728" y="54863"/>
                </a:lnTo>
                <a:lnTo>
                  <a:pt x="105155" y="45719"/>
                </a:lnTo>
                <a:lnTo>
                  <a:pt x="106679" y="47243"/>
                </a:lnTo>
                <a:lnTo>
                  <a:pt x="136942" y="47243"/>
                </a:lnTo>
                <a:lnTo>
                  <a:pt x="138684" y="53339"/>
                </a:lnTo>
                <a:lnTo>
                  <a:pt x="140208" y="54863"/>
                </a:lnTo>
                <a:close/>
              </a:path>
              <a:path w="140334" h="137160">
                <a:moveTo>
                  <a:pt x="32004" y="54863"/>
                </a:moveTo>
                <a:lnTo>
                  <a:pt x="32004" y="51815"/>
                </a:lnTo>
                <a:lnTo>
                  <a:pt x="33527" y="51815"/>
                </a:lnTo>
                <a:lnTo>
                  <a:pt x="32004" y="54863"/>
                </a:lnTo>
                <a:close/>
              </a:path>
              <a:path w="140334" h="137160">
                <a:moveTo>
                  <a:pt x="111252" y="62483"/>
                </a:moveTo>
                <a:lnTo>
                  <a:pt x="108204" y="51815"/>
                </a:lnTo>
                <a:lnTo>
                  <a:pt x="109728" y="54863"/>
                </a:lnTo>
                <a:lnTo>
                  <a:pt x="140208" y="54863"/>
                </a:lnTo>
                <a:lnTo>
                  <a:pt x="140208" y="59435"/>
                </a:lnTo>
                <a:lnTo>
                  <a:pt x="111252" y="59435"/>
                </a:lnTo>
                <a:lnTo>
                  <a:pt x="111252" y="62483"/>
                </a:lnTo>
                <a:close/>
              </a:path>
              <a:path w="140334" h="137160">
                <a:moveTo>
                  <a:pt x="29463" y="62483"/>
                </a:moveTo>
                <a:lnTo>
                  <a:pt x="28956" y="62483"/>
                </a:lnTo>
                <a:lnTo>
                  <a:pt x="30480" y="59435"/>
                </a:lnTo>
                <a:lnTo>
                  <a:pt x="29463" y="62483"/>
                </a:lnTo>
                <a:close/>
              </a:path>
              <a:path w="140334" h="137160">
                <a:moveTo>
                  <a:pt x="140208" y="77723"/>
                </a:moveTo>
                <a:lnTo>
                  <a:pt x="111252" y="77723"/>
                </a:lnTo>
                <a:lnTo>
                  <a:pt x="112775" y="73151"/>
                </a:lnTo>
                <a:lnTo>
                  <a:pt x="112775" y="65531"/>
                </a:lnTo>
                <a:lnTo>
                  <a:pt x="111252" y="59435"/>
                </a:lnTo>
                <a:lnTo>
                  <a:pt x="140208" y="59435"/>
                </a:lnTo>
                <a:lnTo>
                  <a:pt x="140208" y="77723"/>
                </a:lnTo>
                <a:close/>
              </a:path>
              <a:path w="140334" h="137160">
                <a:moveTo>
                  <a:pt x="30480" y="77723"/>
                </a:moveTo>
                <a:lnTo>
                  <a:pt x="28956" y="74675"/>
                </a:lnTo>
                <a:lnTo>
                  <a:pt x="29718" y="74675"/>
                </a:lnTo>
                <a:lnTo>
                  <a:pt x="30480" y="77723"/>
                </a:lnTo>
                <a:close/>
              </a:path>
              <a:path w="140334" h="137160">
                <a:moveTo>
                  <a:pt x="108204" y="85343"/>
                </a:moveTo>
                <a:lnTo>
                  <a:pt x="111252" y="74675"/>
                </a:lnTo>
                <a:lnTo>
                  <a:pt x="111252" y="77723"/>
                </a:lnTo>
                <a:lnTo>
                  <a:pt x="140208" y="77723"/>
                </a:lnTo>
                <a:lnTo>
                  <a:pt x="140208" y="82295"/>
                </a:lnTo>
                <a:lnTo>
                  <a:pt x="109728" y="82295"/>
                </a:lnTo>
                <a:lnTo>
                  <a:pt x="108204" y="85343"/>
                </a:lnTo>
                <a:close/>
              </a:path>
              <a:path w="140334" h="137160">
                <a:moveTo>
                  <a:pt x="33528" y="85343"/>
                </a:moveTo>
                <a:lnTo>
                  <a:pt x="32004" y="85343"/>
                </a:lnTo>
                <a:lnTo>
                  <a:pt x="32004" y="82295"/>
                </a:lnTo>
                <a:lnTo>
                  <a:pt x="33528" y="85343"/>
                </a:lnTo>
                <a:close/>
              </a:path>
              <a:path w="140334" h="137160">
                <a:moveTo>
                  <a:pt x="105156" y="91439"/>
                </a:moveTo>
                <a:lnTo>
                  <a:pt x="109728" y="82295"/>
                </a:lnTo>
                <a:lnTo>
                  <a:pt x="138684" y="82295"/>
                </a:lnTo>
                <a:lnTo>
                  <a:pt x="138684" y="83819"/>
                </a:lnTo>
                <a:lnTo>
                  <a:pt x="136942" y="89915"/>
                </a:lnTo>
                <a:lnTo>
                  <a:pt x="106679" y="89915"/>
                </a:lnTo>
                <a:lnTo>
                  <a:pt x="105156" y="91439"/>
                </a:lnTo>
                <a:close/>
              </a:path>
              <a:path w="140334" h="137160">
                <a:moveTo>
                  <a:pt x="36576" y="91439"/>
                </a:moveTo>
                <a:lnTo>
                  <a:pt x="35052" y="89915"/>
                </a:lnTo>
                <a:lnTo>
                  <a:pt x="35814" y="89915"/>
                </a:lnTo>
                <a:lnTo>
                  <a:pt x="36576" y="91439"/>
                </a:lnTo>
                <a:close/>
              </a:path>
              <a:path w="140334" h="137160">
                <a:moveTo>
                  <a:pt x="99060" y="97535"/>
                </a:moveTo>
                <a:lnTo>
                  <a:pt x="106679" y="89915"/>
                </a:lnTo>
                <a:lnTo>
                  <a:pt x="136942" y="89915"/>
                </a:lnTo>
                <a:lnTo>
                  <a:pt x="135636" y="94487"/>
                </a:lnTo>
                <a:lnTo>
                  <a:pt x="135636" y="96011"/>
                </a:lnTo>
                <a:lnTo>
                  <a:pt x="102108" y="96011"/>
                </a:lnTo>
                <a:lnTo>
                  <a:pt x="99060" y="97535"/>
                </a:lnTo>
                <a:close/>
              </a:path>
              <a:path w="140334" h="137160">
                <a:moveTo>
                  <a:pt x="42672" y="97535"/>
                </a:moveTo>
                <a:lnTo>
                  <a:pt x="39624" y="96011"/>
                </a:lnTo>
                <a:lnTo>
                  <a:pt x="41148" y="96011"/>
                </a:lnTo>
                <a:lnTo>
                  <a:pt x="42672" y="97535"/>
                </a:lnTo>
                <a:close/>
              </a:path>
              <a:path w="140334" h="137160">
                <a:moveTo>
                  <a:pt x="93878" y="101498"/>
                </a:moveTo>
                <a:lnTo>
                  <a:pt x="102108" y="96011"/>
                </a:lnTo>
                <a:lnTo>
                  <a:pt x="134112" y="96011"/>
                </a:lnTo>
                <a:lnTo>
                  <a:pt x="131826" y="100583"/>
                </a:lnTo>
                <a:lnTo>
                  <a:pt x="96012" y="100583"/>
                </a:lnTo>
                <a:lnTo>
                  <a:pt x="93878" y="101498"/>
                </a:lnTo>
                <a:close/>
              </a:path>
              <a:path w="140334" h="137160">
                <a:moveTo>
                  <a:pt x="48768" y="102107"/>
                </a:moveTo>
                <a:lnTo>
                  <a:pt x="45719" y="100583"/>
                </a:lnTo>
                <a:lnTo>
                  <a:pt x="46482" y="100583"/>
                </a:lnTo>
                <a:lnTo>
                  <a:pt x="48768" y="102107"/>
                </a:lnTo>
                <a:close/>
              </a:path>
              <a:path w="140334" h="137160">
                <a:moveTo>
                  <a:pt x="92964" y="102107"/>
                </a:moveTo>
                <a:lnTo>
                  <a:pt x="93878" y="101498"/>
                </a:lnTo>
                <a:lnTo>
                  <a:pt x="96012" y="100583"/>
                </a:lnTo>
                <a:lnTo>
                  <a:pt x="92964" y="102107"/>
                </a:lnTo>
                <a:close/>
              </a:path>
              <a:path w="140334" h="137160">
                <a:moveTo>
                  <a:pt x="131064" y="102107"/>
                </a:moveTo>
                <a:lnTo>
                  <a:pt x="92964" y="102107"/>
                </a:lnTo>
                <a:lnTo>
                  <a:pt x="96012" y="100583"/>
                </a:lnTo>
                <a:lnTo>
                  <a:pt x="131826" y="100583"/>
                </a:lnTo>
                <a:lnTo>
                  <a:pt x="131064" y="102107"/>
                </a:lnTo>
                <a:close/>
              </a:path>
              <a:path w="140334" h="137160">
                <a:moveTo>
                  <a:pt x="128016" y="108203"/>
                </a:moveTo>
                <a:lnTo>
                  <a:pt x="77724" y="108203"/>
                </a:lnTo>
                <a:lnTo>
                  <a:pt x="88391" y="105155"/>
                </a:lnTo>
                <a:lnTo>
                  <a:pt x="85344" y="105155"/>
                </a:lnTo>
                <a:lnTo>
                  <a:pt x="93878" y="101498"/>
                </a:lnTo>
                <a:lnTo>
                  <a:pt x="92964" y="102107"/>
                </a:lnTo>
                <a:lnTo>
                  <a:pt x="131064" y="102107"/>
                </a:lnTo>
                <a:lnTo>
                  <a:pt x="129539" y="105155"/>
                </a:lnTo>
                <a:lnTo>
                  <a:pt x="129539" y="106679"/>
                </a:lnTo>
                <a:lnTo>
                  <a:pt x="128016" y="106679"/>
                </a:lnTo>
                <a:lnTo>
                  <a:pt x="128016" y="108203"/>
                </a:lnTo>
                <a:close/>
              </a:path>
              <a:path w="140334" h="137160">
                <a:moveTo>
                  <a:pt x="70104" y="108203"/>
                </a:moveTo>
                <a:lnTo>
                  <a:pt x="64008" y="108203"/>
                </a:lnTo>
                <a:lnTo>
                  <a:pt x="60960" y="106679"/>
                </a:lnTo>
                <a:lnTo>
                  <a:pt x="70866" y="108095"/>
                </a:lnTo>
                <a:lnTo>
                  <a:pt x="70104" y="108203"/>
                </a:lnTo>
                <a:close/>
              </a:path>
              <a:path w="140334" h="137160">
                <a:moveTo>
                  <a:pt x="77724" y="108203"/>
                </a:moveTo>
                <a:lnTo>
                  <a:pt x="71628" y="108203"/>
                </a:lnTo>
                <a:lnTo>
                  <a:pt x="70866" y="108095"/>
                </a:lnTo>
                <a:lnTo>
                  <a:pt x="80772" y="106679"/>
                </a:lnTo>
                <a:lnTo>
                  <a:pt x="77724" y="108203"/>
                </a:lnTo>
                <a:close/>
              </a:path>
              <a:path w="140334" h="137160">
                <a:moveTo>
                  <a:pt x="71628" y="108203"/>
                </a:moveTo>
                <a:lnTo>
                  <a:pt x="70104" y="108203"/>
                </a:lnTo>
                <a:lnTo>
                  <a:pt x="70866" y="108095"/>
                </a:lnTo>
                <a:lnTo>
                  <a:pt x="71628" y="108203"/>
                </a:lnTo>
                <a:close/>
              </a:path>
              <a:path w="140334" h="137160">
                <a:moveTo>
                  <a:pt x="111252" y="124967"/>
                </a:moveTo>
                <a:lnTo>
                  <a:pt x="30480" y="124967"/>
                </a:lnTo>
                <a:lnTo>
                  <a:pt x="22859" y="117347"/>
                </a:lnTo>
                <a:lnTo>
                  <a:pt x="118872" y="117347"/>
                </a:lnTo>
                <a:lnTo>
                  <a:pt x="111252" y="124967"/>
                </a:lnTo>
                <a:close/>
              </a:path>
              <a:path w="140334" h="137160">
                <a:moveTo>
                  <a:pt x="99060" y="131063"/>
                </a:moveTo>
                <a:lnTo>
                  <a:pt x="42672" y="131063"/>
                </a:lnTo>
                <a:lnTo>
                  <a:pt x="32004" y="124967"/>
                </a:lnTo>
                <a:lnTo>
                  <a:pt x="108204" y="124967"/>
                </a:lnTo>
                <a:lnTo>
                  <a:pt x="99060" y="131063"/>
                </a:lnTo>
                <a:close/>
              </a:path>
              <a:path w="140334" h="137160">
                <a:moveTo>
                  <a:pt x="86868" y="135635"/>
                </a:moveTo>
                <a:lnTo>
                  <a:pt x="54864" y="135635"/>
                </a:lnTo>
                <a:lnTo>
                  <a:pt x="44195" y="132587"/>
                </a:lnTo>
                <a:lnTo>
                  <a:pt x="44195" y="131063"/>
                </a:lnTo>
                <a:lnTo>
                  <a:pt x="96012" y="131063"/>
                </a:lnTo>
                <a:lnTo>
                  <a:pt x="86868" y="135635"/>
                </a:lnTo>
                <a:close/>
              </a:path>
              <a:path w="140334" h="137160">
                <a:moveTo>
                  <a:pt x="71628" y="137159"/>
                </a:moveTo>
                <a:lnTo>
                  <a:pt x="70104" y="137159"/>
                </a:lnTo>
                <a:lnTo>
                  <a:pt x="57912" y="135635"/>
                </a:lnTo>
                <a:lnTo>
                  <a:pt x="83820" y="135635"/>
                </a:lnTo>
                <a:lnTo>
                  <a:pt x="71628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72728" y="3284220"/>
            <a:ext cx="111760" cy="108585"/>
          </a:xfrm>
          <a:custGeom>
            <a:avLst/>
            <a:gdLst/>
            <a:ahLst/>
            <a:cxnLst/>
            <a:rect l="l" t="t" r="r" b="b"/>
            <a:pathLst>
              <a:path w="111759" h="108585">
                <a:moveTo>
                  <a:pt x="56387" y="108203"/>
                </a:moveTo>
                <a:lnTo>
                  <a:pt x="34075" y="103941"/>
                </a:lnTo>
                <a:lnTo>
                  <a:pt x="16192" y="92392"/>
                </a:lnTo>
                <a:lnTo>
                  <a:pt x="4310" y="75414"/>
                </a:lnTo>
                <a:lnTo>
                  <a:pt x="0" y="54863"/>
                </a:lnTo>
                <a:lnTo>
                  <a:pt x="4310" y="33432"/>
                </a:lnTo>
                <a:lnTo>
                  <a:pt x="16192" y="16001"/>
                </a:lnTo>
                <a:lnTo>
                  <a:pt x="34075" y="4286"/>
                </a:lnTo>
                <a:lnTo>
                  <a:pt x="56387" y="0"/>
                </a:lnTo>
                <a:lnTo>
                  <a:pt x="77819" y="4286"/>
                </a:lnTo>
                <a:lnTo>
                  <a:pt x="95250" y="16001"/>
                </a:lnTo>
                <a:lnTo>
                  <a:pt x="106965" y="33432"/>
                </a:lnTo>
                <a:lnTo>
                  <a:pt x="111252" y="54863"/>
                </a:lnTo>
                <a:lnTo>
                  <a:pt x="106965" y="75414"/>
                </a:lnTo>
                <a:lnTo>
                  <a:pt x="95250" y="92392"/>
                </a:lnTo>
                <a:lnTo>
                  <a:pt x="77819" y="103941"/>
                </a:lnTo>
                <a:lnTo>
                  <a:pt x="56387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857488" y="3270503"/>
            <a:ext cx="142240" cy="135890"/>
          </a:xfrm>
          <a:custGeom>
            <a:avLst/>
            <a:gdLst/>
            <a:ahLst/>
            <a:cxnLst/>
            <a:rect l="l" t="t" r="r" b="b"/>
            <a:pathLst>
              <a:path w="142240" h="135889">
                <a:moveTo>
                  <a:pt x="83820" y="1523"/>
                </a:moveTo>
                <a:lnTo>
                  <a:pt x="57912" y="1523"/>
                </a:lnTo>
                <a:lnTo>
                  <a:pt x="70104" y="0"/>
                </a:lnTo>
                <a:lnTo>
                  <a:pt x="71628" y="0"/>
                </a:lnTo>
                <a:lnTo>
                  <a:pt x="83820" y="1523"/>
                </a:lnTo>
                <a:close/>
              </a:path>
              <a:path w="142240" h="135889">
                <a:moveTo>
                  <a:pt x="33528" y="85343"/>
                </a:moveTo>
                <a:lnTo>
                  <a:pt x="32004" y="82295"/>
                </a:lnTo>
                <a:lnTo>
                  <a:pt x="1524" y="82295"/>
                </a:lnTo>
                <a:lnTo>
                  <a:pt x="1524" y="76199"/>
                </a:lnTo>
                <a:lnTo>
                  <a:pt x="0" y="68579"/>
                </a:lnTo>
                <a:lnTo>
                  <a:pt x="1524" y="62483"/>
                </a:lnTo>
                <a:lnTo>
                  <a:pt x="1524" y="54863"/>
                </a:lnTo>
                <a:lnTo>
                  <a:pt x="3048" y="53339"/>
                </a:lnTo>
                <a:lnTo>
                  <a:pt x="6096" y="42671"/>
                </a:lnTo>
                <a:lnTo>
                  <a:pt x="6096" y="41147"/>
                </a:lnTo>
                <a:lnTo>
                  <a:pt x="7620" y="39623"/>
                </a:lnTo>
                <a:lnTo>
                  <a:pt x="12192" y="30479"/>
                </a:lnTo>
                <a:lnTo>
                  <a:pt x="21336" y="21335"/>
                </a:lnTo>
                <a:lnTo>
                  <a:pt x="21336" y="19811"/>
                </a:lnTo>
                <a:lnTo>
                  <a:pt x="22859" y="18287"/>
                </a:lnTo>
                <a:lnTo>
                  <a:pt x="30480" y="12191"/>
                </a:lnTo>
                <a:lnTo>
                  <a:pt x="32004" y="12191"/>
                </a:lnTo>
                <a:lnTo>
                  <a:pt x="32004" y="10667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45719" y="4571"/>
                </a:lnTo>
                <a:lnTo>
                  <a:pt x="56387" y="1523"/>
                </a:lnTo>
                <a:lnTo>
                  <a:pt x="86868" y="1523"/>
                </a:lnTo>
                <a:lnTo>
                  <a:pt x="97536" y="4571"/>
                </a:lnTo>
                <a:lnTo>
                  <a:pt x="99060" y="6095"/>
                </a:lnTo>
                <a:lnTo>
                  <a:pt x="109728" y="10667"/>
                </a:lnTo>
                <a:lnTo>
                  <a:pt x="111252" y="12191"/>
                </a:lnTo>
                <a:lnTo>
                  <a:pt x="118872" y="18287"/>
                </a:lnTo>
                <a:lnTo>
                  <a:pt x="121920" y="21335"/>
                </a:lnTo>
                <a:lnTo>
                  <a:pt x="128016" y="28955"/>
                </a:lnTo>
                <a:lnTo>
                  <a:pt x="64008" y="28955"/>
                </a:lnTo>
                <a:lnTo>
                  <a:pt x="58673" y="30479"/>
                </a:lnTo>
                <a:lnTo>
                  <a:pt x="56387" y="30479"/>
                </a:lnTo>
                <a:lnTo>
                  <a:pt x="53339" y="32003"/>
                </a:lnTo>
                <a:lnTo>
                  <a:pt x="53720" y="32003"/>
                </a:lnTo>
                <a:lnTo>
                  <a:pt x="45719" y="36575"/>
                </a:lnTo>
                <a:lnTo>
                  <a:pt x="46482" y="36575"/>
                </a:lnTo>
                <a:lnTo>
                  <a:pt x="39624" y="41147"/>
                </a:lnTo>
                <a:lnTo>
                  <a:pt x="41148" y="41147"/>
                </a:lnTo>
                <a:lnTo>
                  <a:pt x="35052" y="47243"/>
                </a:lnTo>
                <a:lnTo>
                  <a:pt x="35814" y="47243"/>
                </a:lnTo>
                <a:lnTo>
                  <a:pt x="32004" y="54863"/>
                </a:lnTo>
                <a:lnTo>
                  <a:pt x="32512" y="54863"/>
                </a:lnTo>
                <a:lnTo>
                  <a:pt x="30988" y="59435"/>
                </a:lnTo>
                <a:lnTo>
                  <a:pt x="30480" y="59435"/>
                </a:lnTo>
                <a:lnTo>
                  <a:pt x="28956" y="64007"/>
                </a:lnTo>
                <a:lnTo>
                  <a:pt x="28956" y="71627"/>
                </a:lnTo>
                <a:lnTo>
                  <a:pt x="30480" y="76199"/>
                </a:lnTo>
                <a:lnTo>
                  <a:pt x="30915" y="76199"/>
                </a:lnTo>
                <a:lnTo>
                  <a:pt x="33528" y="85343"/>
                </a:lnTo>
                <a:close/>
              </a:path>
              <a:path w="142240" h="135889">
                <a:moveTo>
                  <a:pt x="88391" y="32003"/>
                </a:moveTo>
                <a:lnTo>
                  <a:pt x="77724" y="28955"/>
                </a:lnTo>
                <a:lnTo>
                  <a:pt x="129539" y="28955"/>
                </a:lnTo>
                <a:lnTo>
                  <a:pt x="129539" y="30479"/>
                </a:lnTo>
                <a:lnTo>
                  <a:pt x="86868" y="30479"/>
                </a:lnTo>
                <a:lnTo>
                  <a:pt x="88391" y="32003"/>
                </a:lnTo>
                <a:close/>
              </a:path>
              <a:path w="142240" h="135889">
                <a:moveTo>
                  <a:pt x="53339" y="32003"/>
                </a:moveTo>
                <a:lnTo>
                  <a:pt x="56387" y="30479"/>
                </a:lnTo>
                <a:lnTo>
                  <a:pt x="54102" y="31786"/>
                </a:lnTo>
                <a:lnTo>
                  <a:pt x="53339" y="32003"/>
                </a:lnTo>
                <a:close/>
              </a:path>
              <a:path w="142240" h="135889">
                <a:moveTo>
                  <a:pt x="54102" y="31786"/>
                </a:moveTo>
                <a:lnTo>
                  <a:pt x="56387" y="30479"/>
                </a:lnTo>
                <a:lnTo>
                  <a:pt x="58673" y="30479"/>
                </a:lnTo>
                <a:lnTo>
                  <a:pt x="54102" y="31786"/>
                </a:lnTo>
                <a:close/>
              </a:path>
              <a:path w="142240" h="135889">
                <a:moveTo>
                  <a:pt x="133604" y="36575"/>
                </a:moveTo>
                <a:lnTo>
                  <a:pt x="96012" y="36575"/>
                </a:lnTo>
                <a:lnTo>
                  <a:pt x="86868" y="30479"/>
                </a:lnTo>
                <a:lnTo>
                  <a:pt x="129539" y="30479"/>
                </a:lnTo>
                <a:lnTo>
                  <a:pt x="133604" y="36575"/>
                </a:lnTo>
                <a:close/>
              </a:path>
              <a:path w="142240" h="135889">
                <a:moveTo>
                  <a:pt x="53720" y="32003"/>
                </a:moveTo>
                <a:lnTo>
                  <a:pt x="53339" y="32003"/>
                </a:lnTo>
                <a:lnTo>
                  <a:pt x="54102" y="31786"/>
                </a:lnTo>
                <a:lnTo>
                  <a:pt x="53720" y="32003"/>
                </a:lnTo>
                <a:close/>
              </a:path>
              <a:path w="142240" h="135889">
                <a:moveTo>
                  <a:pt x="46482" y="36575"/>
                </a:moveTo>
                <a:lnTo>
                  <a:pt x="45719" y="36575"/>
                </a:lnTo>
                <a:lnTo>
                  <a:pt x="48768" y="35051"/>
                </a:lnTo>
                <a:lnTo>
                  <a:pt x="46482" y="36575"/>
                </a:lnTo>
                <a:close/>
              </a:path>
              <a:path w="142240" h="135889">
                <a:moveTo>
                  <a:pt x="101454" y="40712"/>
                </a:moveTo>
                <a:lnTo>
                  <a:pt x="92964" y="35051"/>
                </a:lnTo>
                <a:lnTo>
                  <a:pt x="96012" y="36575"/>
                </a:lnTo>
                <a:lnTo>
                  <a:pt x="133604" y="36575"/>
                </a:lnTo>
                <a:lnTo>
                  <a:pt x="135636" y="39623"/>
                </a:lnTo>
                <a:lnTo>
                  <a:pt x="100584" y="39623"/>
                </a:lnTo>
                <a:lnTo>
                  <a:pt x="101454" y="40712"/>
                </a:lnTo>
                <a:close/>
              </a:path>
              <a:path w="142240" h="135889">
                <a:moveTo>
                  <a:pt x="41148" y="41147"/>
                </a:moveTo>
                <a:lnTo>
                  <a:pt x="39624" y="41147"/>
                </a:lnTo>
                <a:lnTo>
                  <a:pt x="42672" y="39623"/>
                </a:lnTo>
                <a:lnTo>
                  <a:pt x="41148" y="41147"/>
                </a:lnTo>
                <a:close/>
              </a:path>
              <a:path w="142240" h="135889">
                <a:moveTo>
                  <a:pt x="102108" y="41147"/>
                </a:moveTo>
                <a:lnTo>
                  <a:pt x="101454" y="40712"/>
                </a:lnTo>
                <a:lnTo>
                  <a:pt x="100584" y="39623"/>
                </a:lnTo>
                <a:lnTo>
                  <a:pt x="102108" y="41147"/>
                </a:lnTo>
                <a:close/>
              </a:path>
              <a:path w="142240" h="135889">
                <a:moveTo>
                  <a:pt x="135636" y="41147"/>
                </a:moveTo>
                <a:lnTo>
                  <a:pt x="102108" y="41147"/>
                </a:lnTo>
                <a:lnTo>
                  <a:pt x="100584" y="39623"/>
                </a:lnTo>
                <a:lnTo>
                  <a:pt x="135636" y="39623"/>
                </a:lnTo>
                <a:lnTo>
                  <a:pt x="135636" y="41147"/>
                </a:lnTo>
                <a:close/>
              </a:path>
              <a:path w="142240" h="135889">
                <a:moveTo>
                  <a:pt x="137595" y="47243"/>
                </a:moveTo>
                <a:lnTo>
                  <a:pt x="106679" y="47243"/>
                </a:lnTo>
                <a:lnTo>
                  <a:pt x="101454" y="40712"/>
                </a:lnTo>
                <a:lnTo>
                  <a:pt x="102108" y="41147"/>
                </a:lnTo>
                <a:lnTo>
                  <a:pt x="135636" y="41147"/>
                </a:lnTo>
                <a:lnTo>
                  <a:pt x="135636" y="42671"/>
                </a:lnTo>
                <a:lnTo>
                  <a:pt x="137595" y="47243"/>
                </a:lnTo>
                <a:close/>
              </a:path>
              <a:path w="142240" h="135889">
                <a:moveTo>
                  <a:pt x="35814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814" y="47243"/>
                </a:lnTo>
                <a:close/>
              </a:path>
              <a:path w="142240" h="135889">
                <a:moveTo>
                  <a:pt x="109728" y="54863"/>
                </a:moveTo>
                <a:lnTo>
                  <a:pt x="105155" y="45719"/>
                </a:lnTo>
                <a:lnTo>
                  <a:pt x="106679" y="47243"/>
                </a:lnTo>
                <a:lnTo>
                  <a:pt x="137595" y="47243"/>
                </a:lnTo>
                <a:lnTo>
                  <a:pt x="139554" y="51815"/>
                </a:lnTo>
                <a:lnTo>
                  <a:pt x="109728" y="51815"/>
                </a:lnTo>
                <a:lnTo>
                  <a:pt x="109728" y="54863"/>
                </a:lnTo>
                <a:close/>
              </a:path>
              <a:path w="142240" h="135889">
                <a:moveTo>
                  <a:pt x="32512" y="54863"/>
                </a:moveTo>
                <a:lnTo>
                  <a:pt x="32004" y="54863"/>
                </a:lnTo>
                <a:lnTo>
                  <a:pt x="33528" y="51815"/>
                </a:lnTo>
                <a:lnTo>
                  <a:pt x="32512" y="54863"/>
                </a:lnTo>
                <a:close/>
              </a:path>
              <a:path w="142240" h="135889">
                <a:moveTo>
                  <a:pt x="140208" y="60959"/>
                </a:moveTo>
                <a:lnTo>
                  <a:pt x="112775" y="60959"/>
                </a:lnTo>
                <a:lnTo>
                  <a:pt x="109728" y="51815"/>
                </a:lnTo>
                <a:lnTo>
                  <a:pt x="139554" y="51815"/>
                </a:lnTo>
                <a:lnTo>
                  <a:pt x="140208" y="53339"/>
                </a:lnTo>
                <a:lnTo>
                  <a:pt x="140208" y="60959"/>
                </a:lnTo>
                <a:close/>
              </a:path>
              <a:path w="142240" h="135889">
                <a:moveTo>
                  <a:pt x="30480" y="60959"/>
                </a:moveTo>
                <a:lnTo>
                  <a:pt x="30480" y="59435"/>
                </a:lnTo>
                <a:lnTo>
                  <a:pt x="30988" y="59435"/>
                </a:lnTo>
                <a:lnTo>
                  <a:pt x="30480" y="60959"/>
                </a:lnTo>
                <a:close/>
              </a:path>
              <a:path w="142240" h="135889">
                <a:moveTo>
                  <a:pt x="111252" y="76199"/>
                </a:moveTo>
                <a:lnTo>
                  <a:pt x="112775" y="73151"/>
                </a:lnTo>
                <a:lnTo>
                  <a:pt x="112775" y="65531"/>
                </a:lnTo>
                <a:lnTo>
                  <a:pt x="111252" y="59435"/>
                </a:lnTo>
                <a:lnTo>
                  <a:pt x="112775" y="60959"/>
                </a:lnTo>
                <a:lnTo>
                  <a:pt x="140208" y="60959"/>
                </a:lnTo>
                <a:lnTo>
                  <a:pt x="141732" y="67055"/>
                </a:lnTo>
                <a:lnTo>
                  <a:pt x="141732" y="74675"/>
                </a:lnTo>
                <a:lnTo>
                  <a:pt x="112775" y="74675"/>
                </a:lnTo>
                <a:lnTo>
                  <a:pt x="111252" y="76199"/>
                </a:lnTo>
                <a:close/>
              </a:path>
              <a:path w="142240" h="135889">
                <a:moveTo>
                  <a:pt x="30915" y="76199"/>
                </a:moveTo>
                <a:lnTo>
                  <a:pt x="30480" y="76199"/>
                </a:lnTo>
                <a:lnTo>
                  <a:pt x="30480" y="74675"/>
                </a:lnTo>
                <a:lnTo>
                  <a:pt x="30915" y="76199"/>
                </a:lnTo>
                <a:close/>
              </a:path>
              <a:path w="142240" h="135889">
                <a:moveTo>
                  <a:pt x="139446" y="85343"/>
                </a:moveTo>
                <a:lnTo>
                  <a:pt x="109728" y="85343"/>
                </a:lnTo>
                <a:lnTo>
                  <a:pt x="112775" y="74675"/>
                </a:lnTo>
                <a:lnTo>
                  <a:pt x="141732" y="74675"/>
                </a:lnTo>
                <a:lnTo>
                  <a:pt x="140208" y="80771"/>
                </a:lnTo>
                <a:lnTo>
                  <a:pt x="140208" y="83819"/>
                </a:lnTo>
                <a:lnTo>
                  <a:pt x="139446" y="85343"/>
                </a:lnTo>
                <a:close/>
              </a:path>
              <a:path w="142240" h="135889">
                <a:moveTo>
                  <a:pt x="64008" y="106679"/>
                </a:moveTo>
                <a:lnTo>
                  <a:pt x="12192" y="106679"/>
                </a:lnTo>
                <a:lnTo>
                  <a:pt x="12192" y="105155"/>
                </a:lnTo>
                <a:lnTo>
                  <a:pt x="7620" y="96011"/>
                </a:lnTo>
                <a:lnTo>
                  <a:pt x="6096" y="96011"/>
                </a:lnTo>
                <a:lnTo>
                  <a:pt x="6096" y="92963"/>
                </a:lnTo>
                <a:lnTo>
                  <a:pt x="3048" y="83819"/>
                </a:lnTo>
                <a:lnTo>
                  <a:pt x="3048" y="82295"/>
                </a:lnTo>
                <a:lnTo>
                  <a:pt x="32004" y="82295"/>
                </a:lnTo>
                <a:lnTo>
                  <a:pt x="36576" y="91439"/>
                </a:lnTo>
                <a:lnTo>
                  <a:pt x="37592" y="91439"/>
                </a:lnTo>
                <a:lnTo>
                  <a:pt x="40131" y="94487"/>
                </a:lnTo>
                <a:lnTo>
                  <a:pt x="39624" y="94487"/>
                </a:lnTo>
                <a:lnTo>
                  <a:pt x="42672" y="97535"/>
                </a:lnTo>
                <a:lnTo>
                  <a:pt x="43281" y="97535"/>
                </a:lnTo>
                <a:lnTo>
                  <a:pt x="48768" y="102107"/>
                </a:lnTo>
                <a:lnTo>
                  <a:pt x="50291" y="102107"/>
                </a:lnTo>
                <a:lnTo>
                  <a:pt x="56387" y="105155"/>
                </a:lnTo>
                <a:lnTo>
                  <a:pt x="58673" y="105155"/>
                </a:lnTo>
                <a:lnTo>
                  <a:pt x="64008" y="106679"/>
                </a:lnTo>
                <a:close/>
              </a:path>
              <a:path w="142240" h="135889">
                <a:moveTo>
                  <a:pt x="136398" y="91439"/>
                </a:moveTo>
                <a:lnTo>
                  <a:pt x="105155" y="91439"/>
                </a:lnTo>
                <a:lnTo>
                  <a:pt x="109728" y="82295"/>
                </a:lnTo>
                <a:lnTo>
                  <a:pt x="109728" y="85343"/>
                </a:lnTo>
                <a:lnTo>
                  <a:pt x="139446" y="85343"/>
                </a:lnTo>
                <a:lnTo>
                  <a:pt x="136398" y="91439"/>
                </a:lnTo>
                <a:close/>
              </a:path>
              <a:path w="142240" h="135889">
                <a:moveTo>
                  <a:pt x="37592" y="91439"/>
                </a:moveTo>
                <a:lnTo>
                  <a:pt x="36576" y="91439"/>
                </a:lnTo>
                <a:lnTo>
                  <a:pt x="35052" y="88391"/>
                </a:lnTo>
                <a:lnTo>
                  <a:pt x="37592" y="91439"/>
                </a:lnTo>
                <a:close/>
              </a:path>
              <a:path w="142240" h="135889">
                <a:moveTo>
                  <a:pt x="134620" y="97535"/>
                </a:moveTo>
                <a:lnTo>
                  <a:pt x="100584" y="97535"/>
                </a:lnTo>
                <a:lnTo>
                  <a:pt x="106679" y="88391"/>
                </a:lnTo>
                <a:lnTo>
                  <a:pt x="105155" y="91439"/>
                </a:lnTo>
                <a:lnTo>
                  <a:pt x="136398" y="91439"/>
                </a:lnTo>
                <a:lnTo>
                  <a:pt x="135636" y="92963"/>
                </a:lnTo>
                <a:lnTo>
                  <a:pt x="135636" y="96011"/>
                </a:lnTo>
                <a:lnTo>
                  <a:pt x="134620" y="97535"/>
                </a:lnTo>
                <a:close/>
              </a:path>
              <a:path w="142240" h="135889">
                <a:moveTo>
                  <a:pt x="42672" y="97535"/>
                </a:moveTo>
                <a:lnTo>
                  <a:pt x="39624" y="94487"/>
                </a:lnTo>
                <a:lnTo>
                  <a:pt x="41286" y="95873"/>
                </a:lnTo>
                <a:lnTo>
                  <a:pt x="42672" y="97535"/>
                </a:lnTo>
                <a:close/>
              </a:path>
              <a:path w="142240" h="135889">
                <a:moveTo>
                  <a:pt x="41286" y="95873"/>
                </a:moveTo>
                <a:lnTo>
                  <a:pt x="39624" y="94487"/>
                </a:lnTo>
                <a:lnTo>
                  <a:pt x="40131" y="94487"/>
                </a:lnTo>
                <a:lnTo>
                  <a:pt x="41286" y="95873"/>
                </a:lnTo>
                <a:close/>
              </a:path>
              <a:path w="142240" h="135889">
                <a:moveTo>
                  <a:pt x="92964" y="102107"/>
                </a:moveTo>
                <a:lnTo>
                  <a:pt x="102108" y="94487"/>
                </a:lnTo>
                <a:lnTo>
                  <a:pt x="100584" y="97535"/>
                </a:lnTo>
                <a:lnTo>
                  <a:pt x="134620" y="97535"/>
                </a:lnTo>
                <a:lnTo>
                  <a:pt x="132588" y="100583"/>
                </a:lnTo>
                <a:lnTo>
                  <a:pt x="96012" y="100583"/>
                </a:lnTo>
                <a:lnTo>
                  <a:pt x="92964" y="102107"/>
                </a:lnTo>
                <a:close/>
              </a:path>
              <a:path w="142240" h="135889">
                <a:moveTo>
                  <a:pt x="43281" y="97535"/>
                </a:moveTo>
                <a:lnTo>
                  <a:pt x="42672" y="97535"/>
                </a:lnTo>
                <a:lnTo>
                  <a:pt x="41286" y="95873"/>
                </a:lnTo>
                <a:lnTo>
                  <a:pt x="43281" y="97535"/>
                </a:lnTo>
                <a:close/>
              </a:path>
              <a:path w="142240" h="135889">
                <a:moveTo>
                  <a:pt x="50291" y="102107"/>
                </a:moveTo>
                <a:lnTo>
                  <a:pt x="48768" y="102107"/>
                </a:lnTo>
                <a:lnTo>
                  <a:pt x="47244" y="100583"/>
                </a:lnTo>
                <a:lnTo>
                  <a:pt x="50291" y="102107"/>
                </a:lnTo>
                <a:close/>
              </a:path>
              <a:path w="142240" h="135889">
                <a:moveTo>
                  <a:pt x="129539" y="105155"/>
                </a:moveTo>
                <a:lnTo>
                  <a:pt x="86868" y="105155"/>
                </a:lnTo>
                <a:lnTo>
                  <a:pt x="96012" y="100583"/>
                </a:lnTo>
                <a:lnTo>
                  <a:pt x="132588" y="100583"/>
                </a:lnTo>
                <a:lnTo>
                  <a:pt x="129539" y="105155"/>
                </a:lnTo>
                <a:close/>
              </a:path>
              <a:path w="142240" h="135889">
                <a:moveTo>
                  <a:pt x="58673" y="105155"/>
                </a:moveTo>
                <a:lnTo>
                  <a:pt x="56387" y="105155"/>
                </a:lnTo>
                <a:lnTo>
                  <a:pt x="53340" y="103631"/>
                </a:lnTo>
                <a:lnTo>
                  <a:pt x="58673" y="105155"/>
                </a:lnTo>
                <a:close/>
              </a:path>
              <a:path w="142240" h="135889">
                <a:moveTo>
                  <a:pt x="128016" y="108203"/>
                </a:moveTo>
                <a:lnTo>
                  <a:pt x="71628" y="108203"/>
                </a:lnTo>
                <a:lnTo>
                  <a:pt x="70866" y="108095"/>
                </a:lnTo>
                <a:lnTo>
                  <a:pt x="80772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6868" y="105155"/>
                </a:lnTo>
                <a:lnTo>
                  <a:pt x="129539" y="105155"/>
                </a:lnTo>
                <a:lnTo>
                  <a:pt x="129539" y="106679"/>
                </a:lnTo>
                <a:lnTo>
                  <a:pt x="128016" y="108203"/>
                </a:lnTo>
                <a:close/>
              </a:path>
              <a:path w="142240" h="135889">
                <a:moveTo>
                  <a:pt x="120396" y="117347"/>
                </a:moveTo>
                <a:lnTo>
                  <a:pt x="21336" y="117347"/>
                </a:lnTo>
                <a:lnTo>
                  <a:pt x="21336" y="115823"/>
                </a:lnTo>
                <a:lnTo>
                  <a:pt x="13716" y="108203"/>
                </a:lnTo>
                <a:lnTo>
                  <a:pt x="13716" y="106679"/>
                </a:lnTo>
                <a:lnTo>
                  <a:pt x="60960" y="106679"/>
                </a:lnTo>
                <a:lnTo>
                  <a:pt x="70866" y="108095"/>
                </a:lnTo>
                <a:lnTo>
                  <a:pt x="70104" y="108203"/>
                </a:lnTo>
                <a:lnTo>
                  <a:pt x="128016" y="108203"/>
                </a:lnTo>
                <a:lnTo>
                  <a:pt x="121920" y="115823"/>
                </a:lnTo>
                <a:lnTo>
                  <a:pt x="120396" y="115823"/>
                </a:lnTo>
                <a:lnTo>
                  <a:pt x="120396" y="117347"/>
                </a:lnTo>
                <a:close/>
              </a:path>
              <a:path w="142240" h="135889">
                <a:moveTo>
                  <a:pt x="71628" y="108203"/>
                </a:moveTo>
                <a:lnTo>
                  <a:pt x="70104" y="108203"/>
                </a:lnTo>
                <a:lnTo>
                  <a:pt x="70866" y="108095"/>
                </a:lnTo>
                <a:lnTo>
                  <a:pt x="71628" y="108203"/>
                </a:lnTo>
                <a:close/>
              </a:path>
              <a:path w="142240" h="135889">
                <a:moveTo>
                  <a:pt x="111252" y="124967"/>
                </a:moveTo>
                <a:lnTo>
                  <a:pt x="32004" y="124967"/>
                </a:lnTo>
                <a:lnTo>
                  <a:pt x="30480" y="123443"/>
                </a:lnTo>
                <a:lnTo>
                  <a:pt x="22859" y="117347"/>
                </a:lnTo>
                <a:lnTo>
                  <a:pt x="118872" y="117347"/>
                </a:lnTo>
                <a:lnTo>
                  <a:pt x="111252" y="123443"/>
                </a:lnTo>
                <a:lnTo>
                  <a:pt x="111252" y="124967"/>
                </a:lnTo>
                <a:close/>
              </a:path>
              <a:path w="142240" h="135889">
                <a:moveTo>
                  <a:pt x="99060" y="131063"/>
                </a:moveTo>
                <a:lnTo>
                  <a:pt x="42672" y="131063"/>
                </a:lnTo>
                <a:lnTo>
                  <a:pt x="33528" y="124967"/>
                </a:lnTo>
                <a:lnTo>
                  <a:pt x="109728" y="124967"/>
                </a:lnTo>
                <a:lnTo>
                  <a:pt x="99060" y="131063"/>
                </a:lnTo>
                <a:close/>
              </a:path>
              <a:path w="142240" h="135889">
                <a:moveTo>
                  <a:pt x="85344" y="135635"/>
                </a:moveTo>
                <a:lnTo>
                  <a:pt x="56387" y="135635"/>
                </a:lnTo>
                <a:lnTo>
                  <a:pt x="56387" y="134111"/>
                </a:lnTo>
                <a:lnTo>
                  <a:pt x="45719" y="131063"/>
                </a:lnTo>
                <a:lnTo>
                  <a:pt x="97536" y="131063"/>
                </a:lnTo>
                <a:lnTo>
                  <a:pt x="86868" y="134111"/>
                </a:lnTo>
                <a:lnTo>
                  <a:pt x="85344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00159" y="3957827"/>
            <a:ext cx="113030" cy="106680"/>
          </a:xfrm>
          <a:custGeom>
            <a:avLst/>
            <a:gdLst/>
            <a:ahLst/>
            <a:cxnLst/>
            <a:rect l="l" t="t" r="r" b="b"/>
            <a:pathLst>
              <a:path w="113029" h="106679">
                <a:moveTo>
                  <a:pt x="56387" y="106679"/>
                </a:moveTo>
                <a:lnTo>
                  <a:pt x="34718" y="102417"/>
                </a:lnTo>
                <a:lnTo>
                  <a:pt x="16763" y="90868"/>
                </a:lnTo>
                <a:lnTo>
                  <a:pt x="4524" y="73890"/>
                </a:lnTo>
                <a:lnTo>
                  <a:pt x="0" y="53339"/>
                </a:lnTo>
                <a:lnTo>
                  <a:pt x="4524" y="32146"/>
                </a:lnTo>
                <a:lnTo>
                  <a:pt x="16764" y="15239"/>
                </a:lnTo>
                <a:lnTo>
                  <a:pt x="34718" y="4048"/>
                </a:lnTo>
                <a:lnTo>
                  <a:pt x="56387" y="0"/>
                </a:lnTo>
                <a:lnTo>
                  <a:pt x="78057" y="4048"/>
                </a:lnTo>
                <a:lnTo>
                  <a:pt x="96012" y="15239"/>
                </a:lnTo>
                <a:lnTo>
                  <a:pt x="108251" y="32146"/>
                </a:lnTo>
                <a:lnTo>
                  <a:pt x="112775" y="53339"/>
                </a:lnTo>
                <a:lnTo>
                  <a:pt x="108251" y="73890"/>
                </a:lnTo>
                <a:lnTo>
                  <a:pt x="96012" y="90868"/>
                </a:lnTo>
                <a:lnTo>
                  <a:pt x="78057" y="102417"/>
                </a:lnTo>
                <a:lnTo>
                  <a:pt x="56387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86444" y="3942588"/>
            <a:ext cx="140335" cy="137160"/>
          </a:xfrm>
          <a:custGeom>
            <a:avLst/>
            <a:gdLst/>
            <a:ahLst/>
            <a:cxnLst/>
            <a:rect l="l" t="t" r="r" b="b"/>
            <a:pathLst>
              <a:path w="140334" h="137160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40334" h="137160">
                <a:moveTo>
                  <a:pt x="97536" y="6095"/>
                </a:moveTo>
                <a:lnTo>
                  <a:pt x="42672" y="6095"/>
                </a:lnTo>
                <a:lnTo>
                  <a:pt x="44195" y="4571"/>
                </a:lnTo>
                <a:lnTo>
                  <a:pt x="54864" y="1523"/>
                </a:lnTo>
                <a:lnTo>
                  <a:pt x="85344" y="1523"/>
                </a:lnTo>
                <a:lnTo>
                  <a:pt x="96012" y="4571"/>
                </a:lnTo>
                <a:lnTo>
                  <a:pt x="97536" y="6095"/>
                </a:lnTo>
                <a:close/>
              </a:path>
              <a:path w="140334" h="137160">
                <a:moveTo>
                  <a:pt x="108204" y="12191"/>
                </a:moveTo>
                <a:lnTo>
                  <a:pt x="32004" y="12191"/>
                </a:lnTo>
                <a:lnTo>
                  <a:pt x="32004" y="10667"/>
                </a:lnTo>
                <a:lnTo>
                  <a:pt x="41148" y="6095"/>
                </a:lnTo>
                <a:lnTo>
                  <a:pt x="99060" y="6095"/>
                </a:lnTo>
                <a:lnTo>
                  <a:pt x="108204" y="10667"/>
                </a:lnTo>
                <a:lnTo>
                  <a:pt x="108204" y="12191"/>
                </a:lnTo>
                <a:close/>
              </a:path>
              <a:path w="140334" h="137160">
                <a:moveTo>
                  <a:pt x="118872" y="19811"/>
                </a:moveTo>
                <a:lnTo>
                  <a:pt x="21336" y="19811"/>
                </a:lnTo>
                <a:lnTo>
                  <a:pt x="30480" y="12191"/>
                </a:lnTo>
                <a:lnTo>
                  <a:pt x="109728" y="12191"/>
                </a:lnTo>
                <a:lnTo>
                  <a:pt x="118872" y="19811"/>
                </a:lnTo>
                <a:close/>
              </a:path>
              <a:path w="140334" h="137160">
                <a:moveTo>
                  <a:pt x="109728" y="124967"/>
                </a:moveTo>
                <a:lnTo>
                  <a:pt x="30480" y="124967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4572" y="94487"/>
                </a:lnTo>
                <a:lnTo>
                  <a:pt x="1578" y="84010"/>
                </a:lnTo>
                <a:lnTo>
                  <a:pt x="1524" y="82295"/>
                </a:lnTo>
                <a:lnTo>
                  <a:pt x="0" y="76199"/>
                </a:lnTo>
                <a:lnTo>
                  <a:pt x="0" y="62483"/>
                </a:lnTo>
                <a:lnTo>
                  <a:pt x="1524" y="54863"/>
                </a:lnTo>
                <a:lnTo>
                  <a:pt x="1578" y="53149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2192" y="30479"/>
                </a:lnTo>
                <a:lnTo>
                  <a:pt x="12192" y="28955"/>
                </a:lnTo>
                <a:lnTo>
                  <a:pt x="19812" y="21335"/>
                </a:lnTo>
                <a:lnTo>
                  <a:pt x="19812" y="19811"/>
                </a:lnTo>
                <a:lnTo>
                  <a:pt x="120396" y="19811"/>
                </a:lnTo>
                <a:lnTo>
                  <a:pt x="120396" y="21335"/>
                </a:lnTo>
                <a:lnTo>
                  <a:pt x="128016" y="28955"/>
                </a:lnTo>
                <a:lnTo>
                  <a:pt x="62484" y="28955"/>
                </a:lnTo>
                <a:lnTo>
                  <a:pt x="51816" y="32003"/>
                </a:lnTo>
                <a:lnTo>
                  <a:pt x="54864" y="32003"/>
                </a:lnTo>
                <a:lnTo>
                  <a:pt x="48768" y="35051"/>
                </a:lnTo>
                <a:lnTo>
                  <a:pt x="47244" y="35051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5052" y="47243"/>
                </a:lnTo>
                <a:lnTo>
                  <a:pt x="35560" y="47243"/>
                </a:lnTo>
                <a:lnTo>
                  <a:pt x="32511" y="51815"/>
                </a:lnTo>
                <a:lnTo>
                  <a:pt x="32004" y="51815"/>
                </a:lnTo>
                <a:lnTo>
                  <a:pt x="30480" y="54863"/>
                </a:lnTo>
                <a:lnTo>
                  <a:pt x="31133" y="54863"/>
                </a:lnTo>
                <a:lnTo>
                  <a:pt x="29826" y="59435"/>
                </a:lnTo>
                <a:lnTo>
                  <a:pt x="28956" y="59435"/>
                </a:lnTo>
                <a:lnTo>
                  <a:pt x="28956" y="77723"/>
                </a:lnTo>
                <a:lnTo>
                  <a:pt x="29826" y="77723"/>
                </a:lnTo>
                <a:lnTo>
                  <a:pt x="31133" y="82295"/>
                </a:lnTo>
                <a:lnTo>
                  <a:pt x="30480" y="82295"/>
                </a:lnTo>
                <a:lnTo>
                  <a:pt x="32004" y="85343"/>
                </a:lnTo>
                <a:lnTo>
                  <a:pt x="32512" y="85343"/>
                </a:lnTo>
                <a:lnTo>
                  <a:pt x="35560" y="89915"/>
                </a:lnTo>
                <a:lnTo>
                  <a:pt x="35052" y="89915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9" y="97535"/>
                </a:lnTo>
                <a:lnTo>
                  <a:pt x="47244" y="102107"/>
                </a:lnTo>
                <a:lnTo>
                  <a:pt x="48768" y="102107"/>
                </a:lnTo>
                <a:lnTo>
                  <a:pt x="54864" y="105155"/>
                </a:lnTo>
                <a:lnTo>
                  <a:pt x="51816" y="105155"/>
                </a:lnTo>
                <a:lnTo>
                  <a:pt x="62484" y="108203"/>
                </a:lnTo>
                <a:lnTo>
                  <a:pt x="128016" y="108203"/>
                </a:lnTo>
                <a:lnTo>
                  <a:pt x="118872" y="117347"/>
                </a:lnTo>
                <a:lnTo>
                  <a:pt x="109728" y="124967"/>
                </a:lnTo>
                <a:close/>
              </a:path>
              <a:path w="140334" h="137160">
                <a:moveTo>
                  <a:pt x="59436" y="30479"/>
                </a:moveTo>
                <a:lnTo>
                  <a:pt x="62484" y="28955"/>
                </a:lnTo>
                <a:lnTo>
                  <a:pt x="68580" y="28955"/>
                </a:lnTo>
                <a:lnTo>
                  <a:pt x="70104" y="29146"/>
                </a:lnTo>
                <a:lnTo>
                  <a:pt x="59436" y="30479"/>
                </a:lnTo>
                <a:close/>
              </a:path>
              <a:path w="140334" h="137160">
                <a:moveTo>
                  <a:pt x="70104" y="29146"/>
                </a:moveTo>
                <a:lnTo>
                  <a:pt x="68580" y="28955"/>
                </a:lnTo>
                <a:lnTo>
                  <a:pt x="71628" y="28955"/>
                </a:lnTo>
                <a:lnTo>
                  <a:pt x="70104" y="29146"/>
                </a:lnTo>
                <a:close/>
              </a:path>
              <a:path w="140334" h="137160">
                <a:moveTo>
                  <a:pt x="80772" y="30479"/>
                </a:moveTo>
                <a:lnTo>
                  <a:pt x="70104" y="29146"/>
                </a:lnTo>
                <a:lnTo>
                  <a:pt x="71628" y="28955"/>
                </a:lnTo>
                <a:lnTo>
                  <a:pt x="77724" y="28955"/>
                </a:lnTo>
                <a:lnTo>
                  <a:pt x="80772" y="30479"/>
                </a:lnTo>
                <a:close/>
              </a:path>
              <a:path w="140334" h="137160">
                <a:moveTo>
                  <a:pt x="94488" y="36575"/>
                </a:moveTo>
                <a:lnTo>
                  <a:pt x="85344" y="32003"/>
                </a:lnTo>
                <a:lnTo>
                  <a:pt x="88391" y="32003"/>
                </a:lnTo>
                <a:lnTo>
                  <a:pt x="77724" y="28955"/>
                </a:lnTo>
                <a:lnTo>
                  <a:pt x="128016" y="28955"/>
                </a:lnTo>
                <a:lnTo>
                  <a:pt x="128016" y="30479"/>
                </a:lnTo>
                <a:lnTo>
                  <a:pt x="129539" y="32003"/>
                </a:lnTo>
                <a:lnTo>
                  <a:pt x="131064" y="35051"/>
                </a:lnTo>
                <a:lnTo>
                  <a:pt x="92964" y="35051"/>
                </a:lnTo>
                <a:lnTo>
                  <a:pt x="94488" y="36575"/>
                </a:lnTo>
                <a:close/>
              </a:path>
              <a:path w="140334" h="137160">
                <a:moveTo>
                  <a:pt x="45719" y="36575"/>
                </a:moveTo>
                <a:lnTo>
                  <a:pt x="47244" y="35051"/>
                </a:lnTo>
                <a:lnTo>
                  <a:pt x="48768" y="35051"/>
                </a:lnTo>
                <a:lnTo>
                  <a:pt x="45719" y="36575"/>
                </a:lnTo>
                <a:close/>
              </a:path>
              <a:path w="140334" h="137160">
                <a:moveTo>
                  <a:pt x="99737" y="40470"/>
                </a:moveTo>
                <a:lnTo>
                  <a:pt x="92964" y="35051"/>
                </a:lnTo>
                <a:lnTo>
                  <a:pt x="131064" y="35051"/>
                </a:lnTo>
                <a:lnTo>
                  <a:pt x="133350" y="39623"/>
                </a:lnTo>
                <a:lnTo>
                  <a:pt x="99060" y="39623"/>
                </a:lnTo>
                <a:lnTo>
                  <a:pt x="99737" y="40470"/>
                </a:lnTo>
                <a:close/>
              </a:path>
              <a:path w="140334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40334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40334" h="137160">
                <a:moveTo>
                  <a:pt x="100584" y="41147"/>
                </a:moveTo>
                <a:lnTo>
                  <a:pt x="99737" y="40470"/>
                </a:lnTo>
                <a:lnTo>
                  <a:pt x="99060" y="39623"/>
                </a:lnTo>
                <a:lnTo>
                  <a:pt x="100584" y="41147"/>
                </a:lnTo>
                <a:close/>
              </a:path>
              <a:path w="140334" h="137160">
                <a:moveTo>
                  <a:pt x="134112" y="41147"/>
                </a:moveTo>
                <a:lnTo>
                  <a:pt x="100584" y="41147"/>
                </a:lnTo>
                <a:lnTo>
                  <a:pt x="99060" y="39623"/>
                </a:lnTo>
                <a:lnTo>
                  <a:pt x="133350" y="39623"/>
                </a:lnTo>
                <a:lnTo>
                  <a:pt x="134112" y="41147"/>
                </a:lnTo>
                <a:close/>
              </a:path>
              <a:path w="140334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40334" h="137160">
                <a:moveTo>
                  <a:pt x="136942" y="47243"/>
                </a:moveTo>
                <a:lnTo>
                  <a:pt x="105155" y="47243"/>
                </a:lnTo>
                <a:lnTo>
                  <a:pt x="99737" y="40470"/>
                </a:lnTo>
                <a:lnTo>
                  <a:pt x="100584" y="41147"/>
                </a:lnTo>
                <a:lnTo>
                  <a:pt x="134112" y="41147"/>
                </a:lnTo>
                <a:lnTo>
                  <a:pt x="135636" y="42671"/>
                </a:lnTo>
                <a:lnTo>
                  <a:pt x="136942" y="47243"/>
                </a:lnTo>
                <a:close/>
              </a:path>
              <a:path w="140334" h="137160">
                <a:moveTo>
                  <a:pt x="35560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560" y="47243"/>
                </a:lnTo>
                <a:close/>
              </a:path>
              <a:path w="140334" h="137160">
                <a:moveTo>
                  <a:pt x="108584" y="53149"/>
                </a:moveTo>
                <a:lnTo>
                  <a:pt x="103632" y="45719"/>
                </a:lnTo>
                <a:lnTo>
                  <a:pt x="105155" y="47243"/>
                </a:lnTo>
                <a:lnTo>
                  <a:pt x="136942" y="47243"/>
                </a:lnTo>
                <a:lnTo>
                  <a:pt x="138248" y="51815"/>
                </a:lnTo>
                <a:lnTo>
                  <a:pt x="108204" y="51815"/>
                </a:lnTo>
                <a:lnTo>
                  <a:pt x="108584" y="53149"/>
                </a:lnTo>
                <a:close/>
              </a:path>
              <a:path w="140334" h="137160">
                <a:moveTo>
                  <a:pt x="30480" y="54863"/>
                </a:moveTo>
                <a:lnTo>
                  <a:pt x="32004" y="51815"/>
                </a:lnTo>
                <a:lnTo>
                  <a:pt x="31622" y="53149"/>
                </a:lnTo>
                <a:lnTo>
                  <a:pt x="30480" y="54863"/>
                </a:lnTo>
                <a:close/>
              </a:path>
              <a:path w="140334" h="137160">
                <a:moveTo>
                  <a:pt x="31622" y="53149"/>
                </a:moveTo>
                <a:lnTo>
                  <a:pt x="32004" y="51815"/>
                </a:lnTo>
                <a:lnTo>
                  <a:pt x="32511" y="51815"/>
                </a:lnTo>
                <a:lnTo>
                  <a:pt x="31622" y="53149"/>
                </a:lnTo>
                <a:close/>
              </a:path>
              <a:path w="140334" h="137160">
                <a:moveTo>
                  <a:pt x="109728" y="54863"/>
                </a:moveTo>
                <a:lnTo>
                  <a:pt x="108584" y="53149"/>
                </a:lnTo>
                <a:lnTo>
                  <a:pt x="108204" y="51815"/>
                </a:lnTo>
                <a:lnTo>
                  <a:pt x="109728" y="54863"/>
                </a:lnTo>
                <a:close/>
              </a:path>
              <a:path w="140334" h="137160">
                <a:moveTo>
                  <a:pt x="138684" y="54863"/>
                </a:moveTo>
                <a:lnTo>
                  <a:pt x="109728" y="54863"/>
                </a:lnTo>
                <a:lnTo>
                  <a:pt x="108204" y="51815"/>
                </a:lnTo>
                <a:lnTo>
                  <a:pt x="138248" y="51815"/>
                </a:lnTo>
                <a:lnTo>
                  <a:pt x="138629" y="53149"/>
                </a:lnTo>
                <a:lnTo>
                  <a:pt x="138684" y="54863"/>
                </a:lnTo>
                <a:close/>
              </a:path>
              <a:path w="140334" h="137160">
                <a:moveTo>
                  <a:pt x="31133" y="54863"/>
                </a:moveTo>
                <a:lnTo>
                  <a:pt x="30480" y="54863"/>
                </a:lnTo>
                <a:lnTo>
                  <a:pt x="31622" y="53149"/>
                </a:lnTo>
                <a:lnTo>
                  <a:pt x="31133" y="54863"/>
                </a:lnTo>
                <a:close/>
              </a:path>
              <a:path w="140334" h="137160">
                <a:moveTo>
                  <a:pt x="111252" y="62483"/>
                </a:moveTo>
                <a:lnTo>
                  <a:pt x="108584" y="53149"/>
                </a:lnTo>
                <a:lnTo>
                  <a:pt x="109728" y="54863"/>
                </a:lnTo>
                <a:lnTo>
                  <a:pt x="138684" y="54863"/>
                </a:lnTo>
                <a:lnTo>
                  <a:pt x="139827" y="59435"/>
                </a:lnTo>
                <a:lnTo>
                  <a:pt x="111252" y="59435"/>
                </a:lnTo>
                <a:lnTo>
                  <a:pt x="111252" y="62483"/>
                </a:lnTo>
                <a:close/>
              </a:path>
              <a:path w="140334" h="137160">
                <a:moveTo>
                  <a:pt x="28956" y="62483"/>
                </a:moveTo>
                <a:lnTo>
                  <a:pt x="28956" y="59435"/>
                </a:lnTo>
                <a:lnTo>
                  <a:pt x="29826" y="59435"/>
                </a:lnTo>
                <a:lnTo>
                  <a:pt x="28956" y="62483"/>
                </a:lnTo>
                <a:close/>
              </a:path>
              <a:path w="140334" h="137160">
                <a:moveTo>
                  <a:pt x="139598" y="77723"/>
                </a:moveTo>
                <a:lnTo>
                  <a:pt x="111252" y="77723"/>
                </a:lnTo>
                <a:lnTo>
                  <a:pt x="111252" y="59435"/>
                </a:lnTo>
                <a:lnTo>
                  <a:pt x="139827" y="59435"/>
                </a:lnTo>
                <a:lnTo>
                  <a:pt x="140208" y="60959"/>
                </a:lnTo>
                <a:lnTo>
                  <a:pt x="140208" y="74675"/>
                </a:lnTo>
                <a:lnTo>
                  <a:pt x="139598" y="77723"/>
                </a:lnTo>
                <a:close/>
              </a:path>
              <a:path w="140334" h="137160">
                <a:moveTo>
                  <a:pt x="29826" y="77723"/>
                </a:moveTo>
                <a:lnTo>
                  <a:pt x="28956" y="77723"/>
                </a:lnTo>
                <a:lnTo>
                  <a:pt x="28956" y="74675"/>
                </a:lnTo>
                <a:lnTo>
                  <a:pt x="29826" y="77723"/>
                </a:lnTo>
                <a:close/>
              </a:path>
              <a:path w="140334" h="137160">
                <a:moveTo>
                  <a:pt x="108585" y="84010"/>
                </a:moveTo>
                <a:lnTo>
                  <a:pt x="111252" y="74675"/>
                </a:lnTo>
                <a:lnTo>
                  <a:pt x="111252" y="77723"/>
                </a:lnTo>
                <a:lnTo>
                  <a:pt x="139598" y="77723"/>
                </a:lnTo>
                <a:lnTo>
                  <a:pt x="138684" y="82295"/>
                </a:lnTo>
                <a:lnTo>
                  <a:pt x="109728" y="82295"/>
                </a:lnTo>
                <a:lnTo>
                  <a:pt x="108585" y="84010"/>
                </a:lnTo>
                <a:close/>
              </a:path>
              <a:path w="140334" h="137160">
                <a:moveTo>
                  <a:pt x="32004" y="85343"/>
                </a:moveTo>
                <a:lnTo>
                  <a:pt x="30480" y="82295"/>
                </a:lnTo>
                <a:lnTo>
                  <a:pt x="31622" y="84010"/>
                </a:lnTo>
                <a:lnTo>
                  <a:pt x="32004" y="85343"/>
                </a:lnTo>
                <a:close/>
              </a:path>
              <a:path w="140334" h="137160">
                <a:moveTo>
                  <a:pt x="31622" y="84010"/>
                </a:moveTo>
                <a:lnTo>
                  <a:pt x="30480" y="82295"/>
                </a:lnTo>
                <a:lnTo>
                  <a:pt x="31133" y="82295"/>
                </a:lnTo>
                <a:lnTo>
                  <a:pt x="31622" y="84010"/>
                </a:lnTo>
                <a:close/>
              </a:path>
              <a:path w="140334" h="137160">
                <a:moveTo>
                  <a:pt x="108204" y="85343"/>
                </a:moveTo>
                <a:lnTo>
                  <a:pt x="108585" y="84010"/>
                </a:lnTo>
                <a:lnTo>
                  <a:pt x="109728" y="82295"/>
                </a:lnTo>
                <a:lnTo>
                  <a:pt x="108204" y="85343"/>
                </a:lnTo>
                <a:close/>
              </a:path>
              <a:path w="140334" h="137160">
                <a:moveTo>
                  <a:pt x="138248" y="85343"/>
                </a:moveTo>
                <a:lnTo>
                  <a:pt x="108204" y="85343"/>
                </a:lnTo>
                <a:lnTo>
                  <a:pt x="109728" y="82295"/>
                </a:lnTo>
                <a:lnTo>
                  <a:pt x="138684" y="82295"/>
                </a:lnTo>
                <a:lnTo>
                  <a:pt x="138629" y="84010"/>
                </a:lnTo>
                <a:lnTo>
                  <a:pt x="138248" y="85343"/>
                </a:lnTo>
                <a:close/>
              </a:path>
              <a:path w="140334" h="137160">
                <a:moveTo>
                  <a:pt x="32512" y="85343"/>
                </a:moveTo>
                <a:lnTo>
                  <a:pt x="32004" y="85343"/>
                </a:lnTo>
                <a:lnTo>
                  <a:pt x="31622" y="84010"/>
                </a:lnTo>
                <a:lnTo>
                  <a:pt x="32512" y="85343"/>
                </a:lnTo>
                <a:close/>
              </a:path>
              <a:path w="140334" h="137160">
                <a:moveTo>
                  <a:pt x="103632" y="91439"/>
                </a:moveTo>
                <a:lnTo>
                  <a:pt x="108585" y="84010"/>
                </a:lnTo>
                <a:lnTo>
                  <a:pt x="108204" y="85343"/>
                </a:lnTo>
                <a:lnTo>
                  <a:pt x="138248" y="85343"/>
                </a:lnTo>
                <a:lnTo>
                  <a:pt x="136942" y="89915"/>
                </a:lnTo>
                <a:lnTo>
                  <a:pt x="105155" y="89915"/>
                </a:lnTo>
                <a:lnTo>
                  <a:pt x="103632" y="91439"/>
                </a:lnTo>
                <a:close/>
              </a:path>
              <a:path w="140334" h="137160">
                <a:moveTo>
                  <a:pt x="36576" y="91439"/>
                </a:moveTo>
                <a:lnTo>
                  <a:pt x="35052" y="89915"/>
                </a:lnTo>
                <a:lnTo>
                  <a:pt x="35560" y="89915"/>
                </a:lnTo>
                <a:lnTo>
                  <a:pt x="36576" y="91439"/>
                </a:lnTo>
                <a:close/>
              </a:path>
              <a:path w="140334" h="137160">
                <a:moveTo>
                  <a:pt x="99737" y="96689"/>
                </a:moveTo>
                <a:lnTo>
                  <a:pt x="105155" y="89915"/>
                </a:lnTo>
                <a:lnTo>
                  <a:pt x="136942" y="89915"/>
                </a:lnTo>
                <a:lnTo>
                  <a:pt x="135636" y="94487"/>
                </a:lnTo>
                <a:lnTo>
                  <a:pt x="134112" y="96011"/>
                </a:lnTo>
                <a:lnTo>
                  <a:pt x="100584" y="96011"/>
                </a:lnTo>
                <a:lnTo>
                  <a:pt x="99737" y="96689"/>
                </a:lnTo>
                <a:close/>
              </a:path>
              <a:path w="140334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40334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40334" h="137160">
                <a:moveTo>
                  <a:pt x="99060" y="97535"/>
                </a:moveTo>
                <a:lnTo>
                  <a:pt x="99737" y="96689"/>
                </a:lnTo>
                <a:lnTo>
                  <a:pt x="100584" y="96011"/>
                </a:lnTo>
                <a:lnTo>
                  <a:pt x="99060" y="97535"/>
                </a:lnTo>
                <a:close/>
              </a:path>
              <a:path w="140334" h="137160">
                <a:moveTo>
                  <a:pt x="133350" y="97535"/>
                </a:moveTo>
                <a:lnTo>
                  <a:pt x="99060" y="97535"/>
                </a:lnTo>
                <a:lnTo>
                  <a:pt x="100584" y="96011"/>
                </a:lnTo>
                <a:lnTo>
                  <a:pt x="134112" y="96011"/>
                </a:lnTo>
                <a:lnTo>
                  <a:pt x="133350" y="97535"/>
                </a:lnTo>
                <a:close/>
              </a:path>
              <a:path w="140334" h="137160">
                <a:moveTo>
                  <a:pt x="41529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9" y="97535"/>
                </a:lnTo>
                <a:close/>
              </a:path>
              <a:path w="140334" h="137160">
                <a:moveTo>
                  <a:pt x="131064" y="102107"/>
                </a:moveTo>
                <a:lnTo>
                  <a:pt x="92964" y="102107"/>
                </a:lnTo>
                <a:lnTo>
                  <a:pt x="99737" y="96689"/>
                </a:lnTo>
                <a:lnTo>
                  <a:pt x="99060" y="97535"/>
                </a:lnTo>
                <a:lnTo>
                  <a:pt x="133350" y="97535"/>
                </a:lnTo>
                <a:lnTo>
                  <a:pt x="131064" y="102107"/>
                </a:lnTo>
                <a:close/>
              </a:path>
              <a:path w="140334" h="137160">
                <a:moveTo>
                  <a:pt x="48768" y="102107"/>
                </a:moveTo>
                <a:lnTo>
                  <a:pt x="47244" y="102107"/>
                </a:lnTo>
                <a:lnTo>
                  <a:pt x="45719" y="100583"/>
                </a:lnTo>
                <a:lnTo>
                  <a:pt x="48768" y="102107"/>
                </a:lnTo>
                <a:close/>
              </a:path>
              <a:path w="140334" h="137160">
                <a:moveTo>
                  <a:pt x="128016" y="108203"/>
                </a:moveTo>
                <a:lnTo>
                  <a:pt x="77724" y="108203"/>
                </a:lnTo>
                <a:lnTo>
                  <a:pt x="88391" y="105155"/>
                </a:lnTo>
                <a:lnTo>
                  <a:pt x="85344" y="105155"/>
                </a:lnTo>
                <a:lnTo>
                  <a:pt x="94488" y="100583"/>
                </a:lnTo>
                <a:lnTo>
                  <a:pt x="92964" y="102107"/>
                </a:lnTo>
                <a:lnTo>
                  <a:pt x="131064" y="102107"/>
                </a:lnTo>
                <a:lnTo>
                  <a:pt x="129539" y="105155"/>
                </a:lnTo>
                <a:lnTo>
                  <a:pt x="128016" y="106679"/>
                </a:lnTo>
                <a:lnTo>
                  <a:pt x="128016" y="108203"/>
                </a:lnTo>
                <a:close/>
              </a:path>
              <a:path w="140334" h="137160">
                <a:moveTo>
                  <a:pt x="68580" y="108203"/>
                </a:moveTo>
                <a:lnTo>
                  <a:pt x="62484" y="108203"/>
                </a:lnTo>
                <a:lnTo>
                  <a:pt x="59436" y="106679"/>
                </a:lnTo>
                <a:lnTo>
                  <a:pt x="70104" y="108013"/>
                </a:lnTo>
                <a:lnTo>
                  <a:pt x="68580" y="108203"/>
                </a:lnTo>
                <a:close/>
              </a:path>
              <a:path w="140334" h="137160">
                <a:moveTo>
                  <a:pt x="77724" y="108203"/>
                </a:moveTo>
                <a:lnTo>
                  <a:pt x="71628" y="108203"/>
                </a:lnTo>
                <a:lnTo>
                  <a:pt x="70104" y="108013"/>
                </a:lnTo>
                <a:lnTo>
                  <a:pt x="80772" y="106679"/>
                </a:lnTo>
                <a:lnTo>
                  <a:pt x="77724" y="108203"/>
                </a:lnTo>
                <a:close/>
              </a:path>
              <a:path w="140334" h="137160">
                <a:moveTo>
                  <a:pt x="71628" y="108203"/>
                </a:moveTo>
                <a:lnTo>
                  <a:pt x="68580" y="108203"/>
                </a:lnTo>
                <a:lnTo>
                  <a:pt x="70104" y="108013"/>
                </a:lnTo>
                <a:lnTo>
                  <a:pt x="71628" y="108203"/>
                </a:lnTo>
                <a:close/>
              </a:path>
              <a:path w="140334" h="137160">
                <a:moveTo>
                  <a:pt x="99060" y="131063"/>
                </a:moveTo>
                <a:lnTo>
                  <a:pt x="41148" y="131063"/>
                </a:lnTo>
                <a:lnTo>
                  <a:pt x="32004" y="124967"/>
                </a:lnTo>
                <a:lnTo>
                  <a:pt x="108204" y="124967"/>
                </a:lnTo>
                <a:lnTo>
                  <a:pt x="99060" y="131063"/>
                </a:lnTo>
                <a:close/>
              </a:path>
              <a:path w="140334" h="137160">
                <a:moveTo>
                  <a:pt x="85344" y="135635"/>
                </a:moveTo>
                <a:lnTo>
                  <a:pt x="54864" y="135635"/>
                </a:lnTo>
                <a:lnTo>
                  <a:pt x="44195" y="132587"/>
                </a:lnTo>
                <a:lnTo>
                  <a:pt x="42672" y="131063"/>
                </a:lnTo>
                <a:lnTo>
                  <a:pt x="96012" y="131063"/>
                </a:lnTo>
                <a:lnTo>
                  <a:pt x="85344" y="135635"/>
                </a:lnTo>
                <a:close/>
              </a:path>
              <a:path w="140334" h="137160">
                <a:moveTo>
                  <a:pt x="71628" y="137159"/>
                </a:moveTo>
                <a:lnTo>
                  <a:pt x="68580" y="137159"/>
                </a:lnTo>
                <a:lnTo>
                  <a:pt x="57912" y="135635"/>
                </a:lnTo>
                <a:lnTo>
                  <a:pt x="82296" y="135635"/>
                </a:lnTo>
                <a:lnTo>
                  <a:pt x="71628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84890" y="3496074"/>
            <a:ext cx="655955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70">
                <a:latin typeface="Times New Roman"/>
                <a:cs typeface="Times New Roman"/>
              </a:rPr>
              <a:t>A</a:t>
            </a:r>
            <a:r>
              <a:rPr dirty="0" baseline="-25462" sz="1800" spc="-104">
                <a:latin typeface="Times New Roman"/>
                <a:cs typeface="Times New Roman"/>
              </a:rPr>
              <a:t>v</a:t>
            </a:r>
            <a:r>
              <a:rPr dirty="0" baseline="-25462" sz="1800" spc="-104">
                <a:latin typeface="Times New Roman"/>
                <a:cs typeface="Times New Roman"/>
              </a:rPr>
              <a:t>1</a:t>
            </a:r>
            <a:r>
              <a:rPr dirty="0" sz="1800" spc="-70">
                <a:latin typeface="Times New Roman"/>
                <a:cs typeface="Times New Roman"/>
              </a:rPr>
              <a:t>=20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10199" y="3535700"/>
            <a:ext cx="655955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00">
                <a:latin typeface="Times New Roman"/>
                <a:cs typeface="Times New Roman"/>
              </a:rPr>
              <a:t>A</a:t>
            </a:r>
            <a:r>
              <a:rPr dirty="0" baseline="-25462" sz="1800" spc="-112">
                <a:latin typeface="Times New Roman"/>
                <a:cs typeface="Times New Roman"/>
              </a:rPr>
              <a:t>v</a:t>
            </a:r>
            <a:r>
              <a:rPr dirty="0" baseline="-25462" sz="1800">
                <a:latin typeface="Times New Roman"/>
                <a:cs typeface="Times New Roman"/>
              </a:rPr>
              <a:t>2</a:t>
            </a:r>
            <a:r>
              <a:rPr dirty="0" sz="1800" spc="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41536" y="3524984"/>
            <a:ext cx="655955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70">
                <a:latin typeface="Times New Roman"/>
                <a:cs typeface="Times New Roman"/>
              </a:rPr>
              <a:t>A</a:t>
            </a:r>
            <a:r>
              <a:rPr dirty="0" baseline="-25462" sz="1800" spc="-104">
                <a:latin typeface="Times New Roman"/>
                <a:cs typeface="Times New Roman"/>
              </a:rPr>
              <a:t>v</a:t>
            </a:r>
            <a:r>
              <a:rPr dirty="0" baseline="-25462" sz="1800" spc="-104">
                <a:latin typeface="Times New Roman"/>
                <a:cs typeface="Times New Roman"/>
              </a:rPr>
              <a:t>3</a:t>
            </a:r>
            <a:r>
              <a:rPr dirty="0" sz="1800" spc="-70">
                <a:latin typeface="Times New Roman"/>
                <a:cs typeface="Times New Roman"/>
              </a:rPr>
              <a:t>=20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16093" y="642063"/>
            <a:ext cx="7726045" cy="232283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Palatino Linotype"/>
                <a:cs typeface="Palatino Linotype"/>
              </a:rPr>
              <a:t>6.1 </a:t>
            </a:r>
            <a:r>
              <a:rPr dirty="0" sz="3200">
                <a:latin typeface="宋体"/>
                <a:cs typeface="宋体"/>
              </a:rPr>
              <a:t>差分</a:t>
            </a:r>
            <a:r>
              <a:rPr dirty="0" sz="3200">
                <a:latin typeface="Palatino Linotype"/>
                <a:cs typeface="Palatino Linotype"/>
              </a:rPr>
              <a:t>(</a:t>
            </a:r>
            <a:r>
              <a:rPr dirty="0" sz="3200">
                <a:latin typeface="宋体"/>
                <a:cs typeface="宋体"/>
              </a:rPr>
              <a:t>差动</a:t>
            </a:r>
            <a:r>
              <a:rPr dirty="0" sz="3200">
                <a:latin typeface="Palatino Linotype"/>
                <a:cs typeface="Palatino Linotype"/>
              </a:rPr>
              <a:t>)</a:t>
            </a:r>
            <a:r>
              <a:rPr dirty="0" sz="3200">
                <a:latin typeface="宋体"/>
                <a:cs typeface="宋体"/>
              </a:rPr>
              <a:t>放大器 </a:t>
            </a:r>
            <a:r>
              <a:rPr dirty="0" sz="3200" spc="-45">
                <a:latin typeface="Palatino Linotype"/>
                <a:cs typeface="Palatino Linotype"/>
              </a:rPr>
              <a:t>Differential</a:t>
            </a:r>
            <a:r>
              <a:rPr dirty="0" sz="3200" spc="-215">
                <a:latin typeface="Palatino Linotype"/>
                <a:cs typeface="Palatino Linotype"/>
              </a:rPr>
              <a:t> </a:t>
            </a:r>
            <a:r>
              <a:rPr dirty="0" sz="3200" spc="-70">
                <a:latin typeface="Palatino Linotype"/>
                <a:cs typeface="Palatino Linotype"/>
              </a:rPr>
              <a:t>Amplifier</a:t>
            </a:r>
            <a:endParaRPr sz="3200">
              <a:latin typeface="Palatino Linotype"/>
              <a:cs typeface="Palatino Linotype"/>
            </a:endParaRPr>
          </a:p>
          <a:p>
            <a:pPr marL="55244" marR="5715" indent="196215">
              <a:lnSpc>
                <a:spcPct val="147400"/>
              </a:lnSpc>
              <a:spcBef>
                <a:spcPts val="690"/>
              </a:spcBef>
            </a:pPr>
            <a:r>
              <a:rPr dirty="0" spc="-5">
                <a:solidFill>
                  <a:srgbClr val="0000FF"/>
                </a:solidFill>
                <a:latin typeface="Palatino Linotype"/>
                <a:cs typeface="Palatino Linotype"/>
              </a:rPr>
              <a:t>1.</a:t>
            </a:r>
            <a:r>
              <a:rPr dirty="0" spc="-1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pc="15">
                <a:solidFill>
                  <a:srgbClr val="0000FF"/>
                </a:solidFill>
                <a:latin typeface="宋体"/>
                <a:cs typeface="宋体"/>
              </a:rPr>
              <a:t>概念的引入 </a:t>
            </a: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5"/>
              <a:t>多级高增益的直接耦合放大器存在零漂问题、噪声问题。 </a:t>
            </a:r>
            <a:r>
              <a:rPr dirty="0" sz="2400" spc="-1090"/>
              <a:t> </a:t>
            </a:r>
            <a:r>
              <a:rPr dirty="0" sz="2400"/>
              <a:t>假设每级电路自身会产生</a:t>
            </a:r>
            <a:r>
              <a:rPr dirty="0" sz="2400">
                <a:latin typeface="Palatino Linotype"/>
                <a:cs typeface="Palatino Linotype"/>
              </a:rPr>
              <a:t>10mV</a:t>
            </a:r>
            <a:r>
              <a:rPr dirty="0" sz="2400"/>
              <a:t>零漂（或噪声幅度），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47216" y="3375659"/>
            <a:ext cx="76200" cy="597535"/>
          </a:xfrm>
          <a:custGeom>
            <a:avLst/>
            <a:gdLst/>
            <a:ahLst/>
            <a:cxnLst/>
            <a:rect l="l" t="t" r="r" b="b"/>
            <a:pathLst>
              <a:path w="76200" h="597535">
                <a:moveTo>
                  <a:pt x="0" y="0"/>
                </a:moveTo>
                <a:lnTo>
                  <a:pt x="76200" y="0"/>
                </a:lnTo>
                <a:lnTo>
                  <a:pt x="76200" y="597408"/>
                </a:lnTo>
                <a:lnTo>
                  <a:pt x="0" y="597408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375394" y="3524984"/>
            <a:ext cx="899160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5462" sz="1800" spc="-7">
                <a:latin typeface="Times New Roman"/>
                <a:cs typeface="Times New Roman"/>
              </a:rPr>
              <a:t>o</a:t>
            </a:r>
            <a:r>
              <a:rPr dirty="0" sz="1800" spc="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4.2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0313" y="3496074"/>
            <a:ext cx="415290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5462" sz="1800" spc="-7">
                <a:latin typeface="Times New Roman"/>
                <a:cs typeface="Times New Roman"/>
              </a:rPr>
              <a:t>i</a:t>
            </a:r>
            <a:r>
              <a:rPr dirty="0" sz="1800" spc="0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18734" y="3524984"/>
            <a:ext cx="979169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5462" sz="1800">
                <a:latin typeface="Times New Roman"/>
                <a:cs typeface="Times New Roman"/>
              </a:rPr>
              <a:t>o1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1800" spc="-2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76959" y="3517394"/>
            <a:ext cx="1093470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5462" sz="1800">
                <a:latin typeface="Times New Roman"/>
                <a:cs typeface="Times New Roman"/>
              </a:rPr>
              <a:t>o</a:t>
            </a:r>
            <a:r>
              <a:rPr dirty="0" baseline="-25462" sz="1800" spc="-7">
                <a:latin typeface="Times New Roman"/>
                <a:cs typeface="Times New Roman"/>
              </a:rPr>
              <a:t>2</a:t>
            </a:r>
            <a:r>
              <a:rPr dirty="0" sz="1800" spc="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 spc="-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9837" y="4224404"/>
            <a:ext cx="7661909" cy="140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7000"/>
              </a:lnSpc>
            </a:pP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目标：只放大有用信号，抑制零漂和环境噪声干扰。 </a:t>
            </a:r>
            <a:r>
              <a:rPr dirty="0" sz="2400" spc="-110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总是第一级的影响最大</a:t>
            </a:r>
            <a:r>
              <a:rPr dirty="0" sz="2400" spc="20">
                <a:latin typeface="Palatino Linotype"/>
                <a:cs typeface="Palatino Linotype"/>
              </a:rPr>
              <a:t>!</a:t>
            </a:r>
            <a:r>
              <a:rPr dirty="0" sz="2400" spc="-10">
                <a:latin typeface="Palatino Linotype"/>
                <a:cs typeface="Palatino Linotype"/>
              </a:rPr>
              <a:t> </a:t>
            </a:r>
            <a:r>
              <a:rPr dirty="0" sz="2400" spc="160" b="1">
                <a:latin typeface="Times New Roman"/>
                <a:cs typeface="Times New Roman"/>
              </a:rPr>
              <a:t>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输入级有优异的抗干扰性能。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实用的通用放大电路基本结构：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60664" y="5897117"/>
            <a:ext cx="672465" cy="0"/>
          </a:xfrm>
          <a:custGeom>
            <a:avLst/>
            <a:gdLst/>
            <a:ahLst/>
            <a:cxnLst/>
            <a:rect l="l" t="t" r="r" b="b"/>
            <a:pathLst>
              <a:path w="672465" h="0">
                <a:moveTo>
                  <a:pt x="0" y="0"/>
                </a:moveTo>
                <a:lnTo>
                  <a:pt x="6720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85103" y="5897117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 h="0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20796" y="5897117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 h="0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28572" y="5897117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360664" y="6569202"/>
            <a:ext cx="672465" cy="0"/>
          </a:xfrm>
          <a:custGeom>
            <a:avLst/>
            <a:gdLst/>
            <a:ahLst/>
            <a:cxnLst/>
            <a:rect l="l" t="t" r="r" b="b"/>
            <a:pathLst>
              <a:path w="672465" h="0">
                <a:moveTo>
                  <a:pt x="0" y="0"/>
                </a:moveTo>
                <a:lnTo>
                  <a:pt x="6720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85103" y="6569202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 h="0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20796" y="6569202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 h="0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28572" y="6569202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33016" y="5762244"/>
            <a:ext cx="1287780" cy="914400"/>
          </a:xfrm>
          <a:custGeom>
            <a:avLst/>
            <a:gdLst/>
            <a:ahLst/>
            <a:cxnLst/>
            <a:rect l="l" t="t" r="r" b="b"/>
            <a:pathLst>
              <a:path w="1287779" h="914400">
                <a:moveTo>
                  <a:pt x="0" y="0"/>
                </a:moveTo>
                <a:lnTo>
                  <a:pt x="1287780" y="0"/>
                </a:lnTo>
                <a:lnTo>
                  <a:pt x="1287780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19300" y="5748528"/>
            <a:ext cx="1315720" cy="943610"/>
          </a:xfrm>
          <a:custGeom>
            <a:avLst/>
            <a:gdLst/>
            <a:ahLst/>
            <a:cxnLst/>
            <a:rect l="l" t="t" r="r" b="b"/>
            <a:pathLst>
              <a:path w="1315720" h="943609">
                <a:moveTo>
                  <a:pt x="1315212" y="943356"/>
                </a:moveTo>
                <a:lnTo>
                  <a:pt x="0" y="943356"/>
                </a:lnTo>
                <a:lnTo>
                  <a:pt x="0" y="0"/>
                </a:lnTo>
                <a:lnTo>
                  <a:pt x="1315212" y="0"/>
                </a:lnTo>
                <a:lnTo>
                  <a:pt x="1315212" y="13715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914400"/>
                </a:lnTo>
                <a:lnTo>
                  <a:pt x="13716" y="914400"/>
                </a:lnTo>
                <a:lnTo>
                  <a:pt x="27432" y="928116"/>
                </a:lnTo>
                <a:lnTo>
                  <a:pt x="1315212" y="928116"/>
                </a:lnTo>
                <a:lnTo>
                  <a:pt x="1315212" y="943356"/>
                </a:lnTo>
                <a:close/>
              </a:path>
              <a:path w="1315720" h="943609">
                <a:moveTo>
                  <a:pt x="27432" y="28956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6"/>
                </a:lnTo>
                <a:close/>
              </a:path>
              <a:path w="1315720" h="943609">
                <a:moveTo>
                  <a:pt x="1287779" y="28956"/>
                </a:moveTo>
                <a:lnTo>
                  <a:pt x="27432" y="28956"/>
                </a:lnTo>
                <a:lnTo>
                  <a:pt x="27432" y="13716"/>
                </a:lnTo>
                <a:lnTo>
                  <a:pt x="1287779" y="13716"/>
                </a:lnTo>
                <a:lnTo>
                  <a:pt x="1287779" y="28956"/>
                </a:lnTo>
                <a:close/>
              </a:path>
              <a:path w="1315720" h="943609">
                <a:moveTo>
                  <a:pt x="1287779" y="928116"/>
                </a:moveTo>
                <a:lnTo>
                  <a:pt x="1287779" y="13716"/>
                </a:lnTo>
                <a:lnTo>
                  <a:pt x="1301495" y="28956"/>
                </a:lnTo>
                <a:lnTo>
                  <a:pt x="1315212" y="28956"/>
                </a:lnTo>
                <a:lnTo>
                  <a:pt x="1315212" y="914399"/>
                </a:lnTo>
                <a:lnTo>
                  <a:pt x="1301495" y="914400"/>
                </a:lnTo>
                <a:lnTo>
                  <a:pt x="1287779" y="928116"/>
                </a:lnTo>
                <a:close/>
              </a:path>
              <a:path w="1315720" h="943609">
                <a:moveTo>
                  <a:pt x="1315212" y="28956"/>
                </a:moveTo>
                <a:lnTo>
                  <a:pt x="1301495" y="28956"/>
                </a:lnTo>
                <a:lnTo>
                  <a:pt x="1287779" y="13716"/>
                </a:lnTo>
                <a:lnTo>
                  <a:pt x="1315212" y="13715"/>
                </a:lnTo>
                <a:lnTo>
                  <a:pt x="1315212" y="28956"/>
                </a:lnTo>
                <a:close/>
              </a:path>
              <a:path w="1315720" h="943609">
                <a:moveTo>
                  <a:pt x="27432" y="928116"/>
                </a:moveTo>
                <a:lnTo>
                  <a:pt x="13716" y="914400"/>
                </a:lnTo>
                <a:lnTo>
                  <a:pt x="27432" y="914400"/>
                </a:lnTo>
                <a:lnTo>
                  <a:pt x="27432" y="928116"/>
                </a:lnTo>
                <a:close/>
              </a:path>
              <a:path w="1315720" h="943609">
                <a:moveTo>
                  <a:pt x="1287779" y="928116"/>
                </a:moveTo>
                <a:lnTo>
                  <a:pt x="27432" y="928116"/>
                </a:lnTo>
                <a:lnTo>
                  <a:pt x="27432" y="914400"/>
                </a:lnTo>
                <a:lnTo>
                  <a:pt x="1287779" y="914400"/>
                </a:lnTo>
                <a:lnTo>
                  <a:pt x="1287779" y="928116"/>
                </a:lnTo>
                <a:close/>
              </a:path>
              <a:path w="1315720" h="943609">
                <a:moveTo>
                  <a:pt x="1315212" y="928116"/>
                </a:moveTo>
                <a:lnTo>
                  <a:pt x="1287779" y="928116"/>
                </a:lnTo>
                <a:lnTo>
                  <a:pt x="1301495" y="914400"/>
                </a:lnTo>
                <a:lnTo>
                  <a:pt x="1315212" y="914399"/>
                </a:lnTo>
                <a:lnTo>
                  <a:pt x="1315212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97323" y="5788152"/>
            <a:ext cx="1287780" cy="914400"/>
          </a:xfrm>
          <a:custGeom>
            <a:avLst/>
            <a:gdLst/>
            <a:ahLst/>
            <a:cxnLst/>
            <a:rect l="l" t="t" r="r" b="b"/>
            <a:pathLst>
              <a:path w="1287779" h="914400">
                <a:moveTo>
                  <a:pt x="0" y="0"/>
                </a:moveTo>
                <a:lnTo>
                  <a:pt x="1287779" y="0"/>
                </a:lnTo>
                <a:lnTo>
                  <a:pt x="1287779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82084" y="5774435"/>
            <a:ext cx="1316990" cy="942340"/>
          </a:xfrm>
          <a:custGeom>
            <a:avLst/>
            <a:gdLst/>
            <a:ahLst/>
            <a:cxnLst/>
            <a:rect l="l" t="t" r="r" b="b"/>
            <a:pathLst>
              <a:path w="1316989" h="942340">
                <a:moveTo>
                  <a:pt x="1316736" y="941831"/>
                </a:moveTo>
                <a:lnTo>
                  <a:pt x="0" y="941831"/>
                </a:lnTo>
                <a:lnTo>
                  <a:pt x="0" y="0"/>
                </a:lnTo>
                <a:lnTo>
                  <a:pt x="1316736" y="0"/>
                </a:lnTo>
                <a:lnTo>
                  <a:pt x="1316736" y="13715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1"/>
                </a:lnTo>
                <a:lnTo>
                  <a:pt x="28956" y="914400"/>
                </a:lnTo>
                <a:lnTo>
                  <a:pt x="15240" y="914400"/>
                </a:lnTo>
                <a:lnTo>
                  <a:pt x="28956" y="928116"/>
                </a:lnTo>
                <a:lnTo>
                  <a:pt x="1316736" y="928116"/>
                </a:lnTo>
                <a:lnTo>
                  <a:pt x="1316736" y="941831"/>
                </a:lnTo>
                <a:close/>
              </a:path>
              <a:path w="1316989" h="942340">
                <a:moveTo>
                  <a:pt x="28956" y="27431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1316989" h="942340">
                <a:moveTo>
                  <a:pt x="1287779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1287779" y="13716"/>
                </a:lnTo>
                <a:lnTo>
                  <a:pt x="1287779" y="27431"/>
                </a:lnTo>
                <a:close/>
              </a:path>
              <a:path w="1316989" h="942340">
                <a:moveTo>
                  <a:pt x="1287779" y="928116"/>
                </a:moveTo>
                <a:lnTo>
                  <a:pt x="1287779" y="13716"/>
                </a:lnTo>
                <a:lnTo>
                  <a:pt x="1303020" y="27432"/>
                </a:lnTo>
                <a:lnTo>
                  <a:pt x="1316736" y="27431"/>
                </a:lnTo>
                <a:lnTo>
                  <a:pt x="1316736" y="914400"/>
                </a:lnTo>
                <a:lnTo>
                  <a:pt x="1303020" y="914400"/>
                </a:lnTo>
                <a:lnTo>
                  <a:pt x="1287779" y="928116"/>
                </a:lnTo>
                <a:close/>
              </a:path>
              <a:path w="1316989" h="942340">
                <a:moveTo>
                  <a:pt x="1316736" y="27431"/>
                </a:moveTo>
                <a:lnTo>
                  <a:pt x="1303020" y="27432"/>
                </a:lnTo>
                <a:lnTo>
                  <a:pt x="1287779" y="13716"/>
                </a:lnTo>
                <a:lnTo>
                  <a:pt x="1316736" y="13715"/>
                </a:lnTo>
                <a:lnTo>
                  <a:pt x="1316736" y="27431"/>
                </a:lnTo>
                <a:close/>
              </a:path>
              <a:path w="1316989" h="942340">
                <a:moveTo>
                  <a:pt x="28956" y="928116"/>
                </a:moveTo>
                <a:lnTo>
                  <a:pt x="15240" y="914400"/>
                </a:lnTo>
                <a:lnTo>
                  <a:pt x="28956" y="914400"/>
                </a:lnTo>
                <a:lnTo>
                  <a:pt x="28956" y="928116"/>
                </a:lnTo>
                <a:close/>
              </a:path>
              <a:path w="1316989" h="942340">
                <a:moveTo>
                  <a:pt x="1287779" y="928116"/>
                </a:moveTo>
                <a:lnTo>
                  <a:pt x="28956" y="928116"/>
                </a:lnTo>
                <a:lnTo>
                  <a:pt x="28956" y="914400"/>
                </a:lnTo>
                <a:lnTo>
                  <a:pt x="1287779" y="914400"/>
                </a:lnTo>
                <a:lnTo>
                  <a:pt x="1287779" y="928116"/>
                </a:lnTo>
                <a:close/>
              </a:path>
              <a:path w="1316989" h="942340">
                <a:moveTo>
                  <a:pt x="1316736" y="928116"/>
                </a:moveTo>
                <a:lnTo>
                  <a:pt x="1287779" y="928116"/>
                </a:lnTo>
                <a:lnTo>
                  <a:pt x="1303020" y="914400"/>
                </a:lnTo>
                <a:lnTo>
                  <a:pt x="1316736" y="914400"/>
                </a:lnTo>
                <a:lnTo>
                  <a:pt x="1316736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72883" y="5789676"/>
            <a:ext cx="1287780" cy="914400"/>
          </a:xfrm>
          <a:custGeom>
            <a:avLst/>
            <a:gdLst/>
            <a:ahLst/>
            <a:cxnLst/>
            <a:rect l="l" t="t" r="r" b="b"/>
            <a:pathLst>
              <a:path w="1287779" h="914400">
                <a:moveTo>
                  <a:pt x="0" y="0"/>
                </a:moveTo>
                <a:lnTo>
                  <a:pt x="1287780" y="0"/>
                </a:lnTo>
                <a:lnTo>
                  <a:pt x="1287780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57644" y="5775960"/>
            <a:ext cx="1316990" cy="942340"/>
          </a:xfrm>
          <a:custGeom>
            <a:avLst/>
            <a:gdLst/>
            <a:ahLst/>
            <a:cxnLst/>
            <a:rect l="l" t="t" r="r" b="b"/>
            <a:pathLst>
              <a:path w="1316990" h="942340">
                <a:moveTo>
                  <a:pt x="1316736" y="941831"/>
                </a:moveTo>
                <a:lnTo>
                  <a:pt x="0" y="941831"/>
                </a:lnTo>
                <a:lnTo>
                  <a:pt x="0" y="0"/>
                </a:lnTo>
                <a:lnTo>
                  <a:pt x="1316736" y="0"/>
                </a:lnTo>
                <a:lnTo>
                  <a:pt x="1316736" y="13715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1"/>
                </a:lnTo>
                <a:lnTo>
                  <a:pt x="28956" y="914400"/>
                </a:lnTo>
                <a:lnTo>
                  <a:pt x="15240" y="914400"/>
                </a:lnTo>
                <a:lnTo>
                  <a:pt x="28956" y="928116"/>
                </a:lnTo>
                <a:lnTo>
                  <a:pt x="1316736" y="928116"/>
                </a:lnTo>
                <a:lnTo>
                  <a:pt x="1316736" y="941831"/>
                </a:lnTo>
                <a:close/>
              </a:path>
              <a:path w="1316990" h="942340">
                <a:moveTo>
                  <a:pt x="28956" y="27431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1316990" h="942340">
                <a:moveTo>
                  <a:pt x="1287779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1287779" y="13716"/>
                </a:lnTo>
                <a:lnTo>
                  <a:pt x="1287779" y="27431"/>
                </a:lnTo>
                <a:close/>
              </a:path>
              <a:path w="1316990" h="942340">
                <a:moveTo>
                  <a:pt x="1287779" y="928116"/>
                </a:moveTo>
                <a:lnTo>
                  <a:pt x="1287779" y="13716"/>
                </a:lnTo>
                <a:lnTo>
                  <a:pt x="1303020" y="27432"/>
                </a:lnTo>
                <a:lnTo>
                  <a:pt x="1316736" y="27431"/>
                </a:lnTo>
                <a:lnTo>
                  <a:pt x="1316736" y="914400"/>
                </a:lnTo>
                <a:lnTo>
                  <a:pt x="1303020" y="914400"/>
                </a:lnTo>
                <a:lnTo>
                  <a:pt x="1287779" y="928116"/>
                </a:lnTo>
                <a:close/>
              </a:path>
              <a:path w="1316990" h="942340">
                <a:moveTo>
                  <a:pt x="1316736" y="27431"/>
                </a:moveTo>
                <a:lnTo>
                  <a:pt x="1303020" y="27432"/>
                </a:lnTo>
                <a:lnTo>
                  <a:pt x="1287779" y="13716"/>
                </a:lnTo>
                <a:lnTo>
                  <a:pt x="1316736" y="13715"/>
                </a:lnTo>
                <a:lnTo>
                  <a:pt x="1316736" y="27431"/>
                </a:lnTo>
                <a:close/>
              </a:path>
              <a:path w="1316990" h="942340">
                <a:moveTo>
                  <a:pt x="28956" y="928116"/>
                </a:moveTo>
                <a:lnTo>
                  <a:pt x="15240" y="914400"/>
                </a:lnTo>
                <a:lnTo>
                  <a:pt x="28956" y="914400"/>
                </a:lnTo>
                <a:lnTo>
                  <a:pt x="28956" y="928116"/>
                </a:lnTo>
                <a:close/>
              </a:path>
              <a:path w="1316990" h="942340">
                <a:moveTo>
                  <a:pt x="1287779" y="928116"/>
                </a:moveTo>
                <a:lnTo>
                  <a:pt x="28956" y="928116"/>
                </a:lnTo>
                <a:lnTo>
                  <a:pt x="28956" y="914400"/>
                </a:lnTo>
                <a:lnTo>
                  <a:pt x="1287779" y="914400"/>
                </a:lnTo>
                <a:lnTo>
                  <a:pt x="1287779" y="928116"/>
                </a:lnTo>
                <a:close/>
              </a:path>
              <a:path w="1316990" h="942340">
                <a:moveTo>
                  <a:pt x="1316736" y="928116"/>
                </a:moveTo>
                <a:lnTo>
                  <a:pt x="1287779" y="928116"/>
                </a:lnTo>
                <a:lnTo>
                  <a:pt x="1303020" y="914400"/>
                </a:lnTo>
                <a:lnTo>
                  <a:pt x="1316736" y="914400"/>
                </a:lnTo>
                <a:lnTo>
                  <a:pt x="1316736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44751" y="5843015"/>
            <a:ext cx="113030" cy="108585"/>
          </a:xfrm>
          <a:custGeom>
            <a:avLst/>
            <a:gdLst/>
            <a:ahLst/>
            <a:cxnLst/>
            <a:rect l="l" t="t" r="r" b="b"/>
            <a:pathLst>
              <a:path w="113030" h="108585">
                <a:moveTo>
                  <a:pt x="56387" y="108203"/>
                </a:moveTo>
                <a:lnTo>
                  <a:pt x="34718" y="103917"/>
                </a:lnTo>
                <a:lnTo>
                  <a:pt x="16763" y="92201"/>
                </a:lnTo>
                <a:lnTo>
                  <a:pt x="4524" y="74771"/>
                </a:lnTo>
                <a:lnTo>
                  <a:pt x="0" y="53339"/>
                </a:lnTo>
                <a:lnTo>
                  <a:pt x="4524" y="32789"/>
                </a:lnTo>
                <a:lnTo>
                  <a:pt x="16764" y="15811"/>
                </a:lnTo>
                <a:lnTo>
                  <a:pt x="34718" y="4262"/>
                </a:lnTo>
                <a:lnTo>
                  <a:pt x="56387" y="0"/>
                </a:lnTo>
                <a:lnTo>
                  <a:pt x="78057" y="4262"/>
                </a:lnTo>
                <a:lnTo>
                  <a:pt x="96012" y="15811"/>
                </a:lnTo>
                <a:lnTo>
                  <a:pt x="108251" y="32789"/>
                </a:lnTo>
                <a:lnTo>
                  <a:pt x="112775" y="53339"/>
                </a:lnTo>
                <a:lnTo>
                  <a:pt x="108251" y="74771"/>
                </a:lnTo>
                <a:lnTo>
                  <a:pt x="96012" y="92201"/>
                </a:lnTo>
                <a:lnTo>
                  <a:pt x="78057" y="103917"/>
                </a:lnTo>
                <a:lnTo>
                  <a:pt x="56387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31036" y="5829300"/>
            <a:ext cx="140335" cy="135890"/>
          </a:xfrm>
          <a:custGeom>
            <a:avLst/>
            <a:gdLst/>
            <a:ahLst/>
            <a:cxnLst/>
            <a:rect l="l" t="t" r="r" b="b"/>
            <a:pathLst>
              <a:path w="140334" h="135889">
                <a:moveTo>
                  <a:pt x="82296" y="1524"/>
                </a:moveTo>
                <a:lnTo>
                  <a:pt x="57912" y="1524"/>
                </a:lnTo>
                <a:lnTo>
                  <a:pt x="68580" y="0"/>
                </a:lnTo>
                <a:lnTo>
                  <a:pt x="71628" y="0"/>
                </a:lnTo>
                <a:lnTo>
                  <a:pt x="82296" y="1524"/>
                </a:lnTo>
                <a:close/>
              </a:path>
              <a:path w="140334" h="135889">
                <a:moveTo>
                  <a:pt x="96012" y="4572"/>
                </a:moveTo>
                <a:lnTo>
                  <a:pt x="44195" y="4572"/>
                </a:lnTo>
                <a:lnTo>
                  <a:pt x="54864" y="1524"/>
                </a:lnTo>
                <a:lnTo>
                  <a:pt x="85344" y="1524"/>
                </a:lnTo>
                <a:lnTo>
                  <a:pt x="96012" y="4572"/>
                </a:lnTo>
                <a:close/>
              </a:path>
              <a:path w="140334" h="135889">
                <a:moveTo>
                  <a:pt x="118872" y="19812"/>
                </a:moveTo>
                <a:lnTo>
                  <a:pt x="21336" y="19812"/>
                </a:lnTo>
                <a:lnTo>
                  <a:pt x="21336" y="18288"/>
                </a:lnTo>
                <a:lnTo>
                  <a:pt x="30480" y="12192"/>
                </a:lnTo>
                <a:lnTo>
                  <a:pt x="30480" y="10668"/>
                </a:lnTo>
                <a:lnTo>
                  <a:pt x="32004" y="10668"/>
                </a:lnTo>
                <a:lnTo>
                  <a:pt x="41148" y="6096"/>
                </a:lnTo>
                <a:lnTo>
                  <a:pt x="42672" y="4572"/>
                </a:lnTo>
                <a:lnTo>
                  <a:pt x="97536" y="4572"/>
                </a:lnTo>
                <a:lnTo>
                  <a:pt x="99060" y="6096"/>
                </a:lnTo>
                <a:lnTo>
                  <a:pt x="108204" y="10668"/>
                </a:lnTo>
                <a:lnTo>
                  <a:pt x="109728" y="12192"/>
                </a:lnTo>
                <a:lnTo>
                  <a:pt x="118872" y="18288"/>
                </a:lnTo>
                <a:lnTo>
                  <a:pt x="118872" y="19812"/>
                </a:lnTo>
                <a:close/>
              </a:path>
              <a:path w="140334" h="135889">
                <a:moveTo>
                  <a:pt x="51816" y="32004"/>
                </a:moveTo>
                <a:lnTo>
                  <a:pt x="54864" y="30480"/>
                </a:lnTo>
                <a:lnTo>
                  <a:pt x="12192" y="30480"/>
                </a:lnTo>
                <a:lnTo>
                  <a:pt x="12192" y="28956"/>
                </a:lnTo>
                <a:lnTo>
                  <a:pt x="19812" y="19812"/>
                </a:lnTo>
                <a:lnTo>
                  <a:pt x="120396" y="19812"/>
                </a:lnTo>
                <a:lnTo>
                  <a:pt x="128016" y="28956"/>
                </a:lnTo>
                <a:lnTo>
                  <a:pt x="62484" y="28956"/>
                </a:lnTo>
                <a:lnTo>
                  <a:pt x="51816" y="32004"/>
                </a:lnTo>
                <a:close/>
              </a:path>
              <a:path w="140334" h="135889">
                <a:moveTo>
                  <a:pt x="87058" y="31623"/>
                </a:moveTo>
                <a:lnTo>
                  <a:pt x="77724" y="28956"/>
                </a:lnTo>
                <a:lnTo>
                  <a:pt x="128016" y="28956"/>
                </a:lnTo>
                <a:lnTo>
                  <a:pt x="128016" y="30480"/>
                </a:lnTo>
                <a:lnTo>
                  <a:pt x="85344" y="30480"/>
                </a:lnTo>
                <a:lnTo>
                  <a:pt x="87058" y="31623"/>
                </a:lnTo>
                <a:close/>
              </a:path>
              <a:path w="140334" h="135889">
                <a:moveTo>
                  <a:pt x="39624" y="41148"/>
                </a:moveTo>
                <a:lnTo>
                  <a:pt x="6096" y="41148"/>
                </a:lnTo>
                <a:lnTo>
                  <a:pt x="6096" y="39624"/>
                </a:lnTo>
                <a:lnTo>
                  <a:pt x="10668" y="30480"/>
                </a:lnTo>
                <a:lnTo>
                  <a:pt x="54864" y="30480"/>
                </a:lnTo>
                <a:lnTo>
                  <a:pt x="45719" y="35052"/>
                </a:lnTo>
                <a:lnTo>
                  <a:pt x="47244" y="35052"/>
                </a:lnTo>
                <a:lnTo>
                  <a:pt x="41529" y="39624"/>
                </a:lnTo>
                <a:lnTo>
                  <a:pt x="41148" y="39624"/>
                </a:lnTo>
                <a:lnTo>
                  <a:pt x="39624" y="41148"/>
                </a:lnTo>
                <a:close/>
              </a:path>
              <a:path w="140334" h="135889">
                <a:moveTo>
                  <a:pt x="88391" y="32004"/>
                </a:moveTo>
                <a:lnTo>
                  <a:pt x="87058" y="31623"/>
                </a:lnTo>
                <a:lnTo>
                  <a:pt x="85344" y="30480"/>
                </a:lnTo>
                <a:lnTo>
                  <a:pt x="88391" y="32004"/>
                </a:lnTo>
                <a:close/>
              </a:path>
              <a:path w="140334" h="135889">
                <a:moveTo>
                  <a:pt x="130302" y="32004"/>
                </a:moveTo>
                <a:lnTo>
                  <a:pt x="88391" y="32004"/>
                </a:lnTo>
                <a:lnTo>
                  <a:pt x="85344" y="30480"/>
                </a:lnTo>
                <a:lnTo>
                  <a:pt x="129539" y="30480"/>
                </a:lnTo>
                <a:lnTo>
                  <a:pt x="130302" y="32004"/>
                </a:lnTo>
                <a:close/>
              </a:path>
              <a:path w="140334" h="135889">
                <a:moveTo>
                  <a:pt x="94488" y="36576"/>
                </a:moveTo>
                <a:lnTo>
                  <a:pt x="87058" y="31623"/>
                </a:lnTo>
                <a:lnTo>
                  <a:pt x="88391" y="32004"/>
                </a:lnTo>
                <a:lnTo>
                  <a:pt x="130302" y="32004"/>
                </a:lnTo>
                <a:lnTo>
                  <a:pt x="131826" y="35052"/>
                </a:lnTo>
                <a:lnTo>
                  <a:pt x="92964" y="35052"/>
                </a:lnTo>
                <a:lnTo>
                  <a:pt x="94488" y="36576"/>
                </a:lnTo>
                <a:close/>
              </a:path>
              <a:path w="140334" h="135889">
                <a:moveTo>
                  <a:pt x="99737" y="40470"/>
                </a:moveTo>
                <a:lnTo>
                  <a:pt x="92964" y="35052"/>
                </a:lnTo>
                <a:lnTo>
                  <a:pt x="131826" y="35052"/>
                </a:lnTo>
                <a:lnTo>
                  <a:pt x="134112" y="39624"/>
                </a:lnTo>
                <a:lnTo>
                  <a:pt x="99060" y="39624"/>
                </a:lnTo>
                <a:lnTo>
                  <a:pt x="99737" y="40470"/>
                </a:lnTo>
                <a:close/>
              </a:path>
              <a:path w="140334" h="135889">
                <a:moveTo>
                  <a:pt x="39624" y="41148"/>
                </a:moveTo>
                <a:lnTo>
                  <a:pt x="41148" y="39624"/>
                </a:lnTo>
                <a:lnTo>
                  <a:pt x="40470" y="40470"/>
                </a:lnTo>
                <a:lnTo>
                  <a:pt x="39624" y="41148"/>
                </a:lnTo>
                <a:close/>
              </a:path>
              <a:path w="140334" h="135889">
                <a:moveTo>
                  <a:pt x="40470" y="40470"/>
                </a:moveTo>
                <a:lnTo>
                  <a:pt x="41148" y="39624"/>
                </a:lnTo>
                <a:lnTo>
                  <a:pt x="41529" y="39624"/>
                </a:lnTo>
                <a:lnTo>
                  <a:pt x="40470" y="40470"/>
                </a:lnTo>
                <a:close/>
              </a:path>
              <a:path w="140334" h="135889">
                <a:moveTo>
                  <a:pt x="100584" y="41148"/>
                </a:moveTo>
                <a:lnTo>
                  <a:pt x="99737" y="40470"/>
                </a:lnTo>
                <a:lnTo>
                  <a:pt x="99060" y="39624"/>
                </a:lnTo>
                <a:lnTo>
                  <a:pt x="100584" y="41148"/>
                </a:lnTo>
                <a:close/>
              </a:path>
              <a:path w="140334" h="135889">
                <a:moveTo>
                  <a:pt x="134112" y="41148"/>
                </a:moveTo>
                <a:lnTo>
                  <a:pt x="100584" y="41148"/>
                </a:lnTo>
                <a:lnTo>
                  <a:pt x="99060" y="39624"/>
                </a:lnTo>
                <a:lnTo>
                  <a:pt x="134112" y="39624"/>
                </a:lnTo>
                <a:lnTo>
                  <a:pt x="134112" y="41148"/>
                </a:lnTo>
                <a:close/>
              </a:path>
              <a:path w="140334" h="135889">
                <a:moveTo>
                  <a:pt x="40470" y="95165"/>
                </a:moveTo>
                <a:lnTo>
                  <a:pt x="39624" y="94488"/>
                </a:lnTo>
                <a:lnTo>
                  <a:pt x="4572" y="94488"/>
                </a:lnTo>
                <a:lnTo>
                  <a:pt x="4572" y="92964"/>
                </a:lnTo>
                <a:lnTo>
                  <a:pt x="1524" y="82296"/>
                </a:lnTo>
                <a:lnTo>
                  <a:pt x="1524" y="80772"/>
                </a:lnTo>
                <a:lnTo>
                  <a:pt x="0" y="76200"/>
                </a:lnTo>
                <a:lnTo>
                  <a:pt x="0" y="60960"/>
                </a:lnTo>
                <a:lnTo>
                  <a:pt x="1524" y="54864"/>
                </a:lnTo>
                <a:lnTo>
                  <a:pt x="1524" y="51816"/>
                </a:lnTo>
                <a:lnTo>
                  <a:pt x="4572" y="42672"/>
                </a:lnTo>
                <a:lnTo>
                  <a:pt x="4572" y="41148"/>
                </a:lnTo>
                <a:lnTo>
                  <a:pt x="39624" y="41148"/>
                </a:lnTo>
                <a:lnTo>
                  <a:pt x="40470" y="40470"/>
                </a:lnTo>
                <a:lnTo>
                  <a:pt x="37490" y="44196"/>
                </a:lnTo>
                <a:lnTo>
                  <a:pt x="36576" y="44196"/>
                </a:lnTo>
                <a:lnTo>
                  <a:pt x="30480" y="53340"/>
                </a:lnTo>
                <a:lnTo>
                  <a:pt x="31496" y="53340"/>
                </a:lnTo>
                <a:lnTo>
                  <a:pt x="29463" y="59436"/>
                </a:lnTo>
                <a:lnTo>
                  <a:pt x="28956" y="59436"/>
                </a:lnTo>
                <a:lnTo>
                  <a:pt x="28956" y="76200"/>
                </a:lnTo>
                <a:lnTo>
                  <a:pt x="29463" y="76200"/>
                </a:lnTo>
                <a:lnTo>
                  <a:pt x="31496" y="82296"/>
                </a:lnTo>
                <a:lnTo>
                  <a:pt x="30480" y="82296"/>
                </a:lnTo>
                <a:lnTo>
                  <a:pt x="36576" y="91440"/>
                </a:lnTo>
                <a:lnTo>
                  <a:pt x="37490" y="91440"/>
                </a:lnTo>
                <a:lnTo>
                  <a:pt x="40470" y="95165"/>
                </a:lnTo>
                <a:close/>
              </a:path>
              <a:path w="140334" h="135889">
                <a:moveTo>
                  <a:pt x="105155" y="47244"/>
                </a:moveTo>
                <a:lnTo>
                  <a:pt x="99737" y="40470"/>
                </a:lnTo>
                <a:lnTo>
                  <a:pt x="100584" y="41148"/>
                </a:lnTo>
                <a:lnTo>
                  <a:pt x="135636" y="41148"/>
                </a:lnTo>
                <a:lnTo>
                  <a:pt x="135636" y="42672"/>
                </a:lnTo>
                <a:lnTo>
                  <a:pt x="136144" y="44196"/>
                </a:lnTo>
                <a:lnTo>
                  <a:pt x="103632" y="44196"/>
                </a:lnTo>
                <a:lnTo>
                  <a:pt x="105155" y="47244"/>
                </a:lnTo>
                <a:close/>
              </a:path>
              <a:path w="140334" h="135889">
                <a:moveTo>
                  <a:pt x="35052" y="47244"/>
                </a:moveTo>
                <a:lnTo>
                  <a:pt x="36576" y="44196"/>
                </a:lnTo>
                <a:lnTo>
                  <a:pt x="37490" y="44196"/>
                </a:lnTo>
                <a:lnTo>
                  <a:pt x="35052" y="47244"/>
                </a:lnTo>
                <a:close/>
              </a:path>
              <a:path w="140334" h="135889">
                <a:moveTo>
                  <a:pt x="138684" y="53340"/>
                </a:moveTo>
                <a:lnTo>
                  <a:pt x="109728" y="53340"/>
                </a:lnTo>
                <a:lnTo>
                  <a:pt x="103632" y="44196"/>
                </a:lnTo>
                <a:lnTo>
                  <a:pt x="136144" y="44196"/>
                </a:lnTo>
                <a:lnTo>
                  <a:pt x="138684" y="51816"/>
                </a:lnTo>
                <a:lnTo>
                  <a:pt x="138684" y="53340"/>
                </a:lnTo>
                <a:close/>
              </a:path>
              <a:path w="140334" h="135889">
                <a:moveTo>
                  <a:pt x="31496" y="53340"/>
                </a:moveTo>
                <a:lnTo>
                  <a:pt x="30480" y="53340"/>
                </a:lnTo>
                <a:lnTo>
                  <a:pt x="32004" y="51816"/>
                </a:lnTo>
                <a:lnTo>
                  <a:pt x="31496" y="53340"/>
                </a:lnTo>
                <a:close/>
              </a:path>
              <a:path w="140334" h="135889">
                <a:moveTo>
                  <a:pt x="111252" y="60960"/>
                </a:moveTo>
                <a:lnTo>
                  <a:pt x="108204" y="51816"/>
                </a:lnTo>
                <a:lnTo>
                  <a:pt x="109728" y="53340"/>
                </a:lnTo>
                <a:lnTo>
                  <a:pt x="138684" y="53340"/>
                </a:lnTo>
                <a:lnTo>
                  <a:pt x="138684" y="54864"/>
                </a:lnTo>
                <a:lnTo>
                  <a:pt x="140208" y="59436"/>
                </a:lnTo>
                <a:lnTo>
                  <a:pt x="111252" y="59436"/>
                </a:lnTo>
                <a:lnTo>
                  <a:pt x="111252" y="60960"/>
                </a:lnTo>
                <a:close/>
              </a:path>
              <a:path w="140334" h="135889">
                <a:moveTo>
                  <a:pt x="28956" y="60960"/>
                </a:moveTo>
                <a:lnTo>
                  <a:pt x="28956" y="59436"/>
                </a:lnTo>
                <a:lnTo>
                  <a:pt x="29463" y="59436"/>
                </a:lnTo>
                <a:lnTo>
                  <a:pt x="28956" y="60960"/>
                </a:lnTo>
                <a:close/>
              </a:path>
              <a:path w="140334" h="135889">
                <a:moveTo>
                  <a:pt x="139827" y="76200"/>
                </a:moveTo>
                <a:lnTo>
                  <a:pt x="111252" y="76200"/>
                </a:lnTo>
                <a:lnTo>
                  <a:pt x="111252" y="59436"/>
                </a:lnTo>
                <a:lnTo>
                  <a:pt x="140208" y="59436"/>
                </a:lnTo>
                <a:lnTo>
                  <a:pt x="140208" y="74676"/>
                </a:lnTo>
                <a:lnTo>
                  <a:pt x="139827" y="76200"/>
                </a:lnTo>
                <a:close/>
              </a:path>
              <a:path w="140334" h="135889">
                <a:moveTo>
                  <a:pt x="29463" y="76200"/>
                </a:moveTo>
                <a:lnTo>
                  <a:pt x="28956" y="76200"/>
                </a:lnTo>
                <a:lnTo>
                  <a:pt x="28956" y="74676"/>
                </a:lnTo>
                <a:lnTo>
                  <a:pt x="29463" y="76200"/>
                </a:lnTo>
                <a:close/>
              </a:path>
              <a:path w="140334" h="135889">
                <a:moveTo>
                  <a:pt x="108204" y="83820"/>
                </a:moveTo>
                <a:lnTo>
                  <a:pt x="111252" y="74676"/>
                </a:lnTo>
                <a:lnTo>
                  <a:pt x="111252" y="76200"/>
                </a:lnTo>
                <a:lnTo>
                  <a:pt x="139827" y="76200"/>
                </a:lnTo>
                <a:lnTo>
                  <a:pt x="138684" y="80772"/>
                </a:lnTo>
                <a:lnTo>
                  <a:pt x="138684" y="82296"/>
                </a:lnTo>
                <a:lnTo>
                  <a:pt x="109728" y="82296"/>
                </a:lnTo>
                <a:lnTo>
                  <a:pt x="108204" y="83820"/>
                </a:lnTo>
                <a:close/>
              </a:path>
              <a:path w="140334" h="135889">
                <a:moveTo>
                  <a:pt x="32004" y="83820"/>
                </a:moveTo>
                <a:lnTo>
                  <a:pt x="30480" y="82296"/>
                </a:lnTo>
                <a:lnTo>
                  <a:pt x="31496" y="82296"/>
                </a:lnTo>
                <a:lnTo>
                  <a:pt x="32004" y="83820"/>
                </a:lnTo>
                <a:close/>
              </a:path>
              <a:path w="140334" h="135889">
                <a:moveTo>
                  <a:pt x="136071" y="91440"/>
                </a:moveTo>
                <a:lnTo>
                  <a:pt x="103632" y="91440"/>
                </a:lnTo>
                <a:lnTo>
                  <a:pt x="109728" y="82296"/>
                </a:lnTo>
                <a:lnTo>
                  <a:pt x="138684" y="82296"/>
                </a:lnTo>
                <a:lnTo>
                  <a:pt x="136071" y="91440"/>
                </a:lnTo>
                <a:close/>
              </a:path>
              <a:path w="140334" h="135889">
                <a:moveTo>
                  <a:pt x="37490" y="91440"/>
                </a:moveTo>
                <a:lnTo>
                  <a:pt x="36576" y="91440"/>
                </a:lnTo>
                <a:lnTo>
                  <a:pt x="35052" y="88392"/>
                </a:lnTo>
                <a:lnTo>
                  <a:pt x="37490" y="91440"/>
                </a:lnTo>
                <a:close/>
              </a:path>
              <a:path w="140334" h="135889">
                <a:moveTo>
                  <a:pt x="99737" y="95165"/>
                </a:moveTo>
                <a:lnTo>
                  <a:pt x="105155" y="88392"/>
                </a:lnTo>
                <a:lnTo>
                  <a:pt x="103632" y="91440"/>
                </a:lnTo>
                <a:lnTo>
                  <a:pt x="136071" y="91440"/>
                </a:lnTo>
                <a:lnTo>
                  <a:pt x="135636" y="92964"/>
                </a:lnTo>
                <a:lnTo>
                  <a:pt x="135636" y="94488"/>
                </a:lnTo>
                <a:lnTo>
                  <a:pt x="100584" y="94488"/>
                </a:lnTo>
                <a:lnTo>
                  <a:pt x="99737" y="95165"/>
                </a:lnTo>
                <a:close/>
              </a:path>
              <a:path w="140334" h="135889">
                <a:moveTo>
                  <a:pt x="54864" y="105156"/>
                </a:moveTo>
                <a:lnTo>
                  <a:pt x="10668" y="105156"/>
                </a:lnTo>
                <a:lnTo>
                  <a:pt x="6096" y="96012"/>
                </a:lnTo>
                <a:lnTo>
                  <a:pt x="6096" y="94488"/>
                </a:lnTo>
                <a:lnTo>
                  <a:pt x="39624" y="94488"/>
                </a:lnTo>
                <a:lnTo>
                  <a:pt x="41148" y="96012"/>
                </a:lnTo>
                <a:lnTo>
                  <a:pt x="41529" y="96012"/>
                </a:lnTo>
                <a:lnTo>
                  <a:pt x="47244" y="100584"/>
                </a:lnTo>
                <a:lnTo>
                  <a:pt x="48005" y="100584"/>
                </a:lnTo>
                <a:lnTo>
                  <a:pt x="52577" y="103632"/>
                </a:lnTo>
                <a:lnTo>
                  <a:pt x="51816" y="103632"/>
                </a:lnTo>
                <a:lnTo>
                  <a:pt x="54864" y="105156"/>
                </a:lnTo>
                <a:close/>
              </a:path>
              <a:path w="140334" h="135889">
                <a:moveTo>
                  <a:pt x="41148" y="96012"/>
                </a:moveTo>
                <a:lnTo>
                  <a:pt x="39624" y="94488"/>
                </a:lnTo>
                <a:lnTo>
                  <a:pt x="40470" y="95165"/>
                </a:lnTo>
                <a:lnTo>
                  <a:pt x="41148" y="96012"/>
                </a:lnTo>
                <a:close/>
              </a:path>
              <a:path w="140334" h="135889">
                <a:moveTo>
                  <a:pt x="99060" y="96012"/>
                </a:moveTo>
                <a:lnTo>
                  <a:pt x="99737" y="95165"/>
                </a:lnTo>
                <a:lnTo>
                  <a:pt x="100584" y="94488"/>
                </a:lnTo>
                <a:lnTo>
                  <a:pt x="99060" y="96012"/>
                </a:lnTo>
                <a:close/>
              </a:path>
              <a:path w="140334" h="135889">
                <a:moveTo>
                  <a:pt x="134112" y="96012"/>
                </a:moveTo>
                <a:lnTo>
                  <a:pt x="99060" y="96012"/>
                </a:lnTo>
                <a:lnTo>
                  <a:pt x="100584" y="94488"/>
                </a:lnTo>
                <a:lnTo>
                  <a:pt x="134112" y="94488"/>
                </a:lnTo>
                <a:lnTo>
                  <a:pt x="134112" y="96012"/>
                </a:lnTo>
                <a:close/>
              </a:path>
              <a:path w="140334" h="135889">
                <a:moveTo>
                  <a:pt x="41529" y="96012"/>
                </a:moveTo>
                <a:lnTo>
                  <a:pt x="41148" y="96012"/>
                </a:lnTo>
                <a:lnTo>
                  <a:pt x="40470" y="95165"/>
                </a:lnTo>
                <a:lnTo>
                  <a:pt x="41529" y="96012"/>
                </a:lnTo>
                <a:close/>
              </a:path>
              <a:path w="140334" h="135889">
                <a:moveTo>
                  <a:pt x="131826" y="100584"/>
                </a:moveTo>
                <a:lnTo>
                  <a:pt x="92964" y="100584"/>
                </a:lnTo>
                <a:lnTo>
                  <a:pt x="99737" y="95165"/>
                </a:lnTo>
                <a:lnTo>
                  <a:pt x="99060" y="96012"/>
                </a:lnTo>
                <a:lnTo>
                  <a:pt x="134112" y="96012"/>
                </a:lnTo>
                <a:lnTo>
                  <a:pt x="131826" y="100584"/>
                </a:lnTo>
                <a:close/>
              </a:path>
              <a:path w="140334" h="135889">
                <a:moveTo>
                  <a:pt x="48005" y="100584"/>
                </a:moveTo>
                <a:lnTo>
                  <a:pt x="47244" y="100584"/>
                </a:lnTo>
                <a:lnTo>
                  <a:pt x="45719" y="99060"/>
                </a:lnTo>
                <a:lnTo>
                  <a:pt x="48005" y="100584"/>
                </a:lnTo>
                <a:close/>
              </a:path>
              <a:path w="140334" h="135889">
                <a:moveTo>
                  <a:pt x="87058" y="104013"/>
                </a:moveTo>
                <a:lnTo>
                  <a:pt x="94488" y="99060"/>
                </a:lnTo>
                <a:lnTo>
                  <a:pt x="92964" y="100584"/>
                </a:lnTo>
                <a:lnTo>
                  <a:pt x="131826" y="100584"/>
                </a:lnTo>
                <a:lnTo>
                  <a:pt x="130302" y="103632"/>
                </a:lnTo>
                <a:lnTo>
                  <a:pt x="88391" y="103632"/>
                </a:lnTo>
                <a:lnTo>
                  <a:pt x="87058" y="104013"/>
                </a:lnTo>
                <a:close/>
              </a:path>
              <a:path w="140334" h="135889">
                <a:moveTo>
                  <a:pt x="54864" y="105156"/>
                </a:moveTo>
                <a:lnTo>
                  <a:pt x="51816" y="103632"/>
                </a:lnTo>
                <a:lnTo>
                  <a:pt x="53149" y="104013"/>
                </a:lnTo>
                <a:lnTo>
                  <a:pt x="54864" y="105156"/>
                </a:lnTo>
                <a:close/>
              </a:path>
              <a:path w="140334" h="135889">
                <a:moveTo>
                  <a:pt x="53149" y="104013"/>
                </a:moveTo>
                <a:lnTo>
                  <a:pt x="51816" y="103632"/>
                </a:lnTo>
                <a:lnTo>
                  <a:pt x="52577" y="103632"/>
                </a:lnTo>
                <a:lnTo>
                  <a:pt x="53149" y="104013"/>
                </a:lnTo>
                <a:close/>
              </a:path>
              <a:path w="140334" h="135889">
                <a:moveTo>
                  <a:pt x="85344" y="105156"/>
                </a:moveTo>
                <a:lnTo>
                  <a:pt x="87058" y="104013"/>
                </a:lnTo>
                <a:lnTo>
                  <a:pt x="88391" y="103632"/>
                </a:lnTo>
                <a:lnTo>
                  <a:pt x="85344" y="105156"/>
                </a:lnTo>
                <a:close/>
              </a:path>
              <a:path w="140334" h="135889">
                <a:moveTo>
                  <a:pt x="129539" y="105156"/>
                </a:moveTo>
                <a:lnTo>
                  <a:pt x="85344" y="105156"/>
                </a:lnTo>
                <a:lnTo>
                  <a:pt x="88391" y="103632"/>
                </a:lnTo>
                <a:lnTo>
                  <a:pt x="130302" y="103632"/>
                </a:lnTo>
                <a:lnTo>
                  <a:pt x="129539" y="105156"/>
                </a:lnTo>
                <a:close/>
              </a:path>
              <a:path w="140334" h="135889">
                <a:moveTo>
                  <a:pt x="120396" y="115824"/>
                </a:moveTo>
                <a:lnTo>
                  <a:pt x="19812" y="115824"/>
                </a:lnTo>
                <a:lnTo>
                  <a:pt x="12192" y="106680"/>
                </a:lnTo>
                <a:lnTo>
                  <a:pt x="12192" y="105156"/>
                </a:lnTo>
                <a:lnTo>
                  <a:pt x="54864" y="105156"/>
                </a:lnTo>
                <a:lnTo>
                  <a:pt x="53149" y="104013"/>
                </a:lnTo>
                <a:lnTo>
                  <a:pt x="62484" y="106680"/>
                </a:lnTo>
                <a:lnTo>
                  <a:pt x="128016" y="106680"/>
                </a:lnTo>
                <a:lnTo>
                  <a:pt x="120396" y="115824"/>
                </a:lnTo>
                <a:close/>
              </a:path>
              <a:path w="140334" h="135889">
                <a:moveTo>
                  <a:pt x="128016" y="106680"/>
                </a:moveTo>
                <a:lnTo>
                  <a:pt x="77724" y="106680"/>
                </a:lnTo>
                <a:lnTo>
                  <a:pt x="87058" y="104013"/>
                </a:lnTo>
                <a:lnTo>
                  <a:pt x="85344" y="105156"/>
                </a:lnTo>
                <a:lnTo>
                  <a:pt x="128016" y="105156"/>
                </a:lnTo>
                <a:lnTo>
                  <a:pt x="128016" y="106680"/>
                </a:lnTo>
                <a:close/>
              </a:path>
              <a:path w="140334" h="135889">
                <a:moveTo>
                  <a:pt x="97536" y="131064"/>
                </a:moveTo>
                <a:lnTo>
                  <a:pt x="42672" y="131064"/>
                </a:lnTo>
                <a:lnTo>
                  <a:pt x="41148" y="129540"/>
                </a:lnTo>
                <a:lnTo>
                  <a:pt x="32004" y="124968"/>
                </a:lnTo>
                <a:lnTo>
                  <a:pt x="30480" y="123444"/>
                </a:lnTo>
                <a:lnTo>
                  <a:pt x="21336" y="117348"/>
                </a:lnTo>
                <a:lnTo>
                  <a:pt x="21336" y="115824"/>
                </a:lnTo>
                <a:lnTo>
                  <a:pt x="118872" y="115824"/>
                </a:lnTo>
                <a:lnTo>
                  <a:pt x="118872" y="117348"/>
                </a:lnTo>
                <a:lnTo>
                  <a:pt x="109728" y="123444"/>
                </a:lnTo>
                <a:lnTo>
                  <a:pt x="108204" y="124968"/>
                </a:lnTo>
                <a:lnTo>
                  <a:pt x="99060" y="129540"/>
                </a:lnTo>
                <a:lnTo>
                  <a:pt x="97536" y="131064"/>
                </a:lnTo>
                <a:close/>
              </a:path>
              <a:path w="140334" h="135889">
                <a:moveTo>
                  <a:pt x="85344" y="134112"/>
                </a:moveTo>
                <a:lnTo>
                  <a:pt x="54864" y="134112"/>
                </a:lnTo>
                <a:lnTo>
                  <a:pt x="44195" y="131064"/>
                </a:lnTo>
                <a:lnTo>
                  <a:pt x="96012" y="131064"/>
                </a:lnTo>
                <a:lnTo>
                  <a:pt x="85344" y="134112"/>
                </a:lnTo>
                <a:close/>
              </a:path>
              <a:path w="140334" h="135889">
                <a:moveTo>
                  <a:pt x="71628" y="135636"/>
                </a:moveTo>
                <a:lnTo>
                  <a:pt x="68580" y="135636"/>
                </a:lnTo>
                <a:lnTo>
                  <a:pt x="57912" y="134112"/>
                </a:lnTo>
                <a:lnTo>
                  <a:pt x="82296" y="134112"/>
                </a:lnTo>
                <a:lnTo>
                  <a:pt x="71628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44751" y="6515100"/>
            <a:ext cx="113030" cy="108585"/>
          </a:xfrm>
          <a:custGeom>
            <a:avLst/>
            <a:gdLst/>
            <a:ahLst/>
            <a:cxnLst/>
            <a:rect l="l" t="t" r="r" b="b"/>
            <a:pathLst>
              <a:path w="113030" h="108584">
                <a:moveTo>
                  <a:pt x="56387" y="108203"/>
                </a:moveTo>
                <a:lnTo>
                  <a:pt x="34718" y="103941"/>
                </a:lnTo>
                <a:lnTo>
                  <a:pt x="16763" y="92392"/>
                </a:lnTo>
                <a:lnTo>
                  <a:pt x="4524" y="75414"/>
                </a:lnTo>
                <a:lnTo>
                  <a:pt x="0" y="54863"/>
                </a:lnTo>
                <a:lnTo>
                  <a:pt x="4524" y="33432"/>
                </a:lnTo>
                <a:lnTo>
                  <a:pt x="16764" y="16001"/>
                </a:lnTo>
                <a:lnTo>
                  <a:pt x="34718" y="4286"/>
                </a:lnTo>
                <a:lnTo>
                  <a:pt x="56387" y="0"/>
                </a:lnTo>
                <a:lnTo>
                  <a:pt x="78057" y="4286"/>
                </a:lnTo>
                <a:lnTo>
                  <a:pt x="96012" y="16001"/>
                </a:lnTo>
                <a:lnTo>
                  <a:pt x="108251" y="33432"/>
                </a:lnTo>
                <a:lnTo>
                  <a:pt x="112775" y="54863"/>
                </a:lnTo>
                <a:lnTo>
                  <a:pt x="108251" y="75414"/>
                </a:lnTo>
                <a:lnTo>
                  <a:pt x="96012" y="92392"/>
                </a:lnTo>
                <a:lnTo>
                  <a:pt x="78057" y="103941"/>
                </a:lnTo>
                <a:lnTo>
                  <a:pt x="56387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31036" y="6501384"/>
            <a:ext cx="140335" cy="135890"/>
          </a:xfrm>
          <a:custGeom>
            <a:avLst/>
            <a:gdLst/>
            <a:ahLst/>
            <a:cxnLst/>
            <a:rect l="l" t="t" r="r" b="b"/>
            <a:pathLst>
              <a:path w="140334" h="135890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40334" h="135890">
                <a:moveTo>
                  <a:pt x="96012" y="4571"/>
                </a:moveTo>
                <a:lnTo>
                  <a:pt x="44195" y="4571"/>
                </a:lnTo>
                <a:lnTo>
                  <a:pt x="54864" y="1523"/>
                </a:lnTo>
                <a:lnTo>
                  <a:pt x="85344" y="1523"/>
                </a:lnTo>
                <a:lnTo>
                  <a:pt x="96012" y="4571"/>
                </a:lnTo>
                <a:close/>
              </a:path>
              <a:path w="140334" h="135890">
                <a:moveTo>
                  <a:pt x="97536" y="6095"/>
                </a:moveTo>
                <a:lnTo>
                  <a:pt x="42672" y="6095"/>
                </a:lnTo>
                <a:lnTo>
                  <a:pt x="42672" y="4571"/>
                </a:lnTo>
                <a:lnTo>
                  <a:pt x="97536" y="4571"/>
                </a:lnTo>
                <a:lnTo>
                  <a:pt x="97536" y="6095"/>
                </a:lnTo>
                <a:close/>
              </a:path>
              <a:path w="140334" h="135890">
                <a:moveTo>
                  <a:pt x="118872" y="19811"/>
                </a:moveTo>
                <a:lnTo>
                  <a:pt x="21336" y="19811"/>
                </a:lnTo>
                <a:lnTo>
                  <a:pt x="21336" y="18287"/>
                </a:lnTo>
                <a:lnTo>
                  <a:pt x="30480" y="12191"/>
                </a:lnTo>
                <a:lnTo>
                  <a:pt x="32004" y="10667"/>
                </a:lnTo>
                <a:lnTo>
                  <a:pt x="41148" y="6095"/>
                </a:lnTo>
                <a:lnTo>
                  <a:pt x="99060" y="6095"/>
                </a:lnTo>
                <a:lnTo>
                  <a:pt x="108204" y="10667"/>
                </a:lnTo>
                <a:lnTo>
                  <a:pt x="109728" y="12191"/>
                </a:lnTo>
                <a:lnTo>
                  <a:pt x="118872" y="18287"/>
                </a:lnTo>
                <a:lnTo>
                  <a:pt x="118872" y="19811"/>
                </a:lnTo>
                <a:close/>
              </a:path>
              <a:path w="140334" h="135890">
                <a:moveTo>
                  <a:pt x="53149" y="31622"/>
                </a:moveTo>
                <a:lnTo>
                  <a:pt x="54864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9812" y="21335"/>
                </a:lnTo>
                <a:lnTo>
                  <a:pt x="19812" y="19811"/>
                </a:lnTo>
                <a:lnTo>
                  <a:pt x="120396" y="19811"/>
                </a:lnTo>
                <a:lnTo>
                  <a:pt x="120396" y="21335"/>
                </a:lnTo>
                <a:lnTo>
                  <a:pt x="128016" y="28955"/>
                </a:lnTo>
                <a:lnTo>
                  <a:pt x="62484" y="28955"/>
                </a:lnTo>
                <a:lnTo>
                  <a:pt x="53149" y="31622"/>
                </a:lnTo>
                <a:close/>
              </a:path>
              <a:path w="140334" h="135890">
                <a:moveTo>
                  <a:pt x="87058" y="31622"/>
                </a:moveTo>
                <a:lnTo>
                  <a:pt x="77724" y="28955"/>
                </a:lnTo>
                <a:lnTo>
                  <a:pt x="128016" y="28955"/>
                </a:lnTo>
                <a:lnTo>
                  <a:pt x="128016" y="30479"/>
                </a:lnTo>
                <a:lnTo>
                  <a:pt x="85344" y="30479"/>
                </a:lnTo>
                <a:lnTo>
                  <a:pt x="87058" y="31622"/>
                </a:lnTo>
                <a:close/>
              </a:path>
              <a:path w="140334" h="135890">
                <a:moveTo>
                  <a:pt x="39624" y="41147"/>
                </a:moveTo>
                <a:lnTo>
                  <a:pt x="6096" y="41147"/>
                </a:lnTo>
                <a:lnTo>
                  <a:pt x="6096" y="39623"/>
                </a:lnTo>
                <a:lnTo>
                  <a:pt x="10668" y="30479"/>
                </a:lnTo>
                <a:lnTo>
                  <a:pt x="54864" y="30479"/>
                </a:lnTo>
                <a:lnTo>
                  <a:pt x="51816" y="32003"/>
                </a:lnTo>
                <a:lnTo>
                  <a:pt x="52577" y="32003"/>
                </a:lnTo>
                <a:lnTo>
                  <a:pt x="48006" y="35051"/>
                </a:lnTo>
                <a:lnTo>
                  <a:pt x="47244" y="35051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close/>
              </a:path>
              <a:path w="140334" h="135890">
                <a:moveTo>
                  <a:pt x="51816" y="32003"/>
                </a:moveTo>
                <a:lnTo>
                  <a:pt x="54864" y="30479"/>
                </a:lnTo>
                <a:lnTo>
                  <a:pt x="53149" y="31622"/>
                </a:lnTo>
                <a:lnTo>
                  <a:pt x="51816" y="32003"/>
                </a:lnTo>
                <a:close/>
              </a:path>
              <a:path w="140334" h="135890">
                <a:moveTo>
                  <a:pt x="88391" y="32003"/>
                </a:moveTo>
                <a:lnTo>
                  <a:pt x="87058" y="31622"/>
                </a:lnTo>
                <a:lnTo>
                  <a:pt x="85344" y="30479"/>
                </a:lnTo>
                <a:lnTo>
                  <a:pt x="88391" y="32003"/>
                </a:lnTo>
                <a:close/>
              </a:path>
              <a:path w="140334" h="135890">
                <a:moveTo>
                  <a:pt x="130302" y="32003"/>
                </a:moveTo>
                <a:lnTo>
                  <a:pt x="88391" y="32003"/>
                </a:lnTo>
                <a:lnTo>
                  <a:pt x="85344" y="30479"/>
                </a:lnTo>
                <a:lnTo>
                  <a:pt x="129539" y="30479"/>
                </a:lnTo>
                <a:lnTo>
                  <a:pt x="130302" y="32003"/>
                </a:lnTo>
                <a:close/>
              </a:path>
              <a:path w="140334" h="135890">
                <a:moveTo>
                  <a:pt x="52577" y="32003"/>
                </a:moveTo>
                <a:lnTo>
                  <a:pt x="51816" y="32003"/>
                </a:lnTo>
                <a:lnTo>
                  <a:pt x="53149" y="31622"/>
                </a:lnTo>
                <a:lnTo>
                  <a:pt x="52577" y="32003"/>
                </a:lnTo>
                <a:close/>
              </a:path>
              <a:path w="140334" h="135890">
                <a:moveTo>
                  <a:pt x="94488" y="36575"/>
                </a:moveTo>
                <a:lnTo>
                  <a:pt x="87058" y="31622"/>
                </a:lnTo>
                <a:lnTo>
                  <a:pt x="88391" y="32003"/>
                </a:lnTo>
                <a:lnTo>
                  <a:pt x="130302" y="32003"/>
                </a:lnTo>
                <a:lnTo>
                  <a:pt x="131826" y="35051"/>
                </a:lnTo>
                <a:lnTo>
                  <a:pt x="92964" y="35051"/>
                </a:lnTo>
                <a:lnTo>
                  <a:pt x="94488" y="36575"/>
                </a:lnTo>
                <a:close/>
              </a:path>
              <a:path w="140334" h="135890">
                <a:moveTo>
                  <a:pt x="45719" y="36575"/>
                </a:moveTo>
                <a:lnTo>
                  <a:pt x="47244" y="35051"/>
                </a:lnTo>
                <a:lnTo>
                  <a:pt x="48006" y="35051"/>
                </a:lnTo>
                <a:lnTo>
                  <a:pt x="45719" y="36575"/>
                </a:lnTo>
                <a:close/>
              </a:path>
              <a:path w="140334" h="135890">
                <a:moveTo>
                  <a:pt x="99737" y="40470"/>
                </a:moveTo>
                <a:lnTo>
                  <a:pt x="92964" y="35051"/>
                </a:lnTo>
                <a:lnTo>
                  <a:pt x="131826" y="35051"/>
                </a:lnTo>
                <a:lnTo>
                  <a:pt x="134112" y="39623"/>
                </a:lnTo>
                <a:lnTo>
                  <a:pt x="99060" y="39623"/>
                </a:lnTo>
                <a:lnTo>
                  <a:pt x="99737" y="40470"/>
                </a:lnTo>
                <a:close/>
              </a:path>
              <a:path w="140334" h="13589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40334" h="13589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40334" h="135890">
                <a:moveTo>
                  <a:pt x="100584" y="41147"/>
                </a:moveTo>
                <a:lnTo>
                  <a:pt x="99737" y="40470"/>
                </a:lnTo>
                <a:lnTo>
                  <a:pt x="99060" y="39623"/>
                </a:lnTo>
                <a:lnTo>
                  <a:pt x="100584" y="41147"/>
                </a:lnTo>
                <a:close/>
              </a:path>
              <a:path w="140334" h="135890">
                <a:moveTo>
                  <a:pt x="134112" y="41147"/>
                </a:moveTo>
                <a:lnTo>
                  <a:pt x="100584" y="41147"/>
                </a:lnTo>
                <a:lnTo>
                  <a:pt x="99060" y="39623"/>
                </a:lnTo>
                <a:lnTo>
                  <a:pt x="134112" y="39623"/>
                </a:lnTo>
                <a:lnTo>
                  <a:pt x="134112" y="41147"/>
                </a:lnTo>
                <a:close/>
              </a:path>
              <a:path w="140334" h="135890">
                <a:moveTo>
                  <a:pt x="109728" y="124967"/>
                </a:moveTo>
                <a:lnTo>
                  <a:pt x="30480" y="124967"/>
                </a:lnTo>
                <a:lnTo>
                  <a:pt x="30480" y="123443"/>
                </a:lnTo>
                <a:lnTo>
                  <a:pt x="21336" y="117347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87" y="84010"/>
                </a:lnTo>
                <a:lnTo>
                  <a:pt x="1524" y="80771"/>
                </a:lnTo>
                <a:lnTo>
                  <a:pt x="0" y="76199"/>
                </a:lnTo>
                <a:lnTo>
                  <a:pt x="0" y="62483"/>
                </a:lnTo>
                <a:lnTo>
                  <a:pt x="1524" y="54863"/>
                </a:lnTo>
                <a:lnTo>
                  <a:pt x="1524" y="53339"/>
                </a:lnTo>
                <a:lnTo>
                  <a:pt x="4572" y="42671"/>
                </a:lnTo>
                <a:lnTo>
                  <a:pt x="4572" y="41147"/>
                </a:lnTo>
                <a:lnTo>
                  <a:pt x="39624" y="41147"/>
                </a:lnTo>
                <a:lnTo>
                  <a:pt x="40470" y="40470"/>
                </a:lnTo>
                <a:lnTo>
                  <a:pt x="35052" y="47243"/>
                </a:lnTo>
                <a:lnTo>
                  <a:pt x="35560" y="47243"/>
                </a:lnTo>
                <a:lnTo>
                  <a:pt x="32512" y="51815"/>
                </a:lnTo>
                <a:lnTo>
                  <a:pt x="32004" y="51815"/>
                </a:lnTo>
                <a:lnTo>
                  <a:pt x="30480" y="54863"/>
                </a:lnTo>
                <a:lnTo>
                  <a:pt x="30987" y="54863"/>
                </a:lnTo>
                <a:lnTo>
                  <a:pt x="29463" y="59435"/>
                </a:lnTo>
                <a:lnTo>
                  <a:pt x="28956" y="59435"/>
                </a:lnTo>
                <a:lnTo>
                  <a:pt x="28956" y="76199"/>
                </a:lnTo>
                <a:lnTo>
                  <a:pt x="29391" y="76199"/>
                </a:lnTo>
                <a:lnTo>
                  <a:pt x="31133" y="82295"/>
                </a:lnTo>
                <a:lnTo>
                  <a:pt x="30480" y="82295"/>
                </a:lnTo>
                <a:lnTo>
                  <a:pt x="32004" y="85343"/>
                </a:lnTo>
                <a:lnTo>
                  <a:pt x="32512" y="85343"/>
                </a:lnTo>
                <a:lnTo>
                  <a:pt x="36576" y="91439"/>
                </a:lnTo>
                <a:lnTo>
                  <a:pt x="37084" y="91439"/>
                </a:lnTo>
                <a:lnTo>
                  <a:pt x="41148" y="97535"/>
                </a:lnTo>
                <a:lnTo>
                  <a:pt x="42672" y="97535"/>
                </a:lnTo>
                <a:lnTo>
                  <a:pt x="47244" y="102107"/>
                </a:lnTo>
                <a:lnTo>
                  <a:pt x="48768" y="102107"/>
                </a:lnTo>
                <a:lnTo>
                  <a:pt x="54864" y="105155"/>
                </a:lnTo>
                <a:lnTo>
                  <a:pt x="57150" y="105155"/>
                </a:lnTo>
                <a:lnTo>
                  <a:pt x="62484" y="106679"/>
                </a:lnTo>
                <a:lnTo>
                  <a:pt x="59436" y="106679"/>
                </a:lnTo>
                <a:lnTo>
                  <a:pt x="70002" y="108000"/>
                </a:lnTo>
                <a:lnTo>
                  <a:pt x="68580" y="108203"/>
                </a:lnTo>
                <a:lnTo>
                  <a:pt x="128016" y="108203"/>
                </a:lnTo>
                <a:lnTo>
                  <a:pt x="118872" y="117347"/>
                </a:lnTo>
                <a:lnTo>
                  <a:pt x="109728" y="123443"/>
                </a:lnTo>
                <a:lnTo>
                  <a:pt x="109728" y="124967"/>
                </a:lnTo>
                <a:close/>
              </a:path>
              <a:path w="140334" h="135890">
                <a:moveTo>
                  <a:pt x="136942" y="47243"/>
                </a:moveTo>
                <a:lnTo>
                  <a:pt x="105155" y="47243"/>
                </a:lnTo>
                <a:lnTo>
                  <a:pt x="99737" y="40470"/>
                </a:lnTo>
                <a:lnTo>
                  <a:pt x="100584" y="41147"/>
                </a:lnTo>
                <a:lnTo>
                  <a:pt x="135636" y="41147"/>
                </a:lnTo>
                <a:lnTo>
                  <a:pt x="135636" y="42671"/>
                </a:lnTo>
                <a:lnTo>
                  <a:pt x="136942" y="47243"/>
                </a:lnTo>
                <a:close/>
              </a:path>
              <a:path w="140334" h="135890">
                <a:moveTo>
                  <a:pt x="35560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560" y="47243"/>
                </a:lnTo>
                <a:close/>
              </a:path>
              <a:path w="140334" h="135890">
                <a:moveTo>
                  <a:pt x="108711" y="53339"/>
                </a:moveTo>
                <a:lnTo>
                  <a:pt x="103632" y="45719"/>
                </a:lnTo>
                <a:lnTo>
                  <a:pt x="105155" y="47243"/>
                </a:lnTo>
                <a:lnTo>
                  <a:pt x="136942" y="47243"/>
                </a:lnTo>
                <a:lnTo>
                  <a:pt x="138248" y="51815"/>
                </a:lnTo>
                <a:lnTo>
                  <a:pt x="108204" y="51815"/>
                </a:lnTo>
                <a:lnTo>
                  <a:pt x="108711" y="53339"/>
                </a:lnTo>
                <a:close/>
              </a:path>
              <a:path w="140334" h="135890">
                <a:moveTo>
                  <a:pt x="30480" y="54863"/>
                </a:moveTo>
                <a:lnTo>
                  <a:pt x="32004" y="51815"/>
                </a:lnTo>
                <a:lnTo>
                  <a:pt x="31495" y="53339"/>
                </a:lnTo>
                <a:lnTo>
                  <a:pt x="30480" y="54863"/>
                </a:lnTo>
                <a:close/>
              </a:path>
              <a:path w="140334" h="135890">
                <a:moveTo>
                  <a:pt x="31495" y="53339"/>
                </a:moveTo>
                <a:lnTo>
                  <a:pt x="32004" y="51815"/>
                </a:lnTo>
                <a:lnTo>
                  <a:pt x="32512" y="51815"/>
                </a:lnTo>
                <a:lnTo>
                  <a:pt x="31495" y="53339"/>
                </a:lnTo>
                <a:close/>
              </a:path>
              <a:path w="140334" h="135890">
                <a:moveTo>
                  <a:pt x="109728" y="54863"/>
                </a:moveTo>
                <a:lnTo>
                  <a:pt x="108711" y="53339"/>
                </a:lnTo>
                <a:lnTo>
                  <a:pt x="108204" y="51815"/>
                </a:lnTo>
                <a:lnTo>
                  <a:pt x="109728" y="54863"/>
                </a:lnTo>
                <a:close/>
              </a:path>
              <a:path w="140334" h="135890">
                <a:moveTo>
                  <a:pt x="138684" y="54863"/>
                </a:moveTo>
                <a:lnTo>
                  <a:pt x="109728" y="54863"/>
                </a:lnTo>
                <a:lnTo>
                  <a:pt x="108204" y="51815"/>
                </a:lnTo>
                <a:lnTo>
                  <a:pt x="138248" y="51815"/>
                </a:lnTo>
                <a:lnTo>
                  <a:pt x="138684" y="53339"/>
                </a:lnTo>
                <a:lnTo>
                  <a:pt x="138684" y="54863"/>
                </a:lnTo>
                <a:close/>
              </a:path>
              <a:path w="140334" h="135890">
                <a:moveTo>
                  <a:pt x="30987" y="54863"/>
                </a:moveTo>
                <a:lnTo>
                  <a:pt x="30480" y="54863"/>
                </a:lnTo>
                <a:lnTo>
                  <a:pt x="31495" y="53339"/>
                </a:lnTo>
                <a:lnTo>
                  <a:pt x="30987" y="54863"/>
                </a:lnTo>
                <a:close/>
              </a:path>
              <a:path w="140334" h="135890">
                <a:moveTo>
                  <a:pt x="111252" y="60959"/>
                </a:moveTo>
                <a:lnTo>
                  <a:pt x="108711" y="53339"/>
                </a:lnTo>
                <a:lnTo>
                  <a:pt x="109728" y="54863"/>
                </a:lnTo>
                <a:lnTo>
                  <a:pt x="138684" y="54863"/>
                </a:lnTo>
                <a:lnTo>
                  <a:pt x="139827" y="59435"/>
                </a:lnTo>
                <a:lnTo>
                  <a:pt x="111252" y="59435"/>
                </a:lnTo>
                <a:lnTo>
                  <a:pt x="111252" y="60959"/>
                </a:lnTo>
                <a:close/>
              </a:path>
              <a:path w="140334" h="135890">
                <a:moveTo>
                  <a:pt x="28956" y="60959"/>
                </a:moveTo>
                <a:lnTo>
                  <a:pt x="28956" y="59435"/>
                </a:lnTo>
                <a:lnTo>
                  <a:pt x="29463" y="59435"/>
                </a:lnTo>
                <a:lnTo>
                  <a:pt x="28956" y="60959"/>
                </a:lnTo>
                <a:close/>
              </a:path>
              <a:path w="140334" h="135890">
                <a:moveTo>
                  <a:pt x="139827" y="76199"/>
                </a:moveTo>
                <a:lnTo>
                  <a:pt x="111252" y="76199"/>
                </a:lnTo>
                <a:lnTo>
                  <a:pt x="111252" y="59435"/>
                </a:lnTo>
                <a:lnTo>
                  <a:pt x="139827" y="59435"/>
                </a:lnTo>
                <a:lnTo>
                  <a:pt x="140208" y="60959"/>
                </a:lnTo>
                <a:lnTo>
                  <a:pt x="140208" y="74675"/>
                </a:lnTo>
                <a:lnTo>
                  <a:pt x="139827" y="76199"/>
                </a:lnTo>
                <a:close/>
              </a:path>
              <a:path w="140334" h="135890">
                <a:moveTo>
                  <a:pt x="29391" y="76199"/>
                </a:moveTo>
                <a:lnTo>
                  <a:pt x="28956" y="76199"/>
                </a:lnTo>
                <a:lnTo>
                  <a:pt x="28956" y="74675"/>
                </a:lnTo>
                <a:lnTo>
                  <a:pt x="29391" y="76199"/>
                </a:lnTo>
                <a:close/>
              </a:path>
              <a:path w="140334" h="135890">
                <a:moveTo>
                  <a:pt x="108585" y="84010"/>
                </a:moveTo>
                <a:lnTo>
                  <a:pt x="111252" y="74675"/>
                </a:lnTo>
                <a:lnTo>
                  <a:pt x="111252" y="76199"/>
                </a:lnTo>
                <a:lnTo>
                  <a:pt x="139827" y="76199"/>
                </a:lnTo>
                <a:lnTo>
                  <a:pt x="138684" y="80771"/>
                </a:lnTo>
                <a:lnTo>
                  <a:pt x="138684" y="82295"/>
                </a:lnTo>
                <a:lnTo>
                  <a:pt x="109728" y="82295"/>
                </a:lnTo>
                <a:lnTo>
                  <a:pt x="108585" y="84010"/>
                </a:lnTo>
                <a:close/>
              </a:path>
              <a:path w="140334" h="135890">
                <a:moveTo>
                  <a:pt x="32004" y="85343"/>
                </a:moveTo>
                <a:lnTo>
                  <a:pt x="30480" y="82295"/>
                </a:lnTo>
                <a:lnTo>
                  <a:pt x="31622" y="84010"/>
                </a:lnTo>
                <a:lnTo>
                  <a:pt x="32004" y="85343"/>
                </a:lnTo>
                <a:close/>
              </a:path>
              <a:path w="140334" h="135890">
                <a:moveTo>
                  <a:pt x="31622" y="84010"/>
                </a:moveTo>
                <a:lnTo>
                  <a:pt x="30480" y="82295"/>
                </a:lnTo>
                <a:lnTo>
                  <a:pt x="31133" y="82295"/>
                </a:lnTo>
                <a:lnTo>
                  <a:pt x="31622" y="84010"/>
                </a:lnTo>
                <a:close/>
              </a:path>
              <a:path w="140334" h="135890">
                <a:moveTo>
                  <a:pt x="108204" y="85343"/>
                </a:moveTo>
                <a:lnTo>
                  <a:pt x="108585" y="84010"/>
                </a:lnTo>
                <a:lnTo>
                  <a:pt x="109728" y="82295"/>
                </a:lnTo>
                <a:lnTo>
                  <a:pt x="108204" y="85343"/>
                </a:lnTo>
                <a:close/>
              </a:path>
              <a:path w="140334" h="135890">
                <a:moveTo>
                  <a:pt x="138176" y="85343"/>
                </a:moveTo>
                <a:lnTo>
                  <a:pt x="108204" y="85343"/>
                </a:lnTo>
                <a:lnTo>
                  <a:pt x="109728" y="82295"/>
                </a:lnTo>
                <a:lnTo>
                  <a:pt x="138684" y="82295"/>
                </a:lnTo>
                <a:lnTo>
                  <a:pt x="138620" y="84010"/>
                </a:lnTo>
                <a:lnTo>
                  <a:pt x="138176" y="85343"/>
                </a:lnTo>
                <a:close/>
              </a:path>
              <a:path w="140334" h="135890">
                <a:moveTo>
                  <a:pt x="32512" y="85343"/>
                </a:moveTo>
                <a:lnTo>
                  <a:pt x="32004" y="85343"/>
                </a:lnTo>
                <a:lnTo>
                  <a:pt x="31622" y="84010"/>
                </a:lnTo>
                <a:lnTo>
                  <a:pt x="32512" y="85343"/>
                </a:lnTo>
                <a:close/>
              </a:path>
              <a:path w="140334" h="135890">
                <a:moveTo>
                  <a:pt x="136144" y="91439"/>
                </a:moveTo>
                <a:lnTo>
                  <a:pt x="103632" y="91439"/>
                </a:lnTo>
                <a:lnTo>
                  <a:pt x="108585" y="84010"/>
                </a:lnTo>
                <a:lnTo>
                  <a:pt x="108204" y="85343"/>
                </a:lnTo>
                <a:lnTo>
                  <a:pt x="138176" y="85343"/>
                </a:lnTo>
                <a:lnTo>
                  <a:pt x="136144" y="91439"/>
                </a:lnTo>
                <a:close/>
              </a:path>
              <a:path w="140334" h="135890">
                <a:moveTo>
                  <a:pt x="37084" y="91439"/>
                </a:moveTo>
                <a:lnTo>
                  <a:pt x="36576" y="91439"/>
                </a:lnTo>
                <a:lnTo>
                  <a:pt x="35052" y="88391"/>
                </a:lnTo>
                <a:lnTo>
                  <a:pt x="37084" y="91439"/>
                </a:lnTo>
                <a:close/>
              </a:path>
              <a:path w="140334" h="135890">
                <a:moveTo>
                  <a:pt x="133350" y="97535"/>
                </a:moveTo>
                <a:lnTo>
                  <a:pt x="99060" y="97535"/>
                </a:lnTo>
                <a:lnTo>
                  <a:pt x="105155" y="88391"/>
                </a:lnTo>
                <a:lnTo>
                  <a:pt x="103632" y="91439"/>
                </a:lnTo>
                <a:lnTo>
                  <a:pt x="136144" y="91439"/>
                </a:lnTo>
                <a:lnTo>
                  <a:pt x="135636" y="92963"/>
                </a:lnTo>
                <a:lnTo>
                  <a:pt x="135636" y="94487"/>
                </a:lnTo>
                <a:lnTo>
                  <a:pt x="134112" y="96011"/>
                </a:lnTo>
                <a:lnTo>
                  <a:pt x="133350" y="97535"/>
                </a:lnTo>
                <a:close/>
              </a:path>
              <a:path w="140334" h="135890">
                <a:moveTo>
                  <a:pt x="42672" y="97535"/>
                </a:moveTo>
                <a:lnTo>
                  <a:pt x="41148" y="97535"/>
                </a:lnTo>
                <a:lnTo>
                  <a:pt x="39624" y="94487"/>
                </a:lnTo>
                <a:lnTo>
                  <a:pt x="42672" y="97535"/>
                </a:lnTo>
                <a:close/>
              </a:path>
              <a:path w="140334" h="135890">
                <a:moveTo>
                  <a:pt x="131064" y="102107"/>
                </a:moveTo>
                <a:lnTo>
                  <a:pt x="92964" y="102107"/>
                </a:lnTo>
                <a:lnTo>
                  <a:pt x="100584" y="94487"/>
                </a:lnTo>
                <a:lnTo>
                  <a:pt x="99060" y="97535"/>
                </a:lnTo>
                <a:lnTo>
                  <a:pt x="133350" y="97535"/>
                </a:lnTo>
                <a:lnTo>
                  <a:pt x="131064" y="102107"/>
                </a:lnTo>
                <a:close/>
              </a:path>
              <a:path w="140334" h="135890">
                <a:moveTo>
                  <a:pt x="48768" y="102107"/>
                </a:moveTo>
                <a:lnTo>
                  <a:pt x="47244" y="102107"/>
                </a:lnTo>
                <a:lnTo>
                  <a:pt x="45719" y="100583"/>
                </a:lnTo>
                <a:lnTo>
                  <a:pt x="48768" y="102107"/>
                </a:lnTo>
                <a:close/>
              </a:path>
              <a:path w="140334" h="135890">
                <a:moveTo>
                  <a:pt x="129539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92964" y="102107"/>
                </a:lnTo>
                <a:lnTo>
                  <a:pt x="131064" y="102107"/>
                </a:lnTo>
                <a:lnTo>
                  <a:pt x="129539" y="105155"/>
                </a:lnTo>
                <a:close/>
              </a:path>
              <a:path w="140334" h="135890">
                <a:moveTo>
                  <a:pt x="57150" y="105155"/>
                </a:moveTo>
                <a:lnTo>
                  <a:pt x="54864" y="105155"/>
                </a:lnTo>
                <a:lnTo>
                  <a:pt x="51816" y="103631"/>
                </a:lnTo>
                <a:lnTo>
                  <a:pt x="57150" y="105155"/>
                </a:lnTo>
                <a:close/>
              </a:path>
              <a:path w="140334" h="135890">
                <a:moveTo>
                  <a:pt x="128016" y="108203"/>
                </a:moveTo>
                <a:lnTo>
                  <a:pt x="71628" y="108203"/>
                </a:lnTo>
                <a:lnTo>
                  <a:pt x="70002" y="108000"/>
                </a:lnTo>
                <a:lnTo>
                  <a:pt x="79248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29539" y="105155"/>
                </a:lnTo>
                <a:lnTo>
                  <a:pt x="128016" y="106679"/>
                </a:lnTo>
                <a:lnTo>
                  <a:pt x="128016" y="108203"/>
                </a:lnTo>
                <a:close/>
              </a:path>
              <a:path w="140334" h="135890">
                <a:moveTo>
                  <a:pt x="71628" y="108203"/>
                </a:moveTo>
                <a:lnTo>
                  <a:pt x="68580" y="108203"/>
                </a:lnTo>
                <a:lnTo>
                  <a:pt x="70002" y="108000"/>
                </a:lnTo>
                <a:lnTo>
                  <a:pt x="71628" y="108203"/>
                </a:lnTo>
                <a:close/>
              </a:path>
              <a:path w="140334" h="135890">
                <a:moveTo>
                  <a:pt x="99060" y="131063"/>
                </a:moveTo>
                <a:lnTo>
                  <a:pt x="41148" y="131063"/>
                </a:lnTo>
                <a:lnTo>
                  <a:pt x="32004" y="124967"/>
                </a:lnTo>
                <a:lnTo>
                  <a:pt x="108204" y="124967"/>
                </a:lnTo>
                <a:lnTo>
                  <a:pt x="99060" y="131063"/>
                </a:lnTo>
                <a:close/>
              </a:path>
              <a:path w="140334" h="135890">
                <a:moveTo>
                  <a:pt x="83820" y="135635"/>
                </a:moveTo>
                <a:lnTo>
                  <a:pt x="56387" y="135635"/>
                </a:lnTo>
                <a:lnTo>
                  <a:pt x="54864" y="134111"/>
                </a:lnTo>
                <a:lnTo>
                  <a:pt x="44195" y="131063"/>
                </a:lnTo>
                <a:lnTo>
                  <a:pt x="96012" y="131063"/>
                </a:lnTo>
                <a:lnTo>
                  <a:pt x="85344" y="134111"/>
                </a:lnTo>
                <a:lnTo>
                  <a:pt x="83820" y="134111"/>
                </a:lnTo>
                <a:lnTo>
                  <a:pt x="83820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003792" y="5843015"/>
            <a:ext cx="113030" cy="108585"/>
          </a:xfrm>
          <a:custGeom>
            <a:avLst/>
            <a:gdLst/>
            <a:ahLst/>
            <a:cxnLst/>
            <a:rect l="l" t="t" r="r" b="b"/>
            <a:pathLst>
              <a:path w="113029" h="108585">
                <a:moveTo>
                  <a:pt x="56387" y="108203"/>
                </a:moveTo>
                <a:lnTo>
                  <a:pt x="34718" y="103917"/>
                </a:lnTo>
                <a:lnTo>
                  <a:pt x="16763" y="92201"/>
                </a:lnTo>
                <a:lnTo>
                  <a:pt x="4524" y="74771"/>
                </a:lnTo>
                <a:lnTo>
                  <a:pt x="0" y="53339"/>
                </a:lnTo>
                <a:lnTo>
                  <a:pt x="4524" y="32789"/>
                </a:lnTo>
                <a:lnTo>
                  <a:pt x="16764" y="15811"/>
                </a:lnTo>
                <a:lnTo>
                  <a:pt x="34718" y="4262"/>
                </a:lnTo>
                <a:lnTo>
                  <a:pt x="56387" y="0"/>
                </a:lnTo>
                <a:lnTo>
                  <a:pt x="78057" y="4262"/>
                </a:lnTo>
                <a:lnTo>
                  <a:pt x="96012" y="15811"/>
                </a:lnTo>
                <a:lnTo>
                  <a:pt x="108251" y="32789"/>
                </a:lnTo>
                <a:lnTo>
                  <a:pt x="112775" y="53339"/>
                </a:lnTo>
                <a:lnTo>
                  <a:pt x="108251" y="74771"/>
                </a:lnTo>
                <a:lnTo>
                  <a:pt x="96012" y="92201"/>
                </a:lnTo>
                <a:lnTo>
                  <a:pt x="78057" y="103917"/>
                </a:lnTo>
                <a:lnTo>
                  <a:pt x="56387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990076" y="5829300"/>
            <a:ext cx="140335" cy="135890"/>
          </a:xfrm>
          <a:custGeom>
            <a:avLst/>
            <a:gdLst/>
            <a:ahLst/>
            <a:cxnLst/>
            <a:rect l="l" t="t" r="r" b="b"/>
            <a:pathLst>
              <a:path w="140334" h="135889">
                <a:moveTo>
                  <a:pt x="82296" y="1524"/>
                </a:moveTo>
                <a:lnTo>
                  <a:pt x="57912" y="1524"/>
                </a:lnTo>
                <a:lnTo>
                  <a:pt x="68580" y="0"/>
                </a:lnTo>
                <a:lnTo>
                  <a:pt x="71628" y="0"/>
                </a:lnTo>
                <a:lnTo>
                  <a:pt x="82296" y="1524"/>
                </a:lnTo>
                <a:close/>
              </a:path>
              <a:path w="140334" h="135889">
                <a:moveTo>
                  <a:pt x="96012" y="4572"/>
                </a:moveTo>
                <a:lnTo>
                  <a:pt x="44195" y="4572"/>
                </a:lnTo>
                <a:lnTo>
                  <a:pt x="54864" y="1524"/>
                </a:lnTo>
                <a:lnTo>
                  <a:pt x="85344" y="1524"/>
                </a:lnTo>
                <a:lnTo>
                  <a:pt x="96012" y="4572"/>
                </a:lnTo>
                <a:close/>
              </a:path>
              <a:path w="140334" h="135889">
                <a:moveTo>
                  <a:pt x="108204" y="10668"/>
                </a:moveTo>
                <a:lnTo>
                  <a:pt x="32004" y="10668"/>
                </a:lnTo>
                <a:lnTo>
                  <a:pt x="41148" y="6096"/>
                </a:lnTo>
                <a:lnTo>
                  <a:pt x="42672" y="4572"/>
                </a:lnTo>
                <a:lnTo>
                  <a:pt x="97536" y="4572"/>
                </a:lnTo>
                <a:lnTo>
                  <a:pt x="99060" y="6096"/>
                </a:lnTo>
                <a:lnTo>
                  <a:pt x="108204" y="10668"/>
                </a:lnTo>
                <a:close/>
              </a:path>
              <a:path w="140334" h="135889">
                <a:moveTo>
                  <a:pt x="118872" y="19812"/>
                </a:moveTo>
                <a:lnTo>
                  <a:pt x="21336" y="19812"/>
                </a:lnTo>
                <a:lnTo>
                  <a:pt x="21336" y="18288"/>
                </a:lnTo>
                <a:lnTo>
                  <a:pt x="30480" y="12192"/>
                </a:lnTo>
                <a:lnTo>
                  <a:pt x="30480" y="10668"/>
                </a:lnTo>
                <a:lnTo>
                  <a:pt x="109728" y="10668"/>
                </a:lnTo>
                <a:lnTo>
                  <a:pt x="109728" y="12192"/>
                </a:lnTo>
                <a:lnTo>
                  <a:pt x="111252" y="12192"/>
                </a:lnTo>
                <a:lnTo>
                  <a:pt x="118872" y="18288"/>
                </a:lnTo>
                <a:lnTo>
                  <a:pt x="118872" y="19812"/>
                </a:lnTo>
                <a:close/>
              </a:path>
              <a:path w="140334" h="135889">
                <a:moveTo>
                  <a:pt x="87058" y="31623"/>
                </a:moveTo>
                <a:lnTo>
                  <a:pt x="77724" y="28956"/>
                </a:lnTo>
                <a:lnTo>
                  <a:pt x="13716" y="28956"/>
                </a:lnTo>
                <a:lnTo>
                  <a:pt x="19812" y="19812"/>
                </a:lnTo>
                <a:lnTo>
                  <a:pt x="120396" y="19812"/>
                </a:lnTo>
                <a:lnTo>
                  <a:pt x="128016" y="28956"/>
                </a:lnTo>
                <a:lnTo>
                  <a:pt x="129539" y="30480"/>
                </a:lnTo>
                <a:lnTo>
                  <a:pt x="85344" y="30480"/>
                </a:lnTo>
                <a:lnTo>
                  <a:pt x="87058" y="31623"/>
                </a:lnTo>
                <a:close/>
              </a:path>
              <a:path w="140334" h="135889">
                <a:moveTo>
                  <a:pt x="62484" y="106680"/>
                </a:moveTo>
                <a:lnTo>
                  <a:pt x="12192" y="106680"/>
                </a:lnTo>
                <a:lnTo>
                  <a:pt x="12192" y="105156"/>
                </a:lnTo>
                <a:lnTo>
                  <a:pt x="6096" y="96012"/>
                </a:lnTo>
                <a:lnTo>
                  <a:pt x="6096" y="94488"/>
                </a:lnTo>
                <a:lnTo>
                  <a:pt x="4572" y="92964"/>
                </a:lnTo>
                <a:lnTo>
                  <a:pt x="1524" y="82296"/>
                </a:lnTo>
                <a:lnTo>
                  <a:pt x="1524" y="80772"/>
                </a:lnTo>
                <a:lnTo>
                  <a:pt x="0" y="76200"/>
                </a:lnTo>
                <a:lnTo>
                  <a:pt x="0" y="60960"/>
                </a:lnTo>
                <a:lnTo>
                  <a:pt x="1524" y="54864"/>
                </a:lnTo>
                <a:lnTo>
                  <a:pt x="1524" y="51816"/>
                </a:lnTo>
                <a:lnTo>
                  <a:pt x="4572" y="42672"/>
                </a:lnTo>
                <a:lnTo>
                  <a:pt x="6096" y="41148"/>
                </a:lnTo>
                <a:lnTo>
                  <a:pt x="6096" y="39624"/>
                </a:lnTo>
                <a:lnTo>
                  <a:pt x="12192" y="30480"/>
                </a:lnTo>
                <a:lnTo>
                  <a:pt x="12192" y="28956"/>
                </a:lnTo>
                <a:lnTo>
                  <a:pt x="62484" y="28956"/>
                </a:lnTo>
                <a:lnTo>
                  <a:pt x="57912" y="30480"/>
                </a:lnTo>
                <a:lnTo>
                  <a:pt x="54864" y="30480"/>
                </a:lnTo>
                <a:lnTo>
                  <a:pt x="45719" y="35052"/>
                </a:lnTo>
                <a:lnTo>
                  <a:pt x="47244" y="35052"/>
                </a:lnTo>
                <a:lnTo>
                  <a:pt x="41529" y="39624"/>
                </a:lnTo>
                <a:lnTo>
                  <a:pt x="41148" y="39624"/>
                </a:lnTo>
                <a:lnTo>
                  <a:pt x="39624" y="41148"/>
                </a:lnTo>
                <a:lnTo>
                  <a:pt x="39928" y="41148"/>
                </a:lnTo>
                <a:lnTo>
                  <a:pt x="37490" y="44196"/>
                </a:lnTo>
                <a:lnTo>
                  <a:pt x="36576" y="44196"/>
                </a:lnTo>
                <a:lnTo>
                  <a:pt x="30480" y="53340"/>
                </a:lnTo>
                <a:lnTo>
                  <a:pt x="31496" y="53340"/>
                </a:lnTo>
                <a:lnTo>
                  <a:pt x="29463" y="59436"/>
                </a:lnTo>
                <a:lnTo>
                  <a:pt x="28956" y="59436"/>
                </a:lnTo>
                <a:lnTo>
                  <a:pt x="28956" y="76200"/>
                </a:lnTo>
                <a:lnTo>
                  <a:pt x="29463" y="76200"/>
                </a:lnTo>
                <a:lnTo>
                  <a:pt x="31496" y="82296"/>
                </a:lnTo>
                <a:lnTo>
                  <a:pt x="30480" y="82296"/>
                </a:lnTo>
                <a:lnTo>
                  <a:pt x="36576" y="91440"/>
                </a:lnTo>
                <a:lnTo>
                  <a:pt x="37490" y="91440"/>
                </a:lnTo>
                <a:lnTo>
                  <a:pt x="39928" y="94488"/>
                </a:lnTo>
                <a:lnTo>
                  <a:pt x="39624" y="94488"/>
                </a:lnTo>
                <a:lnTo>
                  <a:pt x="41148" y="96012"/>
                </a:lnTo>
                <a:lnTo>
                  <a:pt x="41529" y="96012"/>
                </a:lnTo>
                <a:lnTo>
                  <a:pt x="47244" y="100584"/>
                </a:lnTo>
                <a:lnTo>
                  <a:pt x="48005" y="100584"/>
                </a:lnTo>
                <a:lnTo>
                  <a:pt x="54864" y="105156"/>
                </a:lnTo>
                <a:lnTo>
                  <a:pt x="57911" y="105156"/>
                </a:lnTo>
                <a:lnTo>
                  <a:pt x="62484" y="106680"/>
                </a:lnTo>
                <a:close/>
              </a:path>
              <a:path w="140334" h="135889">
                <a:moveTo>
                  <a:pt x="53339" y="32004"/>
                </a:moveTo>
                <a:lnTo>
                  <a:pt x="54864" y="30480"/>
                </a:lnTo>
                <a:lnTo>
                  <a:pt x="57912" y="30480"/>
                </a:lnTo>
                <a:lnTo>
                  <a:pt x="53339" y="32004"/>
                </a:lnTo>
                <a:close/>
              </a:path>
              <a:path w="140334" h="135889">
                <a:moveTo>
                  <a:pt x="88391" y="32004"/>
                </a:moveTo>
                <a:lnTo>
                  <a:pt x="87058" y="31623"/>
                </a:lnTo>
                <a:lnTo>
                  <a:pt x="85344" y="30480"/>
                </a:lnTo>
                <a:lnTo>
                  <a:pt x="88391" y="32004"/>
                </a:lnTo>
                <a:close/>
              </a:path>
              <a:path w="140334" h="135889">
                <a:moveTo>
                  <a:pt x="130302" y="32004"/>
                </a:moveTo>
                <a:lnTo>
                  <a:pt x="88391" y="32004"/>
                </a:lnTo>
                <a:lnTo>
                  <a:pt x="85344" y="30480"/>
                </a:lnTo>
                <a:lnTo>
                  <a:pt x="129539" y="30480"/>
                </a:lnTo>
                <a:lnTo>
                  <a:pt x="130302" y="32004"/>
                </a:lnTo>
                <a:close/>
              </a:path>
              <a:path w="140334" h="135889">
                <a:moveTo>
                  <a:pt x="94488" y="36576"/>
                </a:moveTo>
                <a:lnTo>
                  <a:pt x="87058" y="31623"/>
                </a:lnTo>
                <a:lnTo>
                  <a:pt x="88391" y="32004"/>
                </a:lnTo>
                <a:lnTo>
                  <a:pt x="130302" y="32004"/>
                </a:lnTo>
                <a:lnTo>
                  <a:pt x="131826" y="35052"/>
                </a:lnTo>
                <a:lnTo>
                  <a:pt x="92964" y="35052"/>
                </a:lnTo>
                <a:lnTo>
                  <a:pt x="94488" y="36576"/>
                </a:lnTo>
                <a:close/>
              </a:path>
              <a:path w="140334" h="135889">
                <a:moveTo>
                  <a:pt x="100583" y="41148"/>
                </a:moveTo>
                <a:lnTo>
                  <a:pt x="92964" y="35052"/>
                </a:lnTo>
                <a:lnTo>
                  <a:pt x="131826" y="35052"/>
                </a:lnTo>
                <a:lnTo>
                  <a:pt x="134112" y="39624"/>
                </a:lnTo>
                <a:lnTo>
                  <a:pt x="99060" y="39624"/>
                </a:lnTo>
                <a:lnTo>
                  <a:pt x="100583" y="41148"/>
                </a:lnTo>
                <a:close/>
              </a:path>
              <a:path w="140334" h="135889">
                <a:moveTo>
                  <a:pt x="39624" y="41148"/>
                </a:moveTo>
                <a:lnTo>
                  <a:pt x="41148" y="39624"/>
                </a:lnTo>
                <a:lnTo>
                  <a:pt x="40470" y="40470"/>
                </a:lnTo>
                <a:lnTo>
                  <a:pt x="39624" y="41148"/>
                </a:lnTo>
                <a:close/>
              </a:path>
              <a:path w="140334" h="135889">
                <a:moveTo>
                  <a:pt x="40470" y="40470"/>
                </a:moveTo>
                <a:lnTo>
                  <a:pt x="41148" y="39624"/>
                </a:lnTo>
                <a:lnTo>
                  <a:pt x="41529" y="39624"/>
                </a:lnTo>
                <a:lnTo>
                  <a:pt x="40470" y="40470"/>
                </a:lnTo>
                <a:close/>
              </a:path>
              <a:path w="140334" h="135889">
                <a:moveTo>
                  <a:pt x="137160" y="47244"/>
                </a:moveTo>
                <a:lnTo>
                  <a:pt x="106679" y="47244"/>
                </a:lnTo>
                <a:lnTo>
                  <a:pt x="99060" y="39624"/>
                </a:lnTo>
                <a:lnTo>
                  <a:pt x="134112" y="39624"/>
                </a:lnTo>
                <a:lnTo>
                  <a:pt x="135636" y="41148"/>
                </a:lnTo>
                <a:lnTo>
                  <a:pt x="135636" y="42672"/>
                </a:lnTo>
                <a:lnTo>
                  <a:pt x="137160" y="47244"/>
                </a:lnTo>
                <a:close/>
              </a:path>
              <a:path w="140334" h="135889">
                <a:moveTo>
                  <a:pt x="39928" y="41148"/>
                </a:moveTo>
                <a:lnTo>
                  <a:pt x="39624" y="41148"/>
                </a:lnTo>
                <a:lnTo>
                  <a:pt x="40470" y="40470"/>
                </a:lnTo>
                <a:lnTo>
                  <a:pt x="39928" y="41148"/>
                </a:lnTo>
                <a:close/>
              </a:path>
              <a:path w="140334" h="135889">
                <a:moveTo>
                  <a:pt x="35052" y="47244"/>
                </a:moveTo>
                <a:lnTo>
                  <a:pt x="36576" y="44196"/>
                </a:lnTo>
                <a:lnTo>
                  <a:pt x="37490" y="44196"/>
                </a:lnTo>
                <a:lnTo>
                  <a:pt x="35052" y="47244"/>
                </a:lnTo>
                <a:close/>
              </a:path>
              <a:path w="140334" h="135889">
                <a:moveTo>
                  <a:pt x="138684" y="53340"/>
                </a:moveTo>
                <a:lnTo>
                  <a:pt x="109728" y="53340"/>
                </a:lnTo>
                <a:lnTo>
                  <a:pt x="103632" y="44196"/>
                </a:lnTo>
                <a:lnTo>
                  <a:pt x="106679" y="47244"/>
                </a:lnTo>
                <a:lnTo>
                  <a:pt x="137160" y="47244"/>
                </a:lnTo>
                <a:lnTo>
                  <a:pt x="138684" y="51816"/>
                </a:lnTo>
                <a:lnTo>
                  <a:pt x="138684" y="53340"/>
                </a:lnTo>
                <a:close/>
              </a:path>
              <a:path w="140334" h="135889">
                <a:moveTo>
                  <a:pt x="31496" y="53340"/>
                </a:moveTo>
                <a:lnTo>
                  <a:pt x="30480" y="53340"/>
                </a:lnTo>
                <a:lnTo>
                  <a:pt x="32004" y="51816"/>
                </a:lnTo>
                <a:lnTo>
                  <a:pt x="31496" y="53340"/>
                </a:lnTo>
                <a:close/>
              </a:path>
              <a:path w="140334" h="135889">
                <a:moveTo>
                  <a:pt x="111252" y="60960"/>
                </a:moveTo>
                <a:lnTo>
                  <a:pt x="108204" y="51816"/>
                </a:lnTo>
                <a:lnTo>
                  <a:pt x="109728" y="53340"/>
                </a:lnTo>
                <a:lnTo>
                  <a:pt x="138684" y="53340"/>
                </a:lnTo>
                <a:lnTo>
                  <a:pt x="138684" y="54864"/>
                </a:lnTo>
                <a:lnTo>
                  <a:pt x="140208" y="59436"/>
                </a:lnTo>
                <a:lnTo>
                  <a:pt x="111252" y="59436"/>
                </a:lnTo>
                <a:lnTo>
                  <a:pt x="111252" y="60960"/>
                </a:lnTo>
                <a:close/>
              </a:path>
              <a:path w="140334" h="135889">
                <a:moveTo>
                  <a:pt x="28956" y="60960"/>
                </a:moveTo>
                <a:lnTo>
                  <a:pt x="28956" y="59436"/>
                </a:lnTo>
                <a:lnTo>
                  <a:pt x="29463" y="59436"/>
                </a:lnTo>
                <a:lnTo>
                  <a:pt x="28956" y="60960"/>
                </a:lnTo>
                <a:close/>
              </a:path>
              <a:path w="140334" h="135889">
                <a:moveTo>
                  <a:pt x="139827" y="76200"/>
                </a:moveTo>
                <a:lnTo>
                  <a:pt x="111252" y="76200"/>
                </a:lnTo>
                <a:lnTo>
                  <a:pt x="111252" y="73152"/>
                </a:lnTo>
                <a:lnTo>
                  <a:pt x="112775" y="68580"/>
                </a:lnTo>
                <a:lnTo>
                  <a:pt x="111252" y="64008"/>
                </a:lnTo>
                <a:lnTo>
                  <a:pt x="111252" y="59436"/>
                </a:lnTo>
                <a:lnTo>
                  <a:pt x="140208" y="59436"/>
                </a:lnTo>
                <a:lnTo>
                  <a:pt x="140208" y="74676"/>
                </a:lnTo>
                <a:lnTo>
                  <a:pt x="139827" y="76200"/>
                </a:lnTo>
                <a:close/>
              </a:path>
              <a:path w="140334" h="135889">
                <a:moveTo>
                  <a:pt x="29463" y="76200"/>
                </a:moveTo>
                <a:lnTo>
                  <a:pt x="28956" y="76200"/>
                </a:lnTo>
                <a:lnTo>
                  <a:pt x="28956" y="74676"/>
                </a:lnTo>
                <a:lnTo>
                  <a:pt x="29463" y="76200"/>
                </a:lnTo>
                <a:close/>
              </a:path>
              <a:path w="140334" h="135889">
                <a:moveTo>
                  <a:pt x="108204" y="83820"/>
                </a:moveTo>
                <a:lnTo>
                  <a:pt x="111252" y="74676"/>
                </a:lnTo>
                <a:lnTo>
                  <a:pt x="111252" y="76200"/>
                </a:lnTo>
                <a:lnTo>
                  <a:pt x="139827" y="76200"/>
                </a:lnTo>
                <a:lnTo>
                  <a:pt x="138684" y="80772"/>
                </a:lnTo>
                <a:lnTo>
                  <a:pt x="138684" y="82296"/>
                </a:lnTo>
                <a:lnTo>
                  <a:pt x="109728" y="82296"/>
                </a:lnTo>
                <a:lnTo>
                  <a:pt x="108204" y="83820"/>
                </a:lnTo>
                <a:close/>
              </a:path>
              <a:path w="140334" h="135889">
                <a:moveTo>
                  <a:pt x="32004" y="83820"/>
                </a:moveTo>
                <a:lnTo>
                  <a:pt x="30480" y="82296"/>
                </a:lnTo>
                <a:lnTo>
                  <a:pt x="31496" y="82296"/>
                </a:lnTo>
                <a:lnTo>
                  <a:pt x="32004" y="83820"/>
                </a:lnTo>
                <a:close/>
              </a:path>
              <a:path w="140334" h="135889">
                <a:moveTo>
                  <a:pt x="103632" y="91440"/>
                </a:moveTo>
                <a:lnTo>
                  <a:pt x="109728" y="82296"/>
                </a:lnTo>
                <a:lnTo>
                  <a:pt x="138684" y="82296"/>
                </a:lnTo>
                <a:lnTo>
                  <a:pt x="136942" y="88392"/>
                </a:lnTo>
                <a:lnTo>
                  <a:pt x="106679" y="88392"/>
                </a:lnTo>
                <a:lnTo>
                  <a:pt x="103632" y="91440"/>
                </a:lnTo>
                <a:close/>
              </a:path>
              <a:path w="140334" h="135889">
                <a:moveTo>
                  <a:pt x="37490" y="91440"/>
                </a:moveTo>
                <a:lnTo>
                  <a:pt x="36576" y="91440"/>
                </a:lnTo>
                <a:lnTo>
                  <a:pt x="35052" y="88392"/>
                </a:lnTo>
                <a:lnTo>
                  <a:pt x="37490" y="91440"/>
                </a:lnTo>
                <a:close/>
              </a:path>
              <a:path w="140334" h="135889">
                <a:moveTo>
                  <a:pt x="134112" y="96012"/>
                </a:moveTo>
                <a:lnTo>
                  <a:pt x="99060" y="96012"/>
                </a:lnTo>
                <a:lnTo>
                  <a:pt x="106679" y="88392"/>
                </a:lnTo>
                <a:lnTo>
                  <a:pt x="136942" y="88392"/>
                </a:lnTo>
                <a:lnTo>
                  <a:pt x="135636" y="92964"/>
                </a:lnTo>
                <a:lnTo>
                  <a:pt x="135636" y="94488"/>
                </a:lnTo>
                <a:lnTo>
                  <a:pt x="134112" y="96012"/>
                </a:lnTo>
                <a:close/>
              </a:path>
              <a:path w="140334" h="135889">
                <a:moveTo>
                  <a:pt x="41148" y="96012"/>
                </a:moveTo>
                <a:lnTo>
                  <a:pt x="39624" y="94488"/>
                </a:lnTo>
                <a:lnTo>
                  <a:pt x="40470" y="95165"/>
                </a:lnTo>
                <a:lnTo>
                  <a:pt x="41148" y="96012"/>
                </a:lnTo>
                <a:close/>
              </a:path>
              <a:path w="140334" h="135889">
                <a:moveTo>
                  <a:pt x="40470" y="95165"/>
                </a:moveTo>
                <a:lnTo>
                  <a:pt x="39624" y="94488"/>
                </a:lnTo>
                <a:lnTo>
                  <a:pt x="39928" y="94488"/>
                </a:lnTo>
                <a:lnTo>
                  <a:pt x="40470" y="95165"/>
                </a:lnTo>
                <a:close/>
              </a:path>
              <a:path w="140334" h="135889">
                <a:moveTo>
                  <a:pt x="131826" y="100584"/>
                </a:moveTo>
                <a:lnTo>
                  <a:pt x="92964" y="100584"/>
                </a:lnTo>
                <a:lnTo>
                  <a:pt x="100584" y="94488"/>
                </a:lnTo>
                <a:lnTo>
                  <a:pt x="99060" y="96012"/>
                </a:lnTo>
                <a:lnTo>
                  <a:pt x="134112" y="96012"/>
                </a:lnTo>
                <a:lnTo>
                  <a:pt x="131826" y="100584"/>
                </a:lnTo>
                <a:close/>
              </a:path>
              <a:path w="140334" h="135889">
                <a:moveTo>
                  <a:pt x="41529" y="96012"/>
                </a:moveTo>
                <a:lnTo>
                  <a:pt x="41148" y="96012"/>
                </a:lnTo>
                <a:lnTo>
                  <a:pt x="40470" y="95165"/>
                </a:lnTo>
                <a:lnTo>
                  <a:pt x="41529" y="96012"/>
                </a:lnTo>
                <a:close/>
              </a:path>
              <a:path w="140334" h="135889">
                <a:moveTo>
                  <a:pt x="48005" y="100584"/>
                </a:moveTo>
                <a:lnTo>
                  <a:pt x="47244" y="100584"/>
                </a:lnTo>
                <a:lnTo>
                  <a:pt x="45719" y="99060"/>
                </a:lnTo>
                <a:lnTo>
                  <a:pt x="48005" y="100584"/>
                </a:lnTo>
                <a:close/>
              </a:path>
              <a:path w="140334" h="135889">
                <a:moveTo>
                  <a:pt x="87058" y="104013"/>
                </a:moveTo>
                <a:lnTo>
                  <a:pt x="94488" y="99060"/>
                </a:lnTo>
                <a:lnTo>
                  <a:pt x="92964" y="100584"/>
                </a:lnTo>
                <a:lnTo>
                  <a:pt x="131826" y="100584"/>
                </a:lnTo>
                <a:lnTo>
                  <a:pt x="130302" y="103632"/>
                </a:lnTo>
                <a:lnTo>
                  <a:pt x="88391" y="103632"/>
                </a:lnTo>
                <a:lnTo>
                  <a:pt x="87058" y="104013"/>
                </a:lnTo>
                <a:close/>
              </a:path>
              <a:path w="140334" h="135889">
                <a:moveTo>
                  <a:pt x="57911" y="105156"/>
                </a:moveTo>
                <a:lnTo>
                  <a:pt x="54864" y="105156"/>
                </a:lnTo>
                <a:lnTo>
                  <a:pt x="53339" y="103632"/>
                </a:lnTo>
                <a:lnTo>
                  <a:pt x="57911" y="105156"/>
                </a:lnTo>
                <a:close/>
              </a:path>
              <a:path w="140334" h="135889">
                <a:moveTo>
                  <a:pt x="85344" y="105156"/>
                </a:moveTo>
                <a:lnTo>
                  <a:pt x="87058" y="104013"/>
                </a:lnTo>
                <a:lnTo>
                  <a:pt x="88391" y="103632"/>
                </a:lnTo>
                <a:lnTo>
                  <a:pt x="85344" y="105156"/>
                </a:lnTo>
                <a:close/>
              </a:path>
              <a:path w="140334" h="135889">
                <a:moveTo>
                  <a:pt x="129539" y="105156"/>
                </a:moveTo>
                <a:lnTo>
                  <a:pt x="85344" y="105156"/>
                </a:lnTo>
                <a:lnTo>
                  <a:pt x="88391" y="103632"/>
                </a:lnTo>
                <a:lnTo>
                  <a:pt x="130302" y="103632"/>
                </a:lnTo>
                <a:lnTo>
                  <a:pt x="129539" y="105156"/>
                </a:lnTo>
                <a:close/>
              </a:path>
              <a:path w="140334" h="135889">
                <a:moveTo>
                  <a:pt x="120396" y="115824"/>
                </a:moveTo>
                <a:lnTo>
                  <a:pt x="19812" y="115824"/>
                </a:lnTo>
                <a:lnTo>
                  <a:pt x="13716" y="106680"/>
                </a:lnTo>
                <a:lnTo>
                  <a:pt x="77724" y="106680"/>
                </a:lnTo>
                <a:lnTo>
                  <a:pt x="87058" y="104013"/>
                </a:lnTo>
                <a:lnTo>
                  <a:pt x="85344" y="105156"/>
                </a:lnTo>
                <a:lnTo>
                  <a:pt x="129539" y="105156"/>
                </a:lnTo>
                <a:lnTo>
                  <a:pt x="128016" y="106680"/>
                </a:lnTo>
                <a:lnTo>
                  <a:pt x="120396" y="115824"/>
                </a:lnTo>
                <a:close/>
              </a:path>
              <a:path w="140334" h="135889">
                <a:moveTo>
                  <a:pt x="97536" y="131064"/>
                </a:moveTo>
                <a:lnTo>
                  <a:pt x="42672" y="131064"/>
                </a:lnTo>
                <a:lnTo>
                  <a:pt x="41148" y="129540"/>
                </a:lnTo>
                <a:lnTo>
                  <a:pt x="32004" y="124968"/>
                </a:lnTo>
                <a:lnTo>
                  <a:pt x="30480" y="123444"/>
                </a:lnTo>
                <a:lnTo>
                  <a:pt x="21336" y="117348"/>
                </a:lnTo>
                <a:lnTo>
                  <a:pt x="21336" y="115824"/>
                </a:lnTo>
                <a:lnTo>
                  <a:pt x="118872" y="115824"/>
                </a:lnTo>
                <a:lnTo>
                  <a:pt x="118872" y="117348"/>
                </a:lnTo>
                <a:lnTo>
                  <a:pt x="111252" y="123444"/>
                </a:lnTo>
                <a:lnTo>
                  <a:pt x="109728" y="123444"/>
                </a:lnTo>
                <a:lnTo>
                  <a:pt x="109728" y="124968"/>
                </a:lnTo>
                <a:lnTo>
                  <a:pt x="108204" y="124968"/>
                </a:lnTo>
                <a:lnTo>
                  <a:pt x="99060" y="129540"/>
                </a:lnTo>
                <a:lnTo>
                  <a:pt x="97536" y="131064"/>
                </a:lnTo>
                <a:close/>
              </a:path>
              <a:path w="140334" h="135889">
                <a:moveTo>
                  <a:pt x="85344" y="134112"/>
                </a:moveTo>
                <a:lnTo>
                  <a:pt x="54864" y="134112"/>
                </a:lnTo>
                <a:lnTo>
                  <a:pt x="44195" y="131064"/>
                </a:lnTo>
                <a:lnTo>
                  <a:pt x="96012" y="131064"/>
                </a:lnTo>
                <a:lnTo>
                  <a:pt x="85344" y="134112"/>
                </a:lnTo>
                <a:close/>
              </a:path>
              <a:path w="140334" h="135889">
                <a:moveTo>
                  <a:pt x="71628" y="135636"/>
                </a:moveTo>
                <a:lnTo>
                  <a:pt x="68580" y="135636"/>
                </a:lnTo>
                <a:lnTo>
                  <a:pt x="57912" y="134112"/>
                </a:lnTo>
                <a:lnTo>
                  <a:pt x="82296" y="134112"/>
                </a:lnTo>
                <a:lnTo>
                  <a:pt x="71628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032747" y="6515100"/>
            <a:ext cx="111760" cy="108585"/>
          </a:xfrm>
          <a:custGeom>
            <a:avLst/>
            <a:gdLst/>
            <a:ahLst/>
            <a:cxnLst/>
            <a:rect l="l" t="t" r="r" b="b"/>
            <a:pathLst>
              <a:path w="111759" h="108584">
                <a:moveTo>
                  <a:pt x="56387" y="108203"/>
                </a:moveTo>
                <a:lnTo>
                  <a:pt x="34075" y="103941"/>
                </a:lnTo>
                <a:lnTo>
                  <a:pt x="16192" y="92392"/>
                </a:lnTo>
                <a:lnTo>
                  <a:pt x="4310" y="75414"/>
                </a:lnTo>
                <a:lnTo>
                  <a:pt x="0" y="54863"/>
                </a:lnTo>
                <a:lnTo>
                  <a:pt x="4310" y="33432"/>
                </a:lnTo>
                <a:lnTo>
                  <a:pt x="16192" y="16001"/>
                </a:lnTo>
                <a:lnTo>
                  <a:pt x="34075" y="4286"/>
                </a:lnTo>
                <a:lnTo>
                  <a:pt x="56387" y="0"/>
                </a:lnTo>
                <a:lnTo>
                  <a:pt x="77819" y="4286"/>
                </a:lnTo>
                <a:lnTo>
                  <a:pt x="95250" y="16001"/>
                </a:lnTo>
                <a:lnTo>
                  <a:pt x="106965" y="33432"/>
                </a:lnTo>
                <a:lnTo>
                  <a:pt x="111252" y="54863"/>
                </a:lnTo>
                <a:lnTo>
                  <a:pt x="106965" y="75414"/>
                </a:lnTo>
                <a:lnTo>
                  <a:pt x="95250" y="92392"/>
                </a:lnTo>
                <a:lnTo>
                  <a:pt x="77819" y="103941"/>
                </a:lnTo>
                <a:lnTo>
                  <a:pt x="56387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17507" y="6501384"/>
            <a:ext cx="142240" cy="135890"/>
          </a:xfrm>
          <a:custGeom>
            <a:avLst/>
            <a:gdLst/>
            <a:ahLst/>
            <a:cxnLst/>
            <a:rect l="l" t="t" r="r" b="b"/>
            <a:pathLst>
              <a:path w="142240" h="135890">
                <a:moveTo>
                  <a:pt x="83820" y="1523"/>
                </a:moveTo>
                <a:lnTo>
                  <a:pt x="57912" y="1523"/>
                </a:lnTo>
                <a:lnTo>
                  <a:pt x="70104" y="0"/>
                </a:lnTo>
                <a:lnTo>
                  <a:pt x="71628" y="0"/>
                </a:lnTo>
                <a:lnTo>
                  <a:pt x="83820" y="1523"/>
                </a:lnTo>
                <a:close/>
              </a:path>
              <a:path w="142240" h="135890">
                <a:moveTo>
                  <a:pt x="108204" y="10667"/>
                </a:move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45719" y="4571"/>
                </a:lnTo>
                <a:lnTo>
                  <a:pt x="54864" y="1523"/>
                </a:lnTo>
                <a:lnTo>
                  <a:pt x="86868" y="1523"/>
                </a:lnTo>
                <a:lnTo>
                  <a:pt x="97536" y="4571"/>
                </a:lnTo>
                <a:lnTo>
                  <a:pt x="99060" y="6095"/>
                </a:lnTo>
                <a:lnTo>
                  <a:pt x="108204" y="10667"/>
                </a:lnTo>
                <a:close/>
              </a:path>
              <a:path w="142240" h="135890">
                <a:moveTo>
                  <a:pt x="109728" y="12191"/>
                </a:moveTo>
                <a:lnTo>
                  <a:pt x="32004" y="12191"/>
                </a:lnTo>
                <a:lnTo>
                  <a:pt x="32004" y="10667"/>
                </a:lnTo>
                <a:lnTo>
                  <a:pt x="109728" y="10667"/>
                </a:lnTo>
                <a:lnTo>
                  <a:pt x="109728" y="12191"/>
                </a:lnTo>
                <a:close/>
              </a:path>
              <a:path w="142240" h="135890">
                <a:moveTo>
                  <a:pt x="64008" y="106679"/>
                </a:moveTo>
                <a:lnTo>
                  <a:pt x="12192" y="106679"/>
                </a:lnTo>
                <a:lnTo>
                  <a:pt x="12192" y="105155"/>
                </a:lnTo>
                <a:lnTo>
                  <a:pt x="7620" y="96011"/>
                </a:lnTo>
                <a:lnTo>
                  <a:pt x="6096" y="96011"/>
                </a:lnTo>
                <a:lnTo>
                  <a:pt x="6096" y="92963"/>
                </a:lnTo>
                <a:lnTo>
                  <a:pt x="3048" y="83819"/>
                </a:lnTo>
                <a:lnTo>
                  <a:pt x="1524" y="82295"/>
                </a:lnTo>
                <a:lnTo>
                  <a:pt x="1524" y="76199"/>
                </a:lnTo>
                <a:lnTo>
                  <a:pt x="0" y="68579"/>
                </a:lnTo>
                <a:lnTo>
                  <a:pt x="1524" y="62483"/>
                </a:lnTo>
                <a:lnTo>
                  <a:pt x="1524" y="53339"/>
                </a:lnTo>
                <a:lnTo>
                  <a:pt x="3048" y="53339"/>
                </a:lnTo>
                <a:lnTo>
                  <a:pt x="6096" y="42671"/>
                </a:lnTo>
                <a:lnTo>
                  <a:pt x="6096" y="41147"/>
                </a:lnTo>
                <a:lnTo>
                  <a:pt x="7620" y="39623"/>
                </a:lnTo>
                <a:lnTo>
                  <a:pt x="12192" y="30479"/>
                </a:lnTo>
                <a:lnTo>
                  <a:pt x="13716" y="28955"/>
                </a:lnTo>
                <a:lnTo>
                  <a:pt x="19812" y="21335"/>
                </a:lnTo>
                <a:lnTo>
                  <a:pt x="22859" y="18287"/>
                </a:lnTo>
                <a:lnTo>
                  <a:pt x="30480" y="12191"/>
                </a:lnTo>
                <a:lnTo>
                  <a:pt x="111252" y="12191"/>
                </a:lnTo>
                <a:lnTo>
                  <a:pt x="118872" y="18287"/>
                </a:lnTo>
                <a:lnTo>
                  <a:pt x="121920" y="21335"/>
                </a:lnTo>
                <a:lnTo>
                  <a:pt x="128016" y="28955"/>
                </a:lnTo>
                <a:lnTo>
                  <a:pt x="64008" y="28955"/>
                </a:lnTo>
                <a:lnTo>
                  <a:pt x="58673" y="30479"/>
                </a:lnTo>
                <a:lnTo>
                  <a:pt x="56387" y="30479"/>
                </a:lnTo>
                <a:lnTo>
                  <a:pt x="53339" y="32003"/>
                </a:lnTo>
                <a:lnTo>
                  <a:pt x="53720" y="32003"/>
                </a:lnTo>
                <a:lnTo>
                  <a:pt x="45719" y="36575"/>
                </a:lnTo>
                <a:lnTo>
                  <a:pt x="46482" y="36575"/>
                </a:lnTo>
                <a:lnTo>
                  <a:pt x="39624" y="41147"/>
                </a:lnTo>
                <a:lnTo>
                  <a:pt x="41148" y="41147"/>
                </a:lnTo>
                <a:lnTo>
                  <a:pt x="35052" y="47243"/>
                </a:lnTo>
                <a:lnTo>
                  <a:pt x="35814" y="47243"/>
                </a:lnTo>
                <a:lnTo>
                  <a:pt x="28956" y="60959"/>
                </a:lnTo>
                <a:lnTo>
                  <a:pt x="29972" y="60959"/>
                </a:lnTo>
                <a:lnTo>
                  <a:pt x="28956" y="64007"/>
                </a:lnTo>
                <a:lnTo>
                  <a:pt x="28956" y="71627"/>
                </a:lnTo>
                <a:lnTo>
                  <a:pt x="29972" y="74675"/>
                </a:lnTo>
                <a:lnTo>
                  <a:pt x="28956" y="74675"/>
                </a:lnTo>
                <a:lnTo>
                  <a:pt x="32221" y="82295"/>
                </a:lnTo>
                <a:lnTo>
                  <a:pt x="32004" y="82295"/>
                </a:lnTo>
                <a:lnTo>
                  <a:pt x="36576" y="91439"/>
                </a:lnTo>
                <a:lnTo>
                  <a:pt x="37592" y="91439"/>
                </a:lnTo>
                <a:lnTo>
                  <a:pt x="40131" y="94487"/>
                </a:lnTo>
                <a:lnTo>
                  <a:pt x="39624" y="94487"/>
                </a:lnTo>
                <a:lnTo>
                  <a:pt x="42672" y="97535"/>
                </a:lnTo>
                <a:lnTo>
                  <a:pt x="43281" y="97535"/>
                </a:lnTo>
                <a:lnTo>
                  <a:pt x="46939" y="100583"/>
                </a:lnTo>
                <a:lnTo>
                  <a:pt x="45719" y="100583"/>
                </a:lnTo>
                <a:lnTo>
                  <a:pt x="48768" y="102107"/>
                </a:lnTo>
                <a:lnTo>
                  <a:pt x="49276" y="102107"/>
                </a:lnTo>
                <a:lnTo>
                  <a:pt x="56387" y="105155"/>
                </a:lnTo>
                <a:lnTo>
                  <a:pt x="58673" y="105155"/>
                </a:lnTo>
                <a:lnTo>
                  <a:pt x="64008" y="106679"/>
                </a:lnTo>
                <a:close/>
              </a:path>
              <a:path w="142240" h="135890">
                <a:moveTo>
                  <a:pt x="87630" y="31786"/>
                </a:moveTo>
                <a:lnTo>
                  <a:pt x="77724" y="28955"/>
                </a:lnTo>
                <a:lnTo>
                  <a:pt x="129539" y="28955"/>
                </a:lnTo>
                <a:lnTo>
                  <a:pt x="129539" y="30479"/>
                </a:lnTo>
                <a:lnTo>
                  <a:pt x="85344" y="30479"/>
                </a:lnTo>
                <a:lnTo>
                  <a:pt x="87630" y="31786"/>
                </a:lnTo>
                <a:close/>
              </a:path>
              <a:path w="142240" h="135890">
                <a:moveTo>
                  <a:pt x="53339" y="32003"/>
                </a:moveTo>
                <a:lnTo>
                  <a:pt x="56387" y="30479"/>
                </a:lnTo>
                <a:lnTo>
                  <a:pt x="54102" y="31786"/>
                </a:lnTo>
                <a:lnTo>
                  <a:pt x="53339" y="32003"/>
                </a:lnTo>
                <a:close/>
              </a:path>
              <a:path w="142240" h="135890">
                <a:moveTo>
                  <a:pt x="54102" y="31786"/>
                </a:moveTo>
                <a:lnTo>
                  <a:pt x="56387" y="30479"/>
                </a:lnTo>
                <a:lnTo>
                  <a:pt x="58673" y="30479"/>
                </a:lnTo>
                <a:lnTo>
                  <a:pt x="54102" y="31786"/>
                </a:lnTo>
                <a:close/>
              </a:path>
              <a:path w="142240" h="135890">
                <a:moveTo>
                  <a:pt x="88391" y="32003"/>
                </a:moveTo>
                <a:lnTo>
                  <a:pt x="87630" y="31786"/>
                </a:lnTo>
                <a:lnTo>
                  <a:pt x="85344" y="30479"/>
                </a:lnTo>
                <a:lnTo>
                  <a:pt x="88391" y="32003"/>
                </a:lnTo>
                <a:close/>
              </a:path>
              <a:path w="142240" h="135890">
                <a:moveTo>
                  <a:pt x="130555" y="32003"/>
                </a:moveTo>
                <a:lnTo>
                  <a:pt x="88391" y="32003"/>
                </a:lnTo>
                <a:lnTo>
                  <a:pt x="85344" y="30479"/>
                </a:lnTo>
                <a:lnTo>
                  <a:pt x="129539" y="30479"/>
                </a:lnTo>
                <a:lnTo>
                  <a:pt x="130555" y="32003"/>
                </a:lnTo>
                <a:close/>
              </a:path>
              <a:path w="142240" h="135890">
                <a:moveTo>
                  <a:pt x="53720" y="32003"/>
                </a:moveTo>
                <a:lnTo>
                  <a:pt x="53339" y="32003"/>
                </a:lnTo>
                <a:lnTo>
                  <a:pt x="54102" y="31786"/>
                </a:lnTo>
                <a:lnTo>
                  <a:pt x="53720" y="32003"/>
                </a:lnTo>
                <a:close/>
              </a:path>
              <a:path w="142240" h="135890">
                <a:moveTo>
                  <a:pt x="133604" y="36575"/>
                </a:moveTo>
                <a:lnTo>
                  <a:pt x="96012" y="36575"/>
                </a:lnTo>
                <a:lnTo>
                  <a:pt x="87630" y="31786"/>
                </a:lnTo>
                <a:lnTo>
                  <a:pt x="88391" y="32003"/>
                </a:lnTo>
                <a:lnTo>
                  <a:pt x="130555" y="32003"/>
                </a:lnTo>
                <a:lnTo>
                  <a:pt x="133604" y="36575"/>
                </a:lnTo>
                <a:close/>
              </a:path>
              <a:path w="142240" h="135890">
                <a:moveTo>
                  <a:pt x="46482" y="36575"/>
                </a:moveTo>
                <a:lnTo>
                  <a:pt x="45719" y="36575"/>
                </a:lnTo>
                <a:lnTo>
                  <a:pt x="48768" y="35051"/>
                </a:lnTo>
                <a:lnTo>
                  <a:pt x="46482" y="36575"/>
                </a:lnTo>
                <a:close/>
              </a:path>
              <a:path w="142240" h="135890">
                <a:moveTo>
                  <a:pt x="135636" y="41147"/>
                </a:moveTo>
                <a:lnTo>
                  <a:pt x="102108" y="41147"/>
                </a:lnTo>
                <a:lnTo>
                  <a:pt x="92964" y="35051"/>
                </a:lnTo>
                <a:lnTo>
                  <a:pt x="96012" y="36575"/>
                </a:lnTo>
                <a:lnTo>
                  <a:pt x="133604" y="36575"/>
                </a:lnTo>
                <a:lnTo>
                  <a:pt x="135636" y="39623"/>
                </a:lnTo>
                <a:lnTo>
                  <a:pt x="135636" y="41147"/>
                </a:lnTo>
                <a:close/>
              </a:path>
              <a:path w="142240" h="135890">
                <a:moveTo>
                  <a:pt x="41148" y="41147"/>
                </a:moveTo>
                <a:lnTo>
                  <a:pt x="39624" y="41147"/>
                </a:lnTo>
                <a:lnTo>
                  <a:pt x="42672" y="39623"/>
                </a:lnTo>
                <a:lnTo>
                  <a:pt x="41148" y="41147"/>
                </a:lnTo>
                <a:close/>
              </a:path>
              <a:path w="142240" h="135890">
                <a:moveTo>
                  <a:pt x="136942" y="47243"/>
                </a:moveTo>
                <a:lnTo>
                  <a:pt x="106679" y="47243"/>
                </a:lnTo>
                <a:lnTo>
                  <a:pt x="99060" y="39623"/>
                </a:lnTo>
                <a:lnTo>
                  <a:pt x="102108" y="41147"/>
                </a:lnTo>
                <a:lnTo>
                  <a:pt x="135636" y="41147"/>
                </a:lnTo>
                <a:lnTo>
                  <a:pt x="135636" y="42671"/>
                </a:lnTo>
                <a:lnTo>
                  <a:pt x="136942" y="47243"/>
                </a:lnTo>
                <a:close/>
              </a:path>
              <a:path w="142240" h="135890">
                <a:moveTo>
                  <a:pt x="35814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814" y="47243"/>
                </a:lnTo>
                <a:close/>
              </a:path>
              <a:path w="142240" h="135890">
                <a:moveTo>
                  <a:pt x="140208" y="60959"/>
                </a:moveTo>
                <a:lnTo>
                  <a:pt x="112775" y="60959"/>
                </a:lnTo>
                <a:lnTo>
                  <a:pt x="105155" y="45719"/>
                </a:lnTo>
                <a:lnTo>
                  <a:pt x="106679" y="47243"/>
                </a:lnTo>
                <a:lnTo>
                  <a:pt x="136942" y="47243"/>
                </a:lnTo>
                <a:lnTo>
                  <a:pt x="138684" y="53339"/>
                </a:lnTo>
                <a:lnTo>
                  <a:pt x="140208" y="53339"/>
                </a:lnTo>
                <a:lnTo>
                  <a:pt x="140208" y="60959"/>
                </a:lnTo>
                <a:close/>
              </a:path>
              <a:path w="142240" h="135890">
                <a:moveTo>
                  <a:pt x="29972" y="60959"/>
                </a:moveTo>
                <a:lnTo>
                  <a:pt x="28956" y="60959"/>
                </a:lnTo>
                <a:lnTo>
                  <a:pt x="30480" y="59435"/>
                </a:lnTo>
                <a:lnTo>
                  <a:pt x="29972" y="60959"/>
                </a:lnTo>
                <a:close/>
              </a:path>
              <a:path w="142240" h="135890">
                <a:moveTo>
                  <a:pt x="111252" y="76199"/>
                </a:moveTo>
                <a:lnTo>
                  <a:pt x="112775" y="73151"/>
                </a:lnTo>
                <a:lnTo>
                  <a:pt x="112775" y="65531"/>
                </a:lnTo>
                <a:lnTo>
                  <a:pt x="111252" y="59435"/>
                </a:lnTo>
                <a:lnTo>
                  <a:pt x="112775" y="60959"/>
                </a:lnTo>
                <a:lnTo>
                  <a:pt x="140208" y="60959"/>
                </a:lnTo>
                <a:lnTo>
                  <a:pt x="141732" y="67055"/>
                </a:lnTo>
                <a:lnTo>
                  <a:pt x="140208" y="74675"/>
                </a:lnTo>
                <a:lnTo>
                  <a:pt x="112775" y="74675"/>
                </a:lnTo>
                <a:lnTo>
                  <a:pt x="111252" y="76199"/>
                </a:lnTo>
                <a:close/>
              </a:path>
              <a:path w="142240" h="135890">
                <a:moveTo>
                  <a:pt x="30480" y="76199"/>
                </a:moveTo>
                <a:lnTo>
                  <a:pt x="28956" y="74675"/>
                </a:lnTo>
                <a:lnTo>
                  <a:pt x="29972" y="74675"/>
                </a:lnTo>
                <a:lnTo>
                  <a:pt x="30480" y="76199"/>
                </a:lnTo>
                <a:close/>
              </a:path>
              <a:path w="142240" h="135890">
                <a:moveTo>
                  <a:pt x="108204" y="85343"/>
                </a:moveTo>
                <a:lnTo>
                  <a:pt x="112775" y="74675"/>
                </a:lnTo>
                <a:lnTo>
                  <a:pt x="140208" y="74675"/>
                </a:lnTo>
                <a:lnTo>
                  <a:pt x="140208" y="82295"/>
                </a:lnTo>
                <a:lnTo>
                  <a:pt x="109728" y="82295"/>
                </a:lnTo>
                <a:lnTo>
                  <a:pt x="108204" y="85343"/>
                </a:lnTo>
                <a:close/>
              </a:path>
              <a:path w="142240" h="135890">
                <a:moveTo>
                  <a:pt x="33528" y="85343"/>
                </a:moveTo>
                <a:lnTo>
                  <a:pt x="32004" y="82295"/>
                </a:lnTo>
                <a:lnTo>
                  <a:pt x="32221" y="82295"/>
                </a:lnTo>
                <a:lnTo>
                  <a:pt x="33528" y="85343"/>
                </a:lnTo>
                <a:close/>
              </a:path>
              <a:path w="142240" h="135890">
                <a:moveTo>
                  <a:pt x="136144" y="91439"/>
                </a:moveTo>
                <a:lnTo>
                  <a:pt x="105155" y="91439"/>
                </a:lnTo>
                <a:lnTo>
                  <a:pt x="109728" y="82295"/>
                </a:lnTo>
                <a:lnTo>
                  <a:pt x="140208" y="82295"/>
                </a:lnTo>
                <a:lnTo>
                  <a:pt x="138684" y="83819"/>
                </a:lnTo>
                <a:lnTo>
                  <a:pt x="136144" y="91439"/>
                </a:lnTo>
                <a:close/>
              </a:path>
              <a:path w="142240" h="135890">
                <a:moveTo>
                  <a:pt x="37592" y="91439"/>
                </a:moveTo>
                <a:lnTo>
                  <a:pt x="36576" y="91439"/>
                </a:lnTo>
                <a:lnTo>
                  <a:pt x="35052" y="88391"/>
                </a:lnTo>
                <a:lnTo>
                  <a:pt x="37592" y="91439"/>
                </a:lnTo>
                <a:close/>
              </a:path>
              <a:path w="142240" h="135890">
                <a:moveTo>
                  <a:pt x="100445" y="95873"/>
                </a:moveTo>
                <a:lnTo>
                  <a:pt x="106679" y="88391"/>
                </a:lnTo>
                <a:lnTo>
                  <a:pt x="105155" y="91439"/>
                </a:lnTo>
                <a:lnTo>
                  <a:pt x="136144" y="91439"/>
                </a:lnTo>
                <a:lnTo>
                  <a:pt x="135636" y="92963"/>
                </a:lnTo>
                <a:lnTo>
                  <a:pt x="135636" y="94487"/>
                </a:lnTo>
                <a:lnTo>
                  <a:pt x="102108" y="94487"/>
                </a:lnTo>
                <a:lnTo>
                  <a:pt x="100445" y="95873"/>
                </a:lnTo>
                <a:close/>
              </a:path>
              <a:path w="142240" h="135890">
                <a:moveTo>
                  <a:pt x="42672" y="97535"/>
                </a:moveTo>
                <a:lnTo>
                  <a:pt x="39624" y="94487"/>
                </a:lnTo>
                <a:lnTo>
                  <a:pt x="41286" y="95873"/>
                </a:lnTo>
                <a:lnTo>
                  <a:pt x="42672" y="97535"/>
                </a:lnTo>
                <a:close/>
              </a:path>
              <a:path w="142240" h="135890">
                <a:moveTo>
                  <a:pt x="41286" y="95873"/>
                </a:moveTo>
                <a:lnTo>
                  <a:pt x="39624" y="94487"/>
                </a:lnTo>
                <a:lnTo>
                  <a:pt x="40131" y="94487"/>
                </a:lnTo>
                <a:lnTo>
                  <a:pt x="41286" y="95873"/>
                </a:lnTo>
                <a:close/>
              </a:path>
              <a:path w="142240" h="135890">
                <a:moveTo>
                  <a:pt x="99060" y="97535"/>
                </a:moveTo>
                <a:lnTo>
                  <a:pt x="100445" y="95873"/>
                </a:lnTo>
                <a:lnTo>
                  <a:pt x="102108" y="94487"/>
                </a:lnTo>
                <a:lnTo>
                  <a:pt x="99060" y="97535"/>
                </a:lnTo>
                <a:close/>
              </a:path>
              <a:path w="142240" h="135890">
                <a:moveTo>
                  <a:pt x="134620" y="97535"/>
                </a:moveTo>
                <a:lnTo>
                  <a:pt x="99060" y="97535"/>
                </a:lnTo>
                <a:lnTo>
                  <a:pt x="102108" y="94487"/>
                </a:lnTo>
                <a:lnTo>
                  <a:pt x="135636" y="94487"/>
                </a:lnTo>
                <a:lnTo>
                  <a:pt x="135636" y="96011"/>
                </a:lnTo>
                <a:lnTo>
                  <a:pt x="134620" y="97535"/>
                </a:lnTo>
                <a:close/>
              </a:path>
              <a:path w="142240" h="135890">
                <a:moveTo>
                  <a:pt x="43281" y="97535"/>
                </a:moveTo>
                <a:lnTo>
                  <a:pt x="42672" y="97535"/>
                </a:lnTo>
                <a:lnTo>
                  <a:pt x="41286" y="95873"/>
                </a:lnTo>
                <a:lnTo>
                  <a:pt x="43281" y="97535"/>
                </a:lnTo>
                <a:close/>
              </a:path>
              <a:path w="142240" h="135890">
                <a:moveTo>
                  <a:pt x="93501" y="101659"/>
                </a:moveTo>
                <a:lnTo>
                  <a:pt x="100445" y="95873"/>
                </a:lnTo>
                <a:lnTo>
                  <a:pt x="99060" y="97535"/>
                </a:lnTo>
                <a:lnTo>
                  <a:pt x="134620" y="97535"/>
                </a:lnTo>
                <a:lnTo>
                  <a:pt x="132588" y="100583"/>
                </a:lnTo>
                <a:lnTo>
                  <a:pt x="96012" y="100583"/>
                </a:lnTo>
                <a:lnTo>
                  <a:pt x="93501" y="101659"/>
                </a:lnTo>
                <a:close/>
              </a:path>
              <a:path w="142240" h="135890">
                <a:moveTo>
                  <a:pt x="48768" y="102107"/>
                </a:moveTo>
                <a:lnTo>
                  <a:pt x="45719" y="100583"/>
                </a:lnTo>
                <a:lnTo>
                  <a:pt x="48230" y="101659"/>
                </a:lnTo>
                <a:lnTo>
                  <a:pt x="48768" y="102107"/>
                </a:lnTo>
                <a:close/>
              </a:path>
              <a:path w="142240" h="135890">
                <a:moveTo>
                  <a:pt x="48230" y="101659"/>
                </a:moveTo>
                <a:lnTo>
                  <a:pt x="45719" y="100583"/>
                </a:lnTo>
                <a:lnTo>
                  <a:pt x="46939" y="100583"/>
                </a:lnTo>
                <a:lnTo>
                  <a:pt x="48230" y="101659"/>
                </a:lnTo>
                <a:close/>
              </a:path>
              <a:path w="142240" h="135890">
                <a:moveTo>
                  <a:pt x="92964" y="102107"/>
                </a:moveTo>
                <a:lnTo>
                  <a:pt x="93501" y="101659"/>
                </a:lnTo>
                <a:lnTo>
                  <a:pt x="96012" y="100583"/>
                </a:lnTo>
                <a:lnTo>
                  <a:pt x="92964" y="102107"/>
                </a:lnTo>
                <a:close/>
              </a:path>
              <a:path w="142240" h="135890">
                <a:moveTo>
                  <a:pt x="131572" y="102107"/>
                </a:moveTo>
                <a:lnTo>
                  <a:pt x="92964" y="102107"/>
                </a:lnTo>
                <a:lnTo>
                  <a:pt x="96012" y="100583"/>
                </a:lnTo>
                <a:lnTo>
                  <a:pt x="132588" y="100583"/>
                </a:lnTo>
                <a:lnTo>
                  <a:pt x="131572" y="102107"/>
                </a:lnTo>
                <a:close/>
              </a:path>
              <a:path w="142240" h="135890">
                <a:moveTo>
                  <a:pt x="49276" y="102107"/>
                </a:moveTo>
                <a:lnTo>
                  <a:pt x="48768" y="102107"/>
                </a:lnTo>
                <a:lnTo>
                  <a:pt x="48230" y="101659"/>
                </a:lnTo>
                <a:lnTo>
                  <a:pt x="49276" y="102107"/>
                </a:lnTo>
                <a:close/>
              </a:path>
              <a:path w="142240" h="135890">
                <a:moveTo>
                  <a:pt x="129539" y="105155"/>
                </a:moveTo>
                <a:lnTo>
                  <a:pt x="85344" y="105155"/>
                </a:lnTo>
                <a:lnTo>
                  <a:pt x="93501" y="101659"/>
                </a:lnTo>
                <a:lnTo>
                  <a:pt x="92964" y="102107"/>
                </a:lnTo>
                <a:lnTo>
                  <a:pt x="131572" y="102107"/>
                </a:lnTo>
                <a:lnTo>
                  <a:pt x="129539" y="105155"/>
                </a:lnTo>
                <a:close/>
              </a:path>
              <a:path w="142240" h="135890">
                <a:moveTo>
                  <a:pt x="58673" y="105155"/>
                </a:moveTo>
                <a:lnTo>
                  <a:pt x="56387" y="105155"/>
                </a:lnTo>
                <a:lnTo>
                  <a:pt x="53339" y="103631"/>
                </a:lnTo>
                <a:lnTo>
                  <a:pt x="58673" y="105155"/>
                </a:lnTo>
                <a:close/>
              </a:path>
              <a:path w="142240" h="135890">
                <a:moveTo>
                  <a:pt x="128016" y="108203"/>
                </a:moveTo>
                <a:lnTo>
                  <a:pt x="71628" y="108203"/>
                </a:lnTo>
                <a:lnTo>
                  <a:pt x="70866" y="108095"/>
                </a:lnTo>
                <a:lnTo>
                  <a:pt x="80772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29539" y="105155"/>
                </a:lnTo>
                <a:lnTo>
                  <a:pt x="129539" y="106679"/>
                </a:lnTo>
                <a:lnTo>
                  <a:pt x="128016" y="108203"/>
                </a:lnTo>
                <a:close/>
              </a:path>
              <a:path w="142240" h="135890">
                <a:moveTo>
                  <a:pt x="121920" y="115823"/>
                </a:moveTo>
                <a:lnTo>
                  <a:pt x="19812" y="115823"/>
                </a:lnTo>
                <a:lnTo>
                  <a:pt x="13716" y="108203"/>
                </a:lnTo>
                <a:lnTo>
                  <a:pt x="13716" y="106679"/>
                </a:lnTo>
                <a:lnTo>
                  <a:pt x="60960" y="106679"/>
                </a:lnTo>
                <a:lnTo>
                  <a:pt x="70866" y="108095"/>
                </a:lnTo>
                <a:lnTo>
                  <a:pt x="70104" y="108203"/>
                </a:lnTo>
                <a:lnTo>
                  <a:pt x="128016" y="108203"/>
                </a:lnTo>
                <a:lnTo>
                  <a:pt x="121920" y="115823"/>
                </a:lnTo>
                <a:close/>
              </a:path>
              <a:path w="142240" h="135890">
                <a:moveTo>
                  <a:pt x="71628" y="108203"/>
                </a:moveTo>
                <a:lnTo>
                  <a:pt x="70104" y="108203"/>
                </a:lnTo>
                <a:lnTo>
                  <a:pt x="70866" y="108095"/>
                </a:lnTo>
                <a:lnTo>
                  <a:pt x="71628" y="108203"/>
                </a:lnTo>
                <a:close/>
              </a:path>
              <a:path w="142240" h="135890">
                <a:moveTo>
                  <a:pt x="120396" y="117347"/>
                </a:moveTo>
                <a:lnTo>
                  <a:pt x="21336" y="117347"/>
                </a:lnTo>
                <a:lnTo>
                  <a:pt x="21336" y="115823"/>
                </a:lnTo>
                <a:lnTo>
                  <a:pt x="120396" y="115823"/>
                </a:lnTo>
                <a:lnTo>
                  <a:pt x="120396" y="117347"/>
                </a:lnTo>
                <a:close/>
              </a:path>
              <a:path w="142240" h="135890">
                <a:moveTo>
                  <a:pt x="109728" y="124967"/>
                </a:moveTo>
                <a:lnTo>
                  <a:pt x="32004" y="124967"/>
                </a:lnTo>
                <a:lnTo>
                  <a:pt x="30480" y="123443"/>
                </a:lnTo>
                <a:lnTo>
                  <a:pt x="22859" y="117347"/>
                </a:lnTo>
                <a:lnTo>
                  <a:pt x="118872" y="117347"/>
                </a:lnTo>
                <a:lnTo>
                  <a:pt x="111252" y="123443"/>
                </a:lnTo>
                <a:lnTo>
                  <a:pt x="109728" y="124967"/>
                </a:lnTo>
                <a:close/>
              </a:path>
              <a:path w="142240" h="135890">
                <a:moveTo>
                  <a:pt x="99060" y="131063"/>
                </a:moveTo>
                <a:lnTo>
                  <a:pt x="42672" y="131063"/>
                </a:lnTo>
                <a:lnTo>
                  <a:pt x="33528" y="124967"/>
                </a:lnTo>
                <a:lnTo>
                  <a:pt x="108204" y="124967"/>
                </a:lnTo>
                <a:lnTo>
                  <a:pt x="99060" y="131063"/>
                </a:lnTo>
                <a:close/>
              </a:path>
              <a:path w="142240" h="135890">
                <a:moveTo>
                  <a:pt x="86868" y="134111"/>
                </a:moveTo>
                <a:lnTo>
                  <a:pt x="54864" y="134111"/>
                </a:lnTo>
                <a:lnTo>
                  <a:pt x="45719" y="131063"/>
                </a:lnTo>
                <a:lnTo>
                  <a:pt x="97536" y="131063"/>
                </a:lnTo>
                <a:lnTo>
                  <a:pt x="86868" y="134111"/>
                </a:lnTo>
                <a:close/>
              </a:path>
              <a:path w="142240" h="135890">
                <a:moveTo>
                  <a:pt x="83820" y="135635"/>
                </a:moveTo>
                <a:lnTo>
                  <a:pt x="57912" y="135635"/>
                </a:lnTo>
                <a:lnTo>
                  <a:pt x="56387" y="134111"/>
                </a:lnTo>
                <a:lnTo>
                  <a:pt x="85344" y="134111"/>
                </a:lnTo>
                <a:lnTo>
                  <a:pt x="83820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204243" y="5855493"/>
            <a:ext cx="94297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24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差分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输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入级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57" name="object 57"/>
          <p:cNvSpPr txBox="1"/>
          <p:nvPr/>
        </p:nvSpPr>
        <p:spPr>
          <a:xfrm>
            <a:off x="4677171" y="6053137"/>
            <a:ext cx="3548379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17470" algn="l"/>
              </a:tabLst>
            </a:pP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益</a:t>
            </a:r>
            <a:r>
              <a:rPr dirty="0" sz="2400">
                <a:latin typeface="宋体"/>
                <a:cs typeface="宋体"/>
              </a:rPr>
              <a:t>级	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出级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09200" y="5992399"/>
            <a:ext cx="21717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4305" sz="2400" spc="-37">
                <a:latin typeface="Palatino Linotype"/>
                <a:cs typeface="Palatino Linotype"/>
              </a:rPr>
              <a:t>i</a:t>
            </a:r>
            <a:endParaRPr baseline="-24305" sz="24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04773" y="5983172"/>
            <a:ext cx="26289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4305" sz="2400" spc="-120">
                <a:latin typeface="Palatino Linotype"/>
                <a:cs typeface="Palatino Linotype"/>
              </a:rPr>
              <a:t>o</a:t>
            </a:r>
            <a:endParaRPr baseline="-24305"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93" y="642063"/>
            <a:ext cx="3754754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Palatino Linotype"/>
                <a:cs typeface="Palatino Linotype"/>
              </a:rPr>
              <a:t>6.1</a:t>
            </a:r>
            <a:r>
              <a:rPr dirty="0" sz="3200" spc="-75">
                <a:latin typeface="Palatino Linotype"/>
                <a:cs typeface="Palatino Linotype"/>
              </a:rPr>
              <a:t> </a:t>
            </a:r>
            <a:r>
              <a:rPr dirty="0" sz="3200">
                <a:latin typeface="宋体"/>
                <a:cs typeface="宋体"/>
              </a:rPr>
              <a:t>差分</a:t>
            </a:r>
            <a:r>
              <a:rPr dirty="0" sz="3200">
                <a:latin typeface="Palatino Linotype"/>
                <a:cs typeface="Palatino Linotype"/>
              </a:rPr>
              <a:t>(</a:t>
            </a:r>
            <a:r>
              <a:rPr dirty="0" sz="3200">
                <a:latin typeface="宋体"/>
                <a:cs typeface="宋体"/>
              </a:rPr>
              <a:t>差动</a:t>
            </a:r>
            <a:r>
              <a:rPr dirty="0" sz="3200">
                <a:latin typeface="Palatino Linotype"/>
                <a:cs typeface="Palatino Linotype"/>
              </a:rPr>
              <a:t>)</a:t>
            </a:r>
            <a:r>
              <a:rPr dirty="0" sz="3200">
                <a:latin typeface="宋体"/>
                <a:cs typeface="宋体"/>
              </a:rPr>
              <a:t>放大器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9909" y="692862"/>
            <a:ext cx="21564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Palatino Linotype"/>
                <a:cs typeface="Palatino Linotype"/>
              </a:rPr>
              <a:t>1.</a:t>
            </a:r>
            <a:r>
              <a:rPr dirty="0" sz="2800" spc="-9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概念的引入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0546" y="1547812"/>
            <a:ext cx="706945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目标：只放大有用信号，抑制零漂和环境噪声干扰。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884" y="4708921"/>
            <a:ext cx="6492240" cy="189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两个信号之差可以抵消干扰，保留有用信号。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FF0000"/>
                </a:solidFill>
                <a:latin typeface="Palatino Linotype"/>
                <a:cs typeface="Palatino Linotype"/>
              </a:rPr>
              <a:t>1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）差分放大的概念：</a:t>
            </a:r>
            <a:endParaRPr sz="2400">
              <a:latin typeface="宋体"/>
              <a:cs typeface="宋体"/>
            </a:endParaRPr>
          </a:p>
          <a:p>
            <a:pPr marL="782320">
              <a:lnSpc>
                <a:spcPct val="100000"/>
              </a:lnSpc>
              <a:spcBef>
                <a:spcPts val="1090"/>
              </a:spcBef>
            </a:pPr>
            <a:r>
              <a:rPr dirty="0" sz="2400" spc="-5">
                <a:latin typeface="Times New Roman"/>
                <a:cs typeface="Times New Roman"/>
              </a:rPr>
              <a:t>•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放大信号之差（差模放大）；</a:t>
            </a:r>
            <a:endParaRPr sz="2400">
              <a:latin typeface="宋体"/>
              <a:cs typeface="宋体"/>
            </a:endParaRPr>
          </a:p>
          <a:p>
            <a:pPr marL="782320">
              <a:lnSpc>
                <a:spcPct val="100000"/>
              </a:lnSpc>
              <a:spcBef>
                <a:spcPts val="605"/>
              </a:spcBef>
            </a:pPr>
            <a:r>
              <a:rPr dirty="0" sz="2400" spc="-5">
                <a:latin typeface="Times New Roman"/>
                <a:cs typeface="Times New Roman"/>
              </a:rPr>
              <a:t>•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削减信号之和（削弱干扰，共模抑制）。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4403" y="2054351"/>
            <a:ext cx="8185527" cy="22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7091" y="2049779"/>
            <a:ext cx="8554211" cy="2455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7091" y="2049779"/>
            <a:ext cx="8554720" cy="2455545"/>
          </a:xfrm>
          <a:custGeom>
            <a:avLst/>
            <a:gdLst/>
            <a:ahLst/>
            <a:cxnLst/>
            <a:rect l="l" t="t" r="r" b="b"/>
            <a:pathLst>
              <a:path w="8554720" h="2455545">
                <a:moveTo>
                  <a:pt x="8162543" y="2455163"/>
                </a:moveTo>
                <a:lnTo>
                  <a:pt x="391667" y="2455163"/>
                </a:lnTo>
                <a:lnTo>
                  <a:pt x="370332" y="2453639"/>
                </a:lnTo>
                <a:lnTo>
                  <a:pt x="330708" y="2447544"/>
                </a:lnTo>
                <a:lnTo>
                  <a:pt x="309371" y="2442971"/>
                </a:lnTo>
                <a:lnTo>
                  <a:pt x="291083" y="2436876"/>
                </a:lnTo>
                <a:lnTo>
                  <a:pt x="271271" y="2430779"/>
                </a:lnTo>
                <a:lnTo>
                  <a:pt x="216408" y="2404871"/>
                </a:lnTo>
                <a:lnTo>
                  <a:pt x="182879" y="2385060"/>
                </a:lnTo>
                <a:lnTo>
                  <a:pt x="135636" y="2348484"/>
                </a:lnTo>
                <a:lnTo>
                  <a:pt x="108203" y="2321052"/>
                </a:lnTo>
                <a:lnTo>
                  <a:pt x="82295" y="2289047"/>
                </a:lnTo>
                <a:lnTo>
                  <a:pt x="50291" y="2240279"/>
                </a:lnTo>
                <a:lnTo>
                  <a:pt x="25908" y="2185416"/>
                </a:lnTo>
                <a:lnTo>
                  <a:pt x="13716" y="2145792"/>
                </a:lnTo>
                <a:lnTo>
                  <a:pt x="4572" y="2106168"/>
                </a:lnTo>
                <a:lnTo>
                  <a:pt x="1524" y="2063495"/>
                </a:lnTo>
                <a:lnTo>
                  <a:pt x="0" y="2043684"/>
                </a:lnTo>
                <a:lnTo>
                  <a:pt x="0" y="411479"/>
                </a:lnTo>
                <a:lnTo>
                  <a:pt x="1524" y="391668"/>
                </a:lnTo>
                <a:lnTo>
                  <a:pt x="4572" y="348995"/>
                </a:lnTo>
                <a:lnTo>
                  <a:pt x="18287" y="289560"/>
                </a:lnTo>
                <a:lnTo>
                  <a:pt x="41147" y="233171"/>
                </a:lnTo>
                <a:lnTo>
                  <a:pt x="60960" y="198120"/>
                </a:lnTo>
                <a:lnTo>
                  <a:pt x="82295" y="166116"/>
                </a:lnTo>
                <a:lnTo>
                  <a:pt x="108203" y="135636"/>
                </a:lnTo>
                <a:lnTo>
                  <a:pt x="121920" y="120395"/>
                </a:lnTo>
                <a:lnTo>
                  <a:pt x="166116" y="82295"/>
                </a:lnTo>
                <a:lnTo>
                  <a:pt x="199644" y="59436"/>
                </a:lnTo>
                <a:lnTo>
                  <a:pt x="252983" y="32004"/>
                </a:lnTo>
                <a:lnTo>
                  <a:pt x="289559" y="18287"/>
                </a:lnTo>
                <a:lnTo>
                  <a:pt x="329183" y="7620"/>
                </a:lnTo>
                <a:lnTo>
                  <a:pt x="350520" y="4571"/>
                </a:lnTo>
                <a:lnTo>
                  <a:pt x="370332" y="1524"/>
                </a:lnTo>
                <a:lnTo>
                  <a:pt x="391667" y="0"/>
                </a:lnTo>
                <a:lnTo>
                  <a:pt x="8162543" y="0"/>
                </a:lnTo>
                <a:lnTo>
                  <a:pt x="8183879" y="1524"/>
                </a:lnTo>
                <a:lnTo>
                  <a:pt x="8223504" y="7620"/>
                </a:lnTo>
                <a:lnTo>
                  <a:pt x="8230616" y="9144"/>
                </a:lnTo>
                <a:lnTo>
                  <a:pt x="393191" y="9144"/>
                </a:lnTo>
                <a:lnTo>
                  <a:pt x="371856" y="10668"/>
                </a:lnTo>
                <a:lnTo>
                  <a:pt x="332232" y="16764"/>
                </a:lnTo>
                <a:lnTo>
                  <a:pt x="312420" y="21336"/>
                </a:lnTo>
                <a:lnTo>
                  <a:pt x="294132" y="27432"/>
                </a:lnTo>
                <a:lnTo>
                  <a:pt x="274320" y="33528"/>
                </a:lnTo>
                <a:lnTo>
                  <a:pt x="237744" y="48768"/>
                </a:lnTo>
                <a:lnTo>
                  <a:pt x="204216" y="67056"/>
                </a:lnTo>
                <a:lnTo>
                  <a:pt x="187452" y="77724"/>
                </a:lnTo>
                <a:lnTo>
                  <a:pt x="172212" y="89916"/>
                </a:lnTo>
                <a:lnTo>
                  <a:pt x="156971" y="100583"/>
                </a:lnTo>
                <a:lnTo>
                  <a:pt x="141732" y="114300"/>
                </a:lnTo>
                <a:lnTo>
                  <a:pt x="128016" y="126491"/>
                </a:lnTo>
                <a:lnTo>
                  <a:pt x="114300" y="141732"/>
                </a:lnTo>
                <a:lnTo>
                  <a:pt x="102108" y="155448"/>
                </a:lnTo>
                <a:lnTo>
                  <a:pt x="89916" y="170687"/>
                </a:lnTo>
                <a:lnTo>
                  <a:pt x="79247" y="187452"/>
                </a:lnTo>
                <a:lnTo>
                  <a:pt x="68580" y="202691"/>
                </a:lnTo>
                <a:lnTo>
                  <a:pt x="59435" y="219456"/>
                </a:lnTo>
                <a:lnTo>
                  <a:pt x="50291" y="237744"/>
                </a:lnTo>
                <a:lnTo>
                  <a:pt x="41147" y="254508"/>
                </a:lnTo>
                <a:lnTo>
                  <a:pt x="35051" y="272795"/>
                </a:lnTo>
                <a:lnTo>
                  <a:pt x="28956" y="292608"/>
                </a:lnTo>
                <a:lnTo>
                  <a:pt x="22860" y="310895"/>
                </a:lnTo>
                <a:lnTo>
                  <a:pt x="18287" y="330708"/>
                </a:lnTo>
                <a:lnTo>
                  <a:pt x="12191" y="370332"/>
                </a:lnTo>
                <a:lnTo>
                  <a:pt x="10668" y="391668"/>
                </a:lnTo>
                <a:lnTo>
                  <a:pt x="10668" y="2063495"/>
                </a:lnTo>
                <a:lnTo>
                  <a:pt x="15239" y="2104644"/>
                </a:lnTo>
                <a:lnTo>
                  <a:pt x="22860" y="2144268"/>
                </a:lnTo>
                <a:lnTo>
                  <a:pt x="35051" y="2180844"/>
                </a:lnTo>
                <a:lnTo>
                  <a:pt x="41147" y="2199131"/>
                </a:lnTo>
                <a:lnTo>
                  <a:pt x="68580" y="2250947"/>
                </a:lnTo>
                <a:lnTo>
                  <a:pt x="89916" y="2284476"/>
                </a:lnTo>
                <a:lnTo>
                  <a:pt x="141732" y="2340863"/>
                </a:lnTo>
                <a:lnTo>
                  <a:pt x="187452" y="2377439"/>
                </a:lnTo>
                <a:lnTo>
                  <a:pt x="237744" y="2406395"/>
                </a:lnTo>
                <a:lnTo>
                  <a:pt x="274320" y="2421636"/>
                </a:lnTo>
                <a:lnTo>
                  <a:pt x="352044" y="2441447"/>
                </a:lnTo>
                <a:lnTo>
                  <a:pt x="413003" y="2446020"/>
                </a:lnTo>
                <a:lnTo>
                  <a:pt x="8231631" y="2446020"/>
                </a:lnTo>
                <a:lnTo>
                  <a:pt x="8225027" y="2447544"/>
                </a:lnTo>
                <a:lnTo>
                  <a:pt x="8203691" y="2450592"/>
                </a:lnTo>
                <a:lnTo>
                  <a:pt x="8183879" y="2453639"/>
                </a:lnTo>
                <a:lnTo>
                  <a:pt x="8162543" y="2455163"/>
                </a:lnTo>
                <a:close/>
              </a:path>
              <a:path w="8554720" h="2455545">
                <a:moveTo>
                  <a:pt x="8231631" y="2446020"/>
                </a:moveTo>
                <a:lnTo>
                  <a:pt x="8141208" y="2446020"/>
                </a:lnTo>
                <a:lnTo>
                  <a:pt x="8161020" y="2444495"/>
                </a:lnTo>
                <a:lnTo>
                  <a:pt x="8182356" y="2444495"/>
                </a:lnTo>
                <a:lnTo>
                  <a:pt x="8202168" y="2441447"/>
                </a:lnTo>
                <a:lnTo>
                  <a:pt x="8221979" y="2436876"/>
                </a:lnTo>
                <a:lnTo>
                  <a:pt x="8241791" y="2433828"/>
                </a:lnTo>
                <a:lnTo>
                  <a:pt x="8260079" y="2427731"/>
                </a:lnTo>
                <a:lnTo>
                  <a:pt x="8316468" y="2406395"/>
                </a:lnTo>
                <a:lnTo>
                  <a:pt x="8349995" y="2388108"/>
                </a:lnTo>
                <a:lnTo>
                  <a:pt x="8382000" y="2365247"/>
                </a:lnTo>
                <a:lnTo>
                  <a:pt x="8397240" y="2354579"/>
                </a:lnTo>
                <a:lnTo>
                  <a:pt x="8439911" y="2313431"/>
                </a:lnTo>
                <a:lnTo>
                  <a:pt x="8474963" y="2267712"/>
                </a:lnTo>
                <a:lnTo>
                  <a:pt x="8485631" y="2252471"/>
                </a:lnTo>
                <a:lnTo>
                  <a:pt x="8513063" y="2199131"/>
                </a:lnTo>
                <a:lnTo>
                  <a:pt x="8531352" y="2144268"/>
                </a:lnTo>
                <a:lnTo>
                  <a:pt x="8542020" y="2084831"/>
                </a:lnTo>
                <a:lnTo>
                  <a:pt x="8543543" y="2063495"/>
                </a:lnTo>
                <a:lnTo>
                  <a:pt x="8543543" y="391668"/>
                </a:lnTo>
                <a:lnTo>
                  <a:pt x="8535924" y="330708"/>
                </a:lnTo>
                <a:lnTo>
                  <a:pt x="8513063" y="256032"/>
                </a:lnTo>
                <a:lnTo>
                  <a:pt x="8494775" y="220979"/>
                </a:lnTo>
                <a:lnTo>
                  <a:pt x="8485631" y="202691"/>
                </a:lnTo>
                <a:lnTo>
                  <a:pt x="8474963" y="187452"/>
                </a:lnTo>
                <a:lnTo>
                  <a:pt x="8464295" y="170687"/>
                </a:lnTo>
                <a:lnTo>
                  <a:pt x="8452104" y="155448"/>
                </a:lnTo>
                <a:lnTo>
                  <a:pt x="8439911" y="141732"/>
                </a:lnTo>
                <a:lnTo>
                  <a:pt x="8412479" y="114300"/>
                </a:lnTo>
                <a:lnTo>
                  <a:pt x="8397240" y="100583"/>
                </a:lnTo>
                <a:lnTo>
                  <a:pt x="8382000" y="89916"/>
                </a:lnTo>
                <a:lnTo>
                  <a:pt x="8366759" y="77724"/>
                </a:lnTo>
                <a:lnTo>
                  <a:pt x="8316468" y="48768"/>
                </a:lnTo>
                <a:lnTo>
                  <a:pt x="8279891" y="33528"/>
                </a:lnTo>
                <a:lnTo>
                  <a:pt x="8241791" y="21336"/>
                </a:lnTo>
                <a:lnTo>
                  <a:pt x="8182356" y="10668"/>
                </a:lnTo>
                <a:lnTo>
                  <a:pt x="8162543" y="9144"/>
                </a:lnTo>
                <a:lnTo>
                  <a:pt x="8230616" y="9144"/>
                </a:lnTo>
                <a:lnTo>
                  <a:pt x="8244840" y="12191"/>
                </a:lnTo>
                <a:lnTo>
                  <a:pt x="8263127" y="18287"/>
                </a:lnTo>
                <a:lnTo>
                  <a:pt x="8282940" y="24383"/>
                </a:lnTo>
                <a:lnTo>
                  <a:pt x="8319515" y="39624"/>
                </a:lnTo>
                <a:lnTo>
                  <a:pt x="8371331" y="70104"/>
                </a:lnTo>
                <a:lnTo>
                  <a:pt x="8418575" y="106679"/>
                </a:lnTo>
                <a:lnTo>
                  <a:pt x="8446008" y="134112"/>
                </a:lnTo>
                <a:lnTo>
                  <a:pt x="8471915" y="164591"/>
                </a:lnTo>
                <a:lnTo>
                  <a:pt x="8503920" y="214883"/>
                </a:lnTo>
                <a:lnTo>
                  <a:pt x="8528304" y="269748"/>
                </a:lnTo>
                <a:lnTo>
                  <a:pt x="8540495" y="309371"/>
                </a:lnTo>
                <a:lnTo>
                  <a:pt x="8548115" y="348995"/>
                </a:lnTo>
                <a:lnTo>
                  <a:pt x="8552688" y="390144"/>
                </a:lnTo>
                <a:lnTo>
                  <a:pt x="8554211" y="411479"/>
                </a:lnTo>
                <a:lnTo>
                  <a:pt x="8554211" y="2042160"/>
                </a:lnTo>
                <a:lnTo>
                  <a:pt x="8551163" y="2084831"/>
                </a:lnTo>
                <a:lnTo>
                  <a:pt x="8545068" y="2125979"/>
                </a:lnTo>
                <a:lnTo>
                  <a:pt x="8534400" y="2165604"/>
                </a:lnTo>
                <a:lnTo>
                  <a:pt x="8520684" y="2203704"/>
                </a:lnTo>
                <a:lnTo>
                  <a:pt x="8503920" y="2238755"/>
                </a:lnTo>
                <a:lnTo>
                  <a:pt x="8482584" y="2273808"/>
                </a:lnTo>
                <a:lnTo>
                  <a:pt x="8459724" y="2305812"/>
                </a:lnTo>
                <a:lnTo>
                  <a:pt x="8446008" y="2319528"/>
                </a:lnTo>
                <a:lnTo>
                  <a:pt x="8432291" y="2334768"/>
                </a:lnTo>
                <a:lnTo>
                  <a:pt x="8388095" y="2372868"/>
                </a:lnTo>
                <a:lnTo>
                  <a:pt x="8354568" y="2395728"/>
                </a:lnTo>
                <a:lnTo>
                  <a:pt x="8301227" y="2423160"/>
                </a:lnTo>
                <a:lnTo>
                  <a:pt x="8264652" y="2436876"/>
                </a:lnTo>
                <a:lnTo>
                  <a:pt x="8244840" y="2442971"/>
                </a:lnTo>
                <a:lnTo>
                  <a:pt x="8231631" y="2446020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1912" y="2795016"/>
            <a:ext cx="113030" cy="108585"/>
          </a:xfrm>
          <a:custGeom>
            <a:avLst/>
            <a:gdLst/>
            <a:ahLst/>
            <a:cxnLst/>
            <a:rect l="l" t="t" r="r" b="b"/>
            <a:pathLst>
              <a:path w="113030" h="108585">
                <a:moveTo>
                  <a:pt x="56387" y="108203"/>
                </a:moveTo>
                <a:lnTo>
                  <a:pt x="34718" y="103917"/>
                </a:lnTo>
                <a:lnTo>
                  <a:pt x="16763" y="92201"/>
                </a:lnTo>
                <a:lnTo>
                  <a:pt x="4524" y="74771"/>
                </a:lnTo>
                <a:lnTo>
                  <a:pt x="0" y="53339"/>
                </a:lnTo>
                <a:lnTo>
                  <a:pt x="4524" y="32789"/>
                </a:lnTo>
                <a:lnTo>
                  <a:pt x="16764" y="15811"/>
                </a:lnTo>
                <a:lnTo>
                  <a:pt x="34718" y="4262"/>
                </a:lnTo>
                <a:lnTo>
                  <a:pt x="56387" y="0"/>
                </a:lnTo>
                <a:lnTo>
                  <a:pt x="78057" y="4262"/>
                </a:lnTo>
                <a:lnTo>
                  <a:pt x="96012" y="15811"/>
                </a:lnTo>
                <a:lnTo>
                  <a:pt x="108251" y="32789"/>
                </a:lnTo>
                <a:lnTo>
                  <a:pt x="112775" y="53339"/>
                </a:lnTo>
                <a:lnTo>
                  <a:pt x="108251" y="74771"/>
                </a:lnTo>
                <a:lnTo>
                  <a:pt x="96012" y="92201"/>
                </a:lnTo>
                <a:lnTo>
                  <a:pt x="78057" y="103917"/>
                </a:lnTo>
                <a:lnTo>
                  <a:pt x="56387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68195" y="2781300"/>
            <a:ext cx="140335" cy="135890"/>
          </a:xfrm>
          <a:custGeom>
            <a:avLst/>
            <a:gdLst/>
            <a:ahLst/>
            <a:cxnLst/>
            <a:rect l="l" t="t" r="r" b="b"/>
            <a:pathLst>
              <a:path w="140335" h="135889">
                <a:moveTo>
                  <a:pt x="96012" y="4571"/>
                </a:moveTo>
                <a:lnTo>
                  <a:pt x="44195" y="4571"/>
                </a:lnTo>
                <a:lnTo>
                  <a:pt x="54864" y="1523"/>
                </a:lnTo>
                <a:lnTo>
                  <a:pt x="56387" y="1523"/>
                </a:lnTo>
                <a:lnTo>
                  <a:pt x="56387" y="0"/>
                </a:lnTo>
                <a:lnTo>
                  <a:pt x="83820" y="0"/>
                </a:lnTo>
                <a:lnTo>
                  <a:pt x="85344" y="1523"/>
                </a:lnTo>
                <a:lnTo>
                  <a:pt x="96012" y="4571"/>
                </a:lnTo>
                <a:close/>
              </a:path>
              <a:path w="140335" h="135889">
                <a:moveTo>
                  <a:pt x="108204" y="10667"/>
                </a:moveTo>
                <a:lnTo>
                  <a:pt x="32004" y="10667"/>
                </a:lnTo>
                <a:lnTo>
                  <a:pt x="41148" y="6095"/>
                </a:lnTo>
                <a:lnTo>
                  <a:pt x="42672" y="4571"/>
                </a:lnTo>
                <a:lnTo>
                  <a:pt x="97536" y="4571"/>
                </a:lnTo>
                <a:lnTo>
                  <a:pt x="99060" y="6095"/>
                </a:lnTo>
                <a:lnTo>
                  <a:pt x="108204" y="10667"/>
                </a:lnTo>
                <a:close/>
              </a:path>
              <a:path w="140335" h="135889">
                <a:moveTo>
                  <a:pt x="40470" y="95165"/>
                </a:moveTo>
                <a:lnTo>
                  <a:pt x="39624" y="94487"/>
                </a:lnTo>
                <a:lnTo>
                  <a:pt x="4572" y="94487"/>
                </a:lnTo>
                <a:lnTo>
                  <a:pt x="4572" y="92963"/>
                </a:lnTo>
                <a:lnTo>
                  <a:pt x="1524" y="82295"/>
                </a:lnTo>
                <a:lnTo>
                  <a:pt x="1524" y="80771"/>
                </a:lnTo>
                <a:lnTo>
                  <a:pt x="0" y="74675"/>
                </a:lnTo>
                <a:lnTo>
                  <a:pt x="0" y="60959"/>
                </a:lnTo>
                <a:lnTo>
                  <a:pt x="1524" y="54863"/>
                </a:lnTo>
                <a:lnTo>
                  <a:pt x="1587" y="51625"/>
                </a:lnTo>
                <a:lnTo>
                  <a:pt x="4572" y="42671"/>
                </a:lnTo>
                <a:lnTo>
                  <a:pt x="4572" y="41147"/>
                </a:lnTo>
                <a:lnTo>
                  <a:pt x="6096" y="41147"/>
                </a:lnTo>
                <a:lnTo>
                  <a:pt x="6096" y="39623"/>
                </a:lnTo>
                <a:lnTo>
                  <a:pt x="10668" y="30479"/>
                </a:lnTo>
                <a:lnTo>
                  <a:pt x="12192" y="28955"/>
                </a:lnTo>
                <a:lnTo>
                  <a:pt x="19812" y="19811"/>
                </a:lnTo>
                <a:lnTo>
                  <a:pt x="21336" y="18287"/>
                </a:lnTo>
                <a:lnTo>
                  <a:pt x="30480" y="12191"/>
                </a:lnTo>
                <a:lnTo>
                  <a:pt x="30480" y="10667"/>
                </a:lnTo>
                <a:lnTo>
                  <a:pt x="109728" y="10667"/>
                </a:lnTo>
                <a:lnTo>
                  <a:pt x="109728" y="12191"/>
                </a:lnTo>
                <a:lnTo>
                  <a:pt x="118872" y="18287"/>
                </a:lnTo>
                <a:lnTo>
                  <a:pt x="128016" y="27431"/>
                </a:lnTo>
                <a:lnTo>
                  <a:pt x="68580" y="27431"/>
                </a:lnTo>
                <a:lnTo>
                  <a:pt x="70104" y="27622"/>
                </a:lnTo>
                <a:lnTo>
                  <a:pt x="59436" y="28955"/>
                </a:lnTo>
                <a:lnTo>
                  <a:pt x="62484" y="28955"/>
                </a:lnTo>
                <a:lnTo>
                  <a:pt x="57150" y="30479"/>
                </a:lnTo>
                <a:lnTo>
                  <a:pt x="54864" y="30479"/>
                </a:lnTo>
                <a:lnTo>
                  <a:pt x="48768" y="33527"/>
                </a:lnTo>
                <a:lnTo>
                  <a:pt x="47244" y="33527"/>
                </a:lnTo>
                <a:lnTo>
                  <a:pt x="42672" y="38099"/>
                </a:lnTo>
                <a:lnTo>
                  <a:pt x="41148" y="38099"/>
                </a:lnTo>
                <a:lnTo>
                  <a:pt x="37084" y="44195"/>
                </a:lnTo>
                <a:lnTo>
                  <a:pt x="36576" y="44195"/>
                </a:lnTo>
                <a:lnTo>
                  <a:pt x="32512" y="50291"/>
                </a:lnTo>
                <a:lnTo>
                  <a:pt x="32004" y="50291"/>
                </a:lnTo>
                <a:lnTo>
                  <a:pt x="30480" y="53339"/>
                </a:lnTo>
                <a:lnTo>
                  <a:pt x="31133" y="53339"/>
                </a:lnTo>
                <a:lnTo>
                  <a:pt x="29391" y="59435"/>
                </a:lnTo>
                <a:lnTo>
                  <a:pt x="28956" y="59435"/>
                </a:lnTo>
                <a:lnTo>
                  <a:pt x="28956" y="76199"/>
                </a:lnTo>
                <a:lnTo>
                  <a:pt x="29463" y="76199"/>
                </a:lnTo>
                <a:lnTo>
                  <a:pt x="30988" y="80771"/>
                </a:lnTo>
                <a:lnTo>
                  <a:pt x="30480" y="80771"/>
                </a:lnTo>
                <a:lnTo>
                  <a:pt x="32004" y="83819"/>
                </a:lnTo>
                <a:lnTo>
                  <a:pt x="32512" y="83819"/>
                </a:lnTo>
                <a:lnTo>
                  <a:pt x="35560" y="88391"/>
                </a:lnTo>
                <a:lnTo>
                  <a:pt x="35052" y="88391"/>
                </a:lnTo>
                <a:lnTo>
                  <a:pt x="40470" y="95165"/>
                </a:lnTo>
                <a:close/>
              </a:path>
              <a:path w="140335" h="135889">
                <a:moveTo>
                  <a:pt x="70104" y="27622"/>
                </a:moveTo>
                <a:lnTo>
                  <a:pt x="68580" y="27431"/>
                </a:lnTo>
                <a:lnTo>
                  <a:pt x="71628" y="27431"/>
                </a:lnTo>
                <a:lnTo>
                  <a:pt x="70104" y="27622"/>
                </a:lnTo>
                <a:close/>
              </a:path>
              <a:path w="140335" h="135889">
                <a:moveTo>
                  <a:pt x="88391" y="32003"/>
                </a:moveTo>
                <a:lnTo>
                  <a:pt x="77724" y="28955"/>
                </a:lnTo>
                <a:lnTo>
                  <a:pt x="80772" y="28955"/>
                </a:lnTo>
                <a:lnTo>
                  <a:pt x="70104" y="27622"/>
                </a:lnTo>
                <a:lnTo>
                  <a:pt x="71628" y="27431"/>
                </a:lnTo>
                <a:lnTo>
                  <a:pt x="128016" y="27431"/>
                </a:lnTo>
                <a:lnTo>
                  <a:pt x="128016" y="28955"/>
                </a:lnTo>
                <a:lnTo>
                  <a:pt x="129539" y="30479"/>
                </a:lnTo>
                <a:lnTo>
                  <a:pt x="85344" y="30479"/>
                </a:lnTo>
                <a:lnTo>
                  <a:pt x="88391" y="32003"/>
                </a:lnTo>
                <a:close/>
              </a:path>
              <a:path w="140335" h="135889">
                <a:moveTo>
                  <a:pt x="51816" y="32003"/>
                </a:moveTo>
                <a:lnTo>
                  <a:pt x="54864" y="30479"/>
                </a:lnTo>
                <a:lnTo>
                  <a:pt x="57150" y="30479"/>
                </a:lnTo>
                <a:lnTo>
                  <a:pt x="51816" y="32003"/>
                </a:lnTo>
                <a:close/>
              </a:path>
              <a:path w="140335" h="135889">
                <a:moveTo>
                  <a:pt x="94488" y="35051"/>
                </a:moveTo>
                <a:lnTo>
                  <a:pt x="85344" y="30479"/>
                </a:lnTo>
                <a:lnTo>
                  <a:pt x="129539" y="30479"/>
                </a:lnTo>
                <a:lnTo>
                  <a:pt x="131064" y="33527"/>
                </a:lnTo>
                <a:lnTo>
                  <a:pt x="92964" y="33527"/>
                </a:lnTo>
                <a:lnTo>
                  <a:pt x="94488" y="35051"/>
                </a:lnTo>
                <a:close/>
              </a:path>
              <a:path w="140335" h="135889">
                <a:moveTo>
                  <a:pt x="45719" y="35051"/>
                </a:moveTo>
                <a:lnTo>
                  <a:pt x="47244" y="33527"/>
                </a:lnTo>
                <a:lnTo>
                  <a:pt x="48768" y="33527"/>
                </a:lnTo>
                <a:lnTo>
                  <a:pt x="45719" y="35051"/>
                </a:lnTo>
                <a:close/>
              </a:path>
              <a:path w="140335" h="135889">
                <a:moveTo>
                  <a:pt x="134112" y="41147"/>
                </a:moveTo>
                <a:lnTo>
                  <a:pt x="100584" y="41147"/>
                </a:lnTo>
                <a:lnTo>
                  <a:pt x="92964" y="33527"/>
                </a:lnTo>
                <a:lnTo>
                  <a:pt x="131064" y="33527"/>
                </a:lnTo>
                <a:lnTo>
                  <a:pt x="134112" y="39623"/>
                </a:lnTo>
                <a:lnTo>
                  <a:pt x="134112" y="41147"/>
                </a:lnTo>
                <a:close/>
              </a:path>
              <a:path w="140335" h="135889">
                <a:moveTo>
                  <a:pt x="39624" y="41147"/>
                </a:moveTo>
                <a:lnTo>
                  <a:pt x="41148" y="38099"/>
                </a:lnTo>
                <a:lnTo>
                  <a:pt x="42672" y="38099"/>
                </a:lnTo>
                <a:lnTo>
                  <a:pt x="39624" y="41147"/>
                </a:lnTo>
                <a:close/>
              </a:path>
              <a:path w="140335" h="135889">
                <a:moveTo>
                  <a:pt x="105155" y="47243"/>
                </a:moveTo>
                <a:lnTo>
                  <a:pt x="99060" y="39623"/>
                </a:lnTo>
                <a:lnTo>
                  <a:pt x="100584" y="41147"/>
                </a:lnTo>
                <a:lnTo>
                  <a:pt x="135636" y="41147"/>
                </a:lnTo>
                <a:lnTo>
                  <a:pt x="135636" y="42671"/>
                </a:lnTo>
                <a:lnTo>
                  <a:pt x="136144" y="44195"/>
                </a:lnTo>
                <a:lnTo>
                  <a:pt x="103632" y="44195"/>
                </a:lnTo>
                <a:lnTo>
                  <a:pt x="105155" y="47243"/>
                </a:lnTo>
                <a:close/>
              </a:path>
              <a:path w="140335" h="135889">
                <a:moveTo>
                  <a:pt x="35052" y="47243"/>
                </a:moveTo>
                <a:lnTo>
                  <a:pt x="36576" y="44195"/>
                </a:lnTo>
                <a:lnTo>
                  <a:pt x="37084" y="44195"/>
                </a:lnTo>
                <a:lnTo>
                  <a:pt x="35052" y="47243"/>
                </a:lnTo>
                <a:close/>
              </a:path>
              <a:path w="140335" h="135889">
                <a:moveTo>
                  <a:pt x="108584" y="51625"/>
                </a:moveTo>
                <a:lnTo>
                  <a:pt x="103632" y="44195"/>
                </a:lnTo>
                <a:lnTo>
                  <a:pt x="136144" y="44195"/>
                </a:lnTo>
                <a:lnTo>
                  <a:pt x="138176" y="50291"/>
                </a:lnTo>
                <a:lnTo>
                  <a:pt x="108204" y="50291"/>
                </a:lnTo>
                <a:lnTo>
                  <a:pt x="108584" y="51625"/>
                </a:lnTo>
                <a:close/>
              </a:path>
              <a:path w="140335" h="135889">
                <a:moveTo>
                  <a:pt x="30480" y="53339"/>
                </a:moveTo>
                <a:lnTo>
                  <a:pt x="32004" y="50291"/>
                </a:lnTo>
                <a:lnTo>
                  <a:pt x="31622" y="51625"/>
                </a:lnTo>
                <a:lnTo>
                  <a:pt x="30480" y="53339"/>
                </a:lnTo>
                <a:close/>
              </a:path>
              <a:path w="140335" h="135889">
                <a:moveTo>
                  <a:pt x="31622" y="51625"/>
                </a:moveTo>
                <a:lnTo>
                  <a:pt x="32004" y="50291"/>
                </a:lnTo>
                <a:lnTo>
                  <a:pt x="32512" y="50291"/>
                </a:lnTo>
                <a:lnTo>
                  <a:pt x="31622" y="51625"/>
                </a:lnTo>
                <a:close/>
              </a:path>
              <a:path w="140335" h="135889">
                <a:moveTo>
                  <a:pt x="109728" y="53339"/>
                </a:moveTo>
                <a:lnTo>
                  <a:pt x="108584" y="51625"/>
                </a:lnTo>
                <a:lnTo>
                  <a:pt x="108204" y="50291"/>
                </a:lnTo>
                <a:lnTo>
                  <a:pt x="109728" y="53339"/>
                </a:lnTo>
                <a:close/>
              </a:path>
              <a:path w="140335" h="135889">
                <a:moveTo>
                  <a:pt x="138684" y="53339"/>
                </a:moveTo>
                <a:lnTo>
                  <a:pt x="109728" y="53339"/>
                </a:lnTo>
                <a:lnTo>
                  <a:pt x="108204" y="50291"/>
                </a:lnTo>
                <a:lnTo>
                  <a:pt x="138176" y="50291"/>
                </a:lnTo>
                <a:lnTo>
                  <a:pt x="138620" y="51625"/>
                </a:lnTo>
                <a:lnTo>
                  <a:pt x="138684" y="53339"/>
                </a:lnTo>
                <a:close/>
              </a:path>
              <a:path w="140335" h="135889">
                <a:moveTo>
                  <a:pt x="31133" y="53339"/>
                </a:moveTo>
                <a:lnTo>
                  <a:pt x="30480" y="53339"/>
                </a:lnTo>
                <a:lnTo>
                  <a:pt x="31622" y="51625"/>
                </a:lnTo>
                <a:lnTo>
                  <a:pt x="31133" y="53339"/>
                </a:lnTo>
                <a:close/>
              </a:path>
              <a:path w="140335" h="135889">
                <a:moveTo>
                  <a:pt x="111252" y="60959"/>
                </a:moveTo>
                <a:lnTo>
                  <a:pt x="108584" y="51625"/>
                </a:lnTo>
                <a:lnTo>
                  <a:pt x="109728" y="53339"/>
                </a:lnTo>
                <a:lnTo>
                  <a:pt x="138684" y="53339"/>
                </a:lnTo>
                <a:lnTo>
                  <a:pt x="138684" y="54863"/>
                </a:lnTo>
                <a:lnTo>
                  <a:pt x="140208" y="59435"/>
                </a:lnTo>
                <a:lnTo>
                  <a:pt x="111252" y="59435"/>
                </a:lnTo>
                <a:lnTo>
                  <a:pt x="111252" y="60959"/>
                </a:lnTo>
                <a:close/>
              </a:path>
              <a:path w="140335" h="135889">
                <a:moveTo>
                  <a:pt x="28956" y="60959"/>
                </a:moveTo>
                <a:lnTo>
                  <a:pt x="28956" y="59435"/>
                </a:lnTo>
                <a:lnTo>
                  <a:pt x="29391" y="59435"/>
                </a:lnTo>
                <a:lnTo>
                  <a:pt x="28956" y="60959"/>
                </a:lnTo>
                <a:close/>
              </a:path>
              <a:path w="140335" h="135889">
                <a:moveTo>
                  <a:pt x="139598" y="76199"/>
                </a:moveTo>
                <a:lnTo>
                  <a:pt x="111252" y="76199"/>
                </a:lnTo>
                <a:lnTo>
                  <a:pt x="111252" y="59435"/>
                </a:lnTo>
                <a:lnTo>
                  <a:pt x="140208" y="59435"/>
                </a:lnTo>
                <a:lnTo>
                  <a:pt x="140208" y="73151"/>
                </a:lnTo>
                <a:lnTo>
                  <a:pt x="139598" y="76199"/>
                </a:lnTo>
                <a:close/>
              </a:path>
              <a:path w="140335" h="135889">
                <a:moveTo>
                  <a:pt x="29463" y="76199"/>
                </a:moveTo>
                <a:lnTo>
                  <a:pt x="28956" y="76199"/>
                </a:lnTo>
                <a:lnTo>
                  <a:pt x="28956" y="74675"/>
                </a:lnTo>
                <a:lnTo>
                  <a:pt x="29463" y="76199"/>
                </a:lnTo>
                <a:close/>
              </a:path>
              <a:path w="140335" h="135889">
                <a:moveTo>
                  <a:pt x="108204" y="83819"/>
                </a:moveTo>
                <a:lnTo>
                  <a:pt x="111252" y="74675"/>
                </a:lnTo>
                <a:lnTo>
                  <a:pt x="111252" y="76199"/>
                </a:lnTo>
                <a:lnTo>
                  <a:pt x="139598" y="76199"/>
                </a:lnTo>
                <a:lnTo>
                  <a:pt x="138684" y="80771"/>
                </a:lnTo>
                <a:lnTo>
                  <a:pt x="138684" y="82295"/>
                </a:lnTo>
                <a:lnTo>
                  <a:pt x="109728" y="82295"/>
                </a:lnTo>
                <a:lnTo>
                  <a:pt x="108204" y="83819"/>
                </a:lnTo>
                <a:close/>
              </a:path>
              <a:path w="140335" h="135889">
                <a:moveTo>
                  <a:pt x="32004" y="83819"/>
                </a:moveTo>
                <a:lnTo>
                  <a:pt x="30480" y="80771"/>
                </a:lnTo>
                <a:lnTo>
                  <a:pt x="31495" y="82295"/>
                </a:lnTo>
                <a:lnTo>
                  <a:pt x="32004" y="83819"/>
                </a:lnTo>
                <a:close/>
              </a:path>
              <a:path w="140335" h="135889">
                <a:moveTo>
                  <a:pt x="31496" y="82295"/>
                </a:moveTo>
                <a:lnTo>
                  <a:pt x="30480" y="80771"/>
                </a:lnTo>
                <a:lnTo>
                  <a:pt x="30988" y="80771"/>
                </a:lnTo>
                <a:lnTo>
                  <a:pt x="31496" y="82295"/>
                </a:lnTo>
                <a:close/>
              </a:path>
              <a:path w="140335" h="135889">
                <a:moveTo>
                  <a:pt x="32512" y="83819"/>
                </a:moveTo>
                <a:lnTo>
                  <a:pt x="32004" y="83819"/>
                </a:lnTo>
                <a:lnTo>
                  <a:pt x="31496" y="82295"/>
                </a:lnTo>
                <a:lnTo>
                  <a:pt x="32512" y="83819"/>
                </a:lnTo>
                <a:close/>
              </a:path>
              <a:path w="140335" h="135889">
                <a:moveTo>
                  <a:pt x="136071" y="91439"/>
                </a:moveTo>
                <a:lnTo>
                  <a:pt x="103632" y="91439"/>
                </a:lnTo>
                <a:lnTo>
                  <a:pt x="109728" y="82295"/>
                </a:lnTo>
                <a:lnTo>
                  <a:pt x="138684" y="82295"/>
                </a:lnTo>
                <a:lnTo>
                  <a:pt x="136071" y="91439"/>
                </a:lnTo>
                <a:close/>
              </a:path>
              <a:path w="140335" h="135889">
                <a:moveTo>
                  <a:pt x="36576" y="89915"/>
                </a:moveTo>
                <a:lnTo>
                  <a:pt x="35052" y="88391"/>
                </a:lnTo>
                <a:lnTo>
                  <a:pt x="35560" y="88391"/>
                </a:lnTo>
                <a:lnTo>
                  <a:pt x="36576" y="89915"/>
                </a:lnTo>
                <a:close/>
              </a:path>
              <a:path w="140335" h="135889">
                <a:moveTo>
                  <a:pt x="99737" y="95165"/>
                </a:moveTo>
                <a:lnTo>
                  <a:pt x="105155" y="88391"/>
                </a:lnTo>
                <a:lnTo>
                  <a:pt x="103632" y="91439"/>
                </a:lnTo>
                <a:lnTo>
                  <a:pt x="136071" y="91439"/>
                </a:lnTo>
                <a:lnTo>
                  <a:pt x="135636" y="92963"/>
                </a:lnTo>
                <a:lnTo>
                  <a:pt x="135636" y="94487"/>
                </a:lnTo>
                <a:lnTo>
                  <a:pt x="100584" y="94487"/>
                </a:lnTo>
                <a:lnTo>
                  <a:pt x="99737" y="95165"/>
                </a:lnTo>
                <a:close/>
              </a:path>
              <a:path w="140335" h="135889">
                <a:moveTo>
                  <a:pt x="54864" y="105155"/>
                </a:moveTo>
                <a:lnTo>
                  <a:pt x="10668" y="105155"/>
                </a:lnTo>
                <a:lnTo>
                  <a:pt x="6096" y="96011"/>
                </a:lnTo>
                <a:lnTo>
                  <a:pt x="6096" y="94487"/>
                </a:lnTo>
                <a:lnTo>
                  <a:pt x="39624" y="94487"/>
                </a:lnTo>
                <a:lnTo>
                  <a:pt x="41148" y="96011"/>
                </a:lnTo>
                <a:lnTo>
                  <a:pt x="41529" y="96011"/>
                </a:lnTo>
                <a:lnTo>
                  <a:pt x="47244" y="100583"/>
                </a:lnTo>
                <a:lnTo>
                  <a:pt x="48005" y="100583"/>
                </a:lnTo>
                <a:lnTo>
                  <a:pt x="52577" y="103631"/>
                </a:lnTo>
                <a:lnTo>
                  <a:pt x="51816" y="103631"/>
                </a:lnTo>
                <a:lnTo>
                  <a:pt x="54864" y="105155"/>
                </a:lnTo>
                <a:close/>
              </a:path>
              <a:path w="140335" h="135889">
                <a:moveTo>
                  <a:pt x="41148" y="96011"/>
                </a:moveTo>
                <a:lnTo>
                  <a:pt x="39624" y="94487"/>
                </a:lnTo>
                <a:lnTo>
                  <a:pt x="40470" y="95165"/>
                </a:lnTo>
                <a:lnTo>
                  <a:pt x="41148" y="96011"/>
                </a:lnTo>
                <a:close/>
              </a:path>
              <a:path w="140335" h="135889">
                <a:moveTo>
                  <a:pt x="99060" y="96011"/>
                </a:moveTo>
                <a:lnTo>
                  <a:pt x="99737" y="95165"/>
                </a:lnTo>
                <a:lnTo>
                  <a:pt x="100584" y="94487"/>
                </a:lnTo>
                <a:lnTo>
                  <a:pt x="99060" y="96011"/>
                </a:lnTo>
                <a:close/>
              </a:path>
              <a:path w="140335" h="135889">
                <a:moveTo>
                  <a:pt x="134112" y="96011"/>
                </a:moveTo>
                <a:lnTo>
                  <a:pt x="99060" y="96011"/>
                </a:lnTo>
                <a:lnTo>
                  <a:pt x="100584" y="94487"/>
                </a:lnTo>
                <a:lnTo>
                  <a:pt x="134112" y="94487"/>
                </a:lnTo>
                <a:lnTo>
                  <a:pt x="134112" y="96011"/>
                </a:lnTo>
                <a:close/>
              </a:path>
              <a:path w="140335" h="135889">
                <a:moveTo>
                  <a:pt x="41529" y="96011"/>
                </a:moveTo>
                <a:lnTo>
                  <a:pt x="41148" y="96011"/>
                </a:lnTo>
                <a:lnTo>
                  <a:pt x="40470" y="95165"/>
                </a:lnTo>
                <a:lnTo>
                  <a:pt x="41529" y="96011"/>
                </a:lnTo>
                <a:close/>
              </a:path>
              <a:path w="140335" h="135889">
                <a:moveTo>
                  <a:pt x="131826" y="100583"/>
                </a:moveTo>
                <a:lnTo>
                  <a:pt x="92964" y="100583"/>
                </a:lnTo>
                <a:lnTo>
                  <a:pt x="99737" y="95165"/>
                </a:lnTo>
                <a:lnTo>
                  <a:pt x="99060" y="96011"/>
                </a:lnTo>
                <a:lnTo>
                  <a:pt x="134112" y="96011"/>
                </a:lnTo>
                <a:lnTo>
                  <a:pt x="131826" y="100583"/>
                </a:lnTo>
                <a:close/>
              </a:path>
              <a:path w="140335" h="135889">
                <a:moveTo>
                  <a:pt x="48005" y="100583"/>
                </a:moveTo>
                <a:lnTo>
                  <a:pt x="47244" y="100583"/>
                </a:lnTo>
                <a:lnTo>
                  <a:pt x="45719" y="99059"/>
                </a:lnTo>
                <a:lnTo>
                  <a:pt x="48005" y="100583"/>
                </a:lnTo>
                <a:close/>
              </a:path>
              <a:path w="140335" h="135889">
                <a:moveTo>
                  <a:pt x="87058" y="104012"/>
                </a:moveTo>
                <a:lnTo>
                  <a:pt x="94488" y="99059"/>
                </a:lnTo>
                <a:lnTo>
                  <a:pt x="92964" y="100583"/>
                </a:lnTo>
                <a:lnTo>
                  <a:pt x="131826" y="100583"/>
                </a:lnTo>
                <a:lnTo>
                  <a:pt x="130302" y="103631"/>
                </a:lnTo>
                <a:lnTo>
                  <a:pt x="88391" y="103631"/>
                </a:lnTo>
                <a:lnTo>
                  <a:pt x="87058" y="104012"/>
                </a:lnTo>
                <a:close/>
              </a:path>
              <a:path w="140335" h="135889">
                <a:moveTo>
                  <a:pt x="54864" y="105155"/>
                </a:moveTo>
                <a:lnTo>
                  <a:pt x="51816" y="103631"/>
                </a:lnTo>
                <a:lnTo>
                  <a:pt x="53149" y="104012"/>
                </a:lnTo>
                <a:lnTo>
                  <a:pt x="54864" y="105155"/>
                </a:lnTo>
                <a:close/>
              </a:path>
              <a:path w="140335" h="135889">
                <a:moveTo>
                  <a:pt x="53149" y="104012"/>
                </a:moveTo>
                <a:lnTo>
                  <a:pt x="51816" y="103631"/>
                </a:lnTo>
                <a:lnTo>
                  <a:pt x="52577" y="103631"/>
                </a:lnTo>
                <a:lnTo>
                  <a:pt x="53149" y="104012"/>
                </a:lnTo>
                <a:close/>
              </a:path>
              <a:path w="140335" h="135889">
                <a:moveTo>
                  <a:pt x="85344" y="105155"/>
                </a:moveTo>
                <a:lnTo>
                  <a:pt x="87058" y="104012"/>
                </a:lnTo>
                <a:lnTo>
                  <a:pt x="88391" y="103631"/>
                </a:lnTo>
                <a:lnTo>
                  <a:pt x="85344" y="105155"/>
                </a:lnTo>
                <a:close/>
              </a:path>
              <a:path w="140335" h="135889">
                <a:moveTo>
                  <a:pt x="129539" y="105155"/>
                </a:moveTo>
                <a:lnTo>
                  <a:pt x="85344" y="105155"/>
                </a:lnTo>
                <a:lnTo>
                  <a:pt x="88391" y="103631"/>
                </a:lnTo>
                <a:lnTo>
                  <a:pt x="130302" y="103631"/>
                </a:lnTo>
                <a:lnTo>
                  <a:pt x="129539" y="105155"/>
                </a:lnTo>
                <a:close/>
              </a:path>
              <a:path w="140335" h="135889">
                <a:moveTo>
                  <a:pt x="120396" y="115823"/>
                </a:moveTo>
                <a:lnTo>
                  <a:pt x="19812" y="115823"/>
                </a:lnTo>
                <a:lnTo>
                  <a:pt x="19812" y="114299"/>
                </a:lnTo>
                <a:lnTo>
                  <a:pt x="12192" y="106679"/>
                </a:lnTo>
                <a:lnTo>
                  <a:pt x="12192" y="105155"/>
                </a:lnTo>
                <a:lnTo>
                  <a:pt x="54864" y="105155"/>
                </a:lnTo>
                <a:lnTo>
                  <a:pt x="53149" y="104012"/>
                </a:lnTo>
                <a:lnTo>
                  <a:pt x="62484" y="106679"/>
                </a:lnTo>
                <a:lnTo>
                  <a:pt x="128016" y="106679"/>
                </a:lnTo>
                <a:lnTo>
                  <a:pt x="120396" y="114299"/>
                </a:lnTo>
                <a:lnTo>
                  <a:pt x="120396" y="115823"/>
                </a:lnTo>
                <a:close/>
              </a:path>
              <a:path w="140335" h="135889">
                <a:moveTo>
                  <a:pt x="128016" y="106679"/>
                </a:moveTo>
                <a:lnTo>
                  <a:pt x="77724" y="106679"/>
                </a:lnTo>
                <a:lnTo>
                  <a:pt x="87058" y="104012"/>
                </a:lnTo>
                <a:lnTo>
                  <a:pt x="85344" y="105155"/>
                </a:lnTo>
                <a:lnTo>
                  <a:pt x="128016" y="105155"/>
                </a:lnTo>
                <a:lnTo>
                  <a:pt x="128016" y="106679"/>
                </a:lnTo>
                <a:close/>
              </a:path>
              <a:path w="140335" h="135889">
                <a:moveTo>
                  <a:pt x="97536" y="131063"/>
                </a:moveTo>
                <a:lnTo>
                  <a:pt x="42672" y="131063"/>
                </a:lnTo>
                <a:lnTo>
                  <a:pt x="41148" y="129539"/>
                </a:lnTo>
                <a:lnTo>
                  <a:pt x="32004" y="124967"/>
                </a:lnTo>
                <a:lnTo>
                  <a:pt x="30480" y="123443"/>
                </a:lnTo>
                <a:lnTo>
                  <a:pt x="21336" y="117347"/>
                </a:lnTo>
                <a:lnTo>
                  <a:pt x="21336" y="115823"/>
                </a:lnTo>
                <a:lnTo>
                  <a:pt x="118872" y="115823"/>
                </a:lnTo>
                <a:lnTo>
                  <a:pt x="118872" y="117347"/>
                </a:lnTo>
                <a:lnTo>
                  <a:pt x="109728" y="123443"/>
                </a:lnTo>
                <a:lnTo>
                  <a:pt x="108204" y="124967"/>
                </a:lnTo>
                <a:lnTo>
                  <a:pt x="99060" y="129539"/>
                </a:lnTo>
                <a:lnTo>
                  <a:pt x="97536" y="131063"/>
                </a:lnTo>
                <a:close/>
              </a:path>
              <a:path w="140335" h="135889">
                <a:moveTo>
                  <a:pt x="85344" y="134111"/>
                </a:moveTo>
                <a:lnTo>
                  <a:pt x="54864" y="134111"/>
                </a:lnTo>
                <a:lnTo>
                  <a:pt x="44195" y="131063"/>
                </a:lnTo>
                <a:lnTo>
                  <a:pt x="96012" y="131063"/>
                </a:lnTo>
                <a:lnTo>
                  <a:pt x="85344" y="134111"/>
                </a:lnTo>
                <a:close/>
              </a:path>
              <a:path w="140335" h="135889">
                <a:moveTo>
                  <a:pt x="71628" y="135635"/>
                </a:moveTo>
                <a:lnTo>
                  <a:pt x="68580" y="135635"/>
                </a:lnTo>
                <a:lnTo>
                  <a:pt x="57912" y="134111"/>
                </a:lnTo>
                <a:lnTo>
                  <a:pt x="82296" y="134111"/>
                </a:lnTo>
                <a:lnTo>
                  <a:pt x="71628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53032" y="2456698"/>
            <a:ext cx="36271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7540" algn="l"/>
                <a:tab pos="3613785" algn="l"/>
              </a:tabLst>
            </a:pPr>
            <a:r>
              <a:rPr dirty="0" sz="2400" u="heavy">
                <a:solidFill>
                  <a:srgbClr val="0000CC"/>
                </a:solidFill>
                <a:latin typeface="Times New Roman"/>
                <a:cs typeface="Times New Roman"/>
              </a:rPr>
              <a:t> 	</a:t>
            </a:r>
            <a:r>
              <a:rPr dirty="0" sz="2400" spc="5" u="heavy">
                <a:solidFill>
                  <a:srgbClr val="0000CC"/>
                </a:solidFill>
                <a:latin typeface="宋体"/>
                <a:cs typeface="宋体"/>
              </a:rPr>
              <a:t>信号线</a:t>
            </a:r>
            <a:r>
              <a:rPr dirty="0" sz="2400" spc="5" u="heavy">
                <a:solidFill>
                  <a:srgbClr val="0000CC"/>
                </a:solidFill>
                <a:latin typeface="Palatino Linotype"/>
                <a:cs typeface="Palatino Linotype"/>
              </a:rPr>
              <a:t>1	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7310" y="2583202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2861" y="2774710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23560" y="2281427"/>
            <a:ext cx="1351787" cy="91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38300" y="3946397"/>
            <a:ext cx="3599815" cy="0"/>
          </a:xfrm>
          <a:custGeom>
            <a:avLst/>
            <a:gdLst/>
            <a:ahLst/>
            <a:cxnLst/>
            <a:rect l="l" t="t" r="r" b="b"/>
            <a:pathLst>
              <a:path w="3599815" h="0">
                <a:moveTo>
                  <a:pt x="0" y="0"/>
                </a:moveTo>
                <a:lnTo>
                  <a:pt x="3599687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20796" y="3762811"/>
            <a:ext cx="26289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4305" sz="2400" spc="-7">
                <a:latin typeface="Palatino Linotype"/>
                <a:cs typeface="Palatino Linotype"/>
              </a:rPr>
              <a:t>2</a:t>
            </a:r>
            <a:endParaRPr baseline="-24305" sz="24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04332" y="3654552"/>
            <a:ext cx="1271016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89968" y="3523496"/>
            <a:ext cx="109728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信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号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线</a:t>
            </a:r>
            <a:r>
              <a:rPr dirty="0" sz="2400">
                <a:solidFill>
                  <a:srgbClr val="0000CC"/>
                </a:solidFill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4393" y="2520911"/>
            <a:ext cx="2168525" cy="14503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55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通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常，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处于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相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同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环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境和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电路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中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的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276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信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号收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到的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干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扰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非常相似。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91055" y="3893820"/>
            <a:ext cx="111760" cy="106680"/>
          </a:xfrm>
          <a:custGeom>
            <a:avLst/>
            <a:gdLst/>
            <a:ahLst/>
            <a:cxnLst/>
            <a:rect l="l" t="t" r="r" b="b"/>
            <a:pathLst>
              <a:path w="111760" h="106679">
                <a:moveTo>
                  <a:pt x="54864" y="106679"/>
                </a:moveTo>
                <a:lnTo>
                  <a:pt x="33432" y="102631"/>
                </a:lnTo>
                <a:lnTo>
                  <a:pt x="16001" y="91439"/>
                </a:lnTo>
                <a:lnTo>
                  <a:pt x="4286" y="74533"/>
                </a:lnTo>
                <a:lnTo>
                  <a:pt x="0" y="53339"/>
                </a:lnTo>
                <a:lnTo>
                  <a:pt x="4286" y="32789"/>
                </a:lnTo>
                <a:lnTo>
                  <a:pt x="16002" y="15811"/>
                </a:lnTo>
                <a:lnTo>
                  <a:pt x="33432" y="4262"/>
                </a:lnTo>
                <a:lnTo>
                  <a:pt x="54864" y="0"/>
                </a:lnTo>
                <a:lnTo>
                  <a:pt x="77176" y="4262"/>
                </a:lnTo>
                <a:lnTo>
                  <a:pt x="95059" y="15811"/>
                </a:lnTo>
                <a:lnTo>
                  <a:pt x="106941" y="32789"/>
                </a:lnTo>
                <a:lnTo>
                  <a:pt x="111252" y="53339"/>
                </a:lnTo>
                <a:lnTo>
                  <a:pt x="106941" y="74533"/>
                </a:lnTo>
                <a:lnTo>
                  <a:pt x="95059" y="91439"/>
                </a:lnTo>
                <a:lnTo>
                  <a:pt x="77176" y="102631"/>
                </a:lnTo>
                <a:lnTo>
                  <a:pt x="54864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75816" y="3878579"/>
            <a:ext cx="142240" cy="137160"/>
          </a:xfrm>
          <a:custGeom>
            <a:avLst/>
            <a:gdLst/>
            <a:ahLst/>
            <a:cxnLst/>
            <a:rect l="l" t="t" r="r" b="b"/>
            <a:pathLst>
              <a:path w="142239" h="137160">
                <a:moveTo>
                  <a:pt x="83820" y="1523"/>
                </a:moveTo>
                <a:lnTo>
                  <a:pt x="57912" y="1523"/>
                </a:lnTo>
                <a:lnTo>
                  <a:pt x="70104" y="0"/>
                </a:lnTo>
                <a:lnTo>
                  <a:pt x="71628" y="0"/>
                </a:lnTo>
                <a:lnTo>
                  <a:pt x="83820" y="1523"/>
                </a:lnTo>
                <a:close/>
              </a:path>
              <a:path w="142239" h="137160">
                <a:moveTo>
                  <a:pt x="97536" y="6095"/>
                </a:moveTo>
                <a:lnTo>
                  <a:pt x="44195" y="6095"/>
                </a:lnTo>
                <a:lnTo>
                  <a:pt x="44195" y="4571"/>
                </a:lnTo>
                <a:lnTo>
                  <a:pt x="54864" y="1523"/>
                </a:lnTo>
                <a:lnTo>
                  <a:pt x="86868" y="1523"/>
                </a:lnTo>
                <a:lnTo>
                  <a:pt x="96012" y="4571"/>
                </a:lnTo>
                <a:lnTo>
                  <a:pt x="97536" y="6095"/>
                </a:lnTo>
                <a:close/>
              </a:path>
              <a:path w="142239" h="137160">
                <a:moveTo>
                  <a:pt x="108204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99060" y="6095"/>
                </a:lnTo>
                <a:lnTo>
                  <a:pt x="108204" y="12191"/>
                </a:lnTo>
                <a:close/>
              </a:path>
              <a:path w="142239" h="137160">
                <a:moveTo>
                  <a:pt x="118872" y="19811"/>
                </a:moveTo>
                <a:lnTo>
                  <a:pt x="22859" y="19811"/>
                </a:lnTo>
                <a:lnTo>
                  <a:pt x="30480" y="12191"/>
                </a:lnTo>
                <a:lnTo>
                  <a:pt x="111252" y="12191"/>
                </a:lnTo>
                <a:lnTo>
                  <a:pt x="118872" y="19811"/>
                </a:lnTo>
                <a:close/>
              </a:path>
              <a:path w="142239" h="137160">
                <a:moveTo>
                  <a:pt x="120396" y="117347"/>
                </a:moveTo>
                <a:lnTo>
                  <a:pt x="21336" y="117347"/>
                </a:lnTo>
                <a:lnTo>
                  <a:pt x="19812" y="115823"/>
                </a:lnTo>
                <a:lnTo>
                  <a:pt x="13716" y="108203"/>
                </a:lnTo>
                <a:lnTo>
                  <a:pt x="13716" y="106679"/>
                </a:lnTo>
                <a:lnTo>
                  <a:pt x="12192" y="106679"/>
                </a:lnTo>
                <a:lnTo>
                  <a:pt x="12192" y="105155"/>
                </a:lnTo>
                <a:lnTo>
                  <a:pt x="6096" y="96011"/>
                </a:lnTo>
                <a:lnTo>
                  <a:pt x="6096" y="94487"/>
                </a:lnTo>
                <a:lnTo>
                  <a:pt x="3048" y="83819"/>
                </a:lnTo>
                <a:lnTo>
                  <a:pt x="1524" y="83819"/>
                </a:lnTo>
                <a:lnTo>
                  <a:pt x="1524" y="76199"/>
                </a:lnTo>
                <a:lnTo>
                  <a:pt x="0" y="70103"/>
                </a:lnTo>
                <a:lnTo>
                  <a:pt x="1524" y="62483"/>
                </a:lnTo>
                <a:lnTo>
                  <a:pt x="1524" y="53339"/>
                </a:lnTo>
                <a:lnTo>
                  <a:pt x="3048" y="53339"/>
                </a:lnTo>
                <a:lnTo>
                  <a:pt x="6096" y="42671"/>
                </a:lnTo>
                <a:lnTo>
                  <a:pt x="6096" y="41147"/>
                </a:lnTo>
                <a:lnTo>
                  <a:pt x="12192" y="32003"/>
                </a:lnTo>
                <a:lnTo>
                  <a:pt x="12192" y="30479"/>
                </a:lnTo>
                <a:lnTo>
                  <a:pt x="13716" y="30479"/>
                </a:lnTo>
                <a:lnTo>
                  <a:pt x="13716" y="28955"/>
                </a:lnTo>
                <a:lnTo>
                  <a:pt x="19812" y="21335"/>
                </a:lnTo>
                <a:lnTo>
                  <a:pt x="21336" y="19811"/>
                </a:lnTo>
                <a:lnTo>
                  <a:pt x="120396" y="19811"/>
                </a:lnTo>
                <a:lnTo>
                  <a:pt x="120396" y="21335"/>
                </a:lnTo>
                <a:lnTo>
                  <a:pt x="121920" y="21335"/>
                </a:lnTo>
                <a:lnTo>
                  <a:pt x="128016" y="28955"/>
                </a:lnTo>
                <a:lnTo>
                  <a:pt x="64008" y="28955"/>
                </a:lnTo>
                <a:lnTo>
                  <a:pt x="53339" y="32003"/>
                </a:lnTo>
                <a:lnTo>
                  <a:pt x="56387" y="32003"/>
                </a:lnTo>
                <a:lnTo>
                  <a:pt x="49276" y="35051"/>
                </a:lnTo>
                <a:lnTo>
                  <a:pt x="48768" y="35051"/>
                </a:lnTo>
                <a:lnTo>
                  <a:pt x="45719" y="36575"/>
                </a:lnTo>
                <a:lnTo>
                  <a:pt x="46482" y="36575"/>
                </a:lnTo>
                <a:lnTo>
                  <a:pt x="39624" y="41147"/>
                </a:lnTo>
                <a:lnTo>
                  <a:pt x="41148" y="41147"/>
                </a:lnTo>
                <a:lnTo>
                  <a:pt x="35052" y="47243"/>
                </a:lnTo>
                <a:lnTo>
                  <a:pt x="35814" y="47243"/>
                </a:lnTo>
                <a:lnTo>
                  <a:pt x="32004" y="54863"/>
                </a:lnTo>
                <a:lnTo>
                  <a:pt x="32221" y="54863"/>
                </a:lnTo>
                <a:lnTo>
                  <a:pt x="28956" y="62483"/>
                </a:lnTo>
                <a:lnTo>
                  <a:pt x="29464" y="62483"/>
                </a:lnTo>
                <a:lnTo>
                  <a:pt x="28956" y="64007"/>
                </a:lnTo>
                <a:lnTo>
                  <a:pt x="28956" y="71627"/>
                </a:lnTo>
                <a:lnTo>
                  <a:pt x="29718" y="74675"/>
                </a:lnTo>
                <a:lnTo>
                  <a:pt x="28956" y="74675"/>
                </a:lnTo>
                <a:lnTo>
                  <a:pt x="32221" y="82295"/>
                </a:lnTo>
                <a:lnTo>
                  <a:pt x="32004" y="82295"/>
                </a:lnTo>
                <a:lnTo>
                  <a:pt x="35814" y="89915"/>
                </a:lnTo>
                <a:lnTo>
                  <a:pt x="35052" y="89915"/>
                </a:lnTo>
                <a:lnTo>
                  <a:pt x="41148" y="96011"/>
                </a:lnTo>
                <a:lnTo>
                  <a:pt x="39624" y="96011"/>
                </a:lnTo>
                <a:lnTo>
                  <a:pt x="46482" y="100583"/>
                </a:lnTo>
                <a:lnTo>
                  <a:pt x="45719" y="100583"/>
                </a:lnTo>
                <a:lnTo>
                  <a:pt x="48768" y="102107"/>
                </a:lnTo>
                <a:lnTo>
                  <a:pt x="49275" y="102107"/>
                </a:lnTo>
                <a:lnTo>
                  <a:pt x="56387" y="105155"/>
                </a:lnTo>
                <a:lnTo>
                  <a:pt x="53339" y="105155"/>
                </a:lnTo>
                <a:lnTo>
                  <a:pt x="64008" y="108203"/>
                </a:lnTo>
                <a:lnTo>
                  <a:pt x="128016" y="108203"/>
                </a:lnTo>
                <a:lnTo>
                  <a:pt x="121920" y="115823"/>
                </a:lnTo>
                <a:lnTo>
                  <a:pt x="120396" y="117347"/>
                </a:lnTo>
                <a:close/>
              </a:path>
              <a:path w="142239" h="137160">
                <a:moveTo>
                  <a:pt x="60960" y="30479"/>
                </a:moveTo>
                <a:lnTo>
                  <a:pt x="64008" y="28955"/>
                </a:lnTo>
                <a:lnTo>
                  <a:pt x="70104" y="28955"/>
                </a:lnTo>
                <a:lnTo>
                  <a:pt x="70866" y="29064"/>
                </a:lnTo>
                <a:lnTo>
                  <a:pt x="60960" y="30479"/>
                </a:lnTo>
                <a:close/>
              </a:path>
              <a:path w="142239" h="137160">
                <a:moveTo>
                  <a:pt x="70866" y="29064"/>
                </a:moveTo>
                <a:lnTo>
                  <a:pt x="70104" y="28955"/>
                </a:lnTo>
                <a:lnTo>
                  <a:pt x="71628" y="28955"/>
                </a:lnTo>
                <a:lnTo>
                  <a:pt x="70866" y="29064"/>
                </a:lnTo>
                <a:close/>
              </a:path>
              <a:path w="142239" h="137160">
                <a:moveTo>
                  <a:pt x="80772" y="30479"/>
                </a:moveTo>
                <a:lnTo>
                  <a:pt x="70866" y="29064"/>
                </a:lnTo>
                <a:lnTo>
                  <a:pt x="71628" y="28955"/>
                </a:lnTo>
                <a:lnTo>
                  <a:pt x="77724" y="28955"/>
                </a:lnTo>
                <a:lnTo>
                  <a:pt x="80772" y="30479"/>
                </a:lnTo>
                <a:close/>
              </a:path>
              <a:path w="142239" h="137160">
                <a:moveTo>
                  <a:pt x="93878" y="35661"/>
                </a:moveTo>
                <a:lnTo>
                  <a:pt x="85344" y="32003"/>
                </a:lnTo>
                <a:lnTo>
                  <a:pt x="88391" y="32003"/>
                </a:lnTo>
                <a:lnTo>
                  <a:pt x="77724" y="28955"/>
                </a:lnTo>
                <a:lnTo>
                  <a:pt x="128016" y="28955"/>
                </a:lnTo>
                <a:lnTo>
                  <a:pt x="128016" y="30479"/>
                </a:lnTo>
                <a:lnTo>
                  <a:pt x="129539" y="30479"/>
                </a:lnTo>
                <a:lnTo>
                  <a:pt x="129539" y="32003"/>
                </a:lnTo>
                <a:lnTo>
                  <a:pt x="131572" y="35051"/>
                </a:lnTo>
                <a:lnTo>
                  <a:pt x="92964" y="35051"/>
                </a:lnTo>
                <a:lnTo>
                  <a:pt x="93878" y="35661"/>
                </a:lnTo>
                <a:close/>
              </a:path>
              <a:path w="142239" h="137160">
                <a:moveTo>
                  <a:pt x="45719" y="36575"/>
                </a:moveTo>
                <a:lnTo>
                  <a:pt x="48768" y="35051"/>
                </a:lnTo>
                <a:lnTo>
                  <a:pt x="47853" y="35661"/>
                </a:lnTo>
                <a:lnTo>
                  <a:pt x="45719" y="36575"/>
                </a:lnTo>
                <a:close/>
              </a:path>
              <a:path w="142239" h="137160">
                <a:moveTo>
                  <a:pt x="47853" y="35661"/>
                </a:moveTo>
                <a:lnTo>
                  <a:pt x="48768" y="35051"/>
                </a:lnTo>
                <a:lnTo>
                  <a:pt x="49276" y="35051"/>
                </a:lnTo>
                <a:lnTo>
                  <a:pt x="47853" y="35661"/>
                </a:lnTo>
                <a:close/>
              </a:path>
              <a:path w="142239" h="137160">
                <a:moveTo>
                  <a:pt x="96012" y="36575"/>
                </a:moveTo>
                <a:lnTo>
                  <a:pt x="93878" y="35661"/>
                </a:lnTo>
                <a:lnTo>
                  <a:pt x="92964" y="35051"/>
                </a:lnTo>
                <a:lnTo>
                  <a:pt x="96012" y="36575"/>
                </a:lnTo>
                <a:close/>
              </a:path>
              <a:path w="142239" h="137160">
                <a:moveTo>
                  <a:pt x="132588" y="36575"/>
                </a:moveTo>
                <a:lnTo>
                  <a:pt x="96012" y="36575"/>
                </a:lnTo>
                <a:lnTo>
                  <a:pt x="92964" y="35051"/>
                </a:lnTo>
                <a:lnTo>
                  <a:pt x="131572" y="35051"/>
                </a:lnTo>
                <a:lnTo>
                  <a:pt x="132588" y="36575"/>
                </a:lnTo>
                <a:close/>
              </a:path>
              <a:path w="142239" h="137160">
                <a:moveTo>
                  <a:pt x="46482" y="36575"/>
                </a:moveTo>
                <a:lnTo>
                  <a:pt x="45719" y="36575"/>
                </a:lnTo>
                <a:lnTo>
                  <a:pt x="47853" y="35661"/>
                </a:lnTo>
                <a:lnTo>
                  <a:pt x="46482" y="36575"/>
                </a:lnTo>
                <a:close/>
              </a:path>
              <a:path w="142239" h="137160">
                <a:moveTo>
                  <a:pt x="135636" y="41147"/>
                </a:moveTo>
                <a:lnTo>
                  <a:pt x="102108" y="41147"/>
                </a:lnTo>
                <a:lnTo>
                  <a:pt x="93878" y="35661"/>
                </a:lnTo>
                <a:lnTo>
                  <a:pt x="96012" y="36575"/>
                </a:lnTo>
                <a:lnTo>
                  <a:pt x="132588" y="36575"/>
                </a:lnTo>
                <a:lnTo>
                  <a:pt x="135636" y="41147"/>
                </a:lnTo>
                <a:close/>
              </a:path>
              <a:path w="142239" h="137160">
                <a:moveTo>
                  <a:pt x="41148" y="41147"/>
                </a:moveTo>
                <a:lnTo>
                  <a:pt x="39624" y="41147"/>
                </a:lnTo>
                <a:lnTo>
                  <a:pt x="42672" y="39623"/>
                </a:lnTo>
                <a:lnTo>
                  <a:pt x="41148" y="41147"/>
                </a:lnTo>
                <a:close/>
              </a:path>
              <a:path w="142239" h="137160">
                <a:moveTo>
                  <a:pt x="136942" y="47243"/>
                </a:moveTo>
                <a:lnTo>
                  <a:pt x="106679" y="47243"/>
                </a:lnTo>
                <a:lnTo>
                  <a:pt x="99060" y="39623"/>
                </a:lnTo>
                <a:lnTo>
                  <a:pt x="102108" y="41147"/>
                </a:lnTo>
                <a:lnTo>
                  <a:pt x="135636" y="41147"/>
                </a:lnTo>
                <a:lnTo>
                  <a:pt x="135636" y="42671"/>
                </a:lnTo>
                <a:lnTo>
                  <a:pt x="136942" y="47243"/>
                </a:lnTo>
                <a:close/>
              </a:path>
              <a:path w="142239" h="137160">
                <a:moveTo>
                  <a:pt x="35814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814" y="47243"/>
                </a:lnTo>
                <a:close/>
              </a:path>
              <a:path w="142239" h="137160">
                <a:moveTo>
                  <a:pt x="140208" y="54863"/>
                </a:moveTo>
                <a:lnTo>
                  <a:pt x="109728" y="54863"/>
                </a:lnTo>
                <a:lnTo>
                  <a:pt x="105155" y="45719"/>
                </a:lnTo>
                <a:lnTo>
                  <a:pt x="106679" y="47243"/>
                </a:lnTo>
                <a:lnTo>
                  <a:pt x="136942" y="47243"/>
                </a:lnTo>
                <a:lnTo>
                  <a:pt x="138684" y="53339"/>
                </a:lnTo>
                <a:lnTo>
                  <a:pt x="140208" y="53339"/>
                </a:lnTo>
                <a:lnTo>
                  <a:pt x="140208" y="54863"/>
                </a:lnTo>
                <a:close/>
              </a:path>
              <a:path w="142239" h="137160">
                <a:moveTo>
                  <a:pt x="32221" y="54863"/>
                </a:moveTo>
                <a:lnTo>
                  <a:pt x="32004" y="54863"/>
                </a:lnTo>
                <a:lnTo>
                  <a:pt x="33528" y="51815"/>
                </a:lnTo>
                <a:lnTo>
                  <a:pt x="32221" y="54863"/>
                </a:lnTo>
                <a:close/>
              </a:path>
              <a:path w="142239" h="137160">
                <a:moveTo>
                  <a:pt x="140512" y="62483"/>
                </a:moveTo>
                <a:lnTo>
                  <a:pt x="112775" y="62483"/>
                </a:lnTo>
                <a:lnTo>
                  <a:pt x="108204" y="51815"/>
                </a:lnTo>
                <a:lnTo>
                  <a:pt x="109728" y="54863"/>
                </a:lnTo>
                <a:lnTo>
                  <a:pt x="140208" y="54863"/>
                </a:lnTo>
                <a:lnTo>
                  <a:pt x="140208" y="60959"/>
                </a:lnTo>
                <a:lnTo>
                  <a:pt x="140512" y="62483"/>
                </a:lnTo>
                <a:close/>
              </a:path>
              <a:path w="142239" h="137160">
                <a:moveTo>
                  <a:pt x="29464" y="62483"/>
                </a:moveTo>
                <a:lnTo>
                  <a:pt x="28956" y="62483"/>
                </a:lnTo>
                <a:lnTo>
                  <a:pt x="30480" y="59435"/>
                </a:lnTo>
                <a:lnTo>
                  <a:pt x="29464" y="62483"/>
                </a:lnTo>
                <a:close/>
              </a:path>
              <a:path w="142239" h="137160">
                <a:moveTo>
                  <a:pt x="111252" y="77723"/>
                </a:moveTo>
                <a:lnTo>
                  <a:pt x="112775" y="73151"/>
                </a:lnTo>
                <a:lnTo>
                  <a:pt x="112775" y="65531"/>
                </a:lnTo>
                <a:lnTo>
                  <a:pt x="111252" y="59435"/>
                </a:lnTo>
                <a:lnTo>
                  <a:pt x="112775" y="62483"/>
                </a:lnTo>
                <a:lnTo>
                  <a:pt x="140512" y="62483"/>
                </a:lnTo>
                <a:lnTo>
                  <a:pt x="141732" y="68579"/>
                </a:lnTo>
                <a:lnTo>
                  <a:pt x="140208" y="74675"/>
                </a:lnTo>
                <a:lnTo>
                  <a:pt x="112775" y="74675"/>
                </a:lnTo>
                <a:lnTo>
                  <a:pt x="111252" y="77723"/>
                </a:lnTo>
                <a:close/>
              </a:path>
              <a:path w="142239" h="137160">
                <a:moveTo>
                  <a:pt x="30480" y="77723"/>
                </a:moveTo>
                <a:lnTo>
                  <a:pt x="28956" y="74675"/>
                </a:lnTo>
                <a:lnTo>
                  <a:pt x="29718" y="74675"/>
                </a:lnTo>
                <a:lnTo>
                  <a:pt x="30480" y="77723"/>
                </a:lnTo>
                <a:close/>
              </a:path>
              <a:path w="142239" h="137160">
                <a:moveTo>
                  <a:pt x="108204" y="85343"/>
                </a:moveTo>
                <a:lnTo>
                  <a:pt x="112775" y="74675"/>
                </a:lnTo>
                <a:lnTo>
                  <a:pt x="140208" y="74675"/>
                </a:lnTo>
                <a:lnTo>
                  <a:pt x="140208" y="82295"/>
                </a:lnTo>
                <a:lnTo>
                  <a:pt x="109728" y="82295"/>
                </a:lnTo>
                <a:lnTo>
                  <a:pt x="108204" y="85343"/>
                </a:lnTo>
                <a:close/>
              </a:path>
              <a:path w="142239" h="137160">
                <a:moveTo>
                  <a:pt x="33528" y="85343"/>
                </a:moveTo>
                <a:lnTo>
                  <a:pt x="32004" y="82295"/>
                </a:lnTo>
                <a:lnTo>
                  <a:pt x="32221" y="82295"/>
                </a:lnTo>
                <a:lnTo>
                  <a:pt x="33528" y="85343"/>
                </a:lnTo>
                <a:close/>
              </a:path>
              <a:path w="142239" h="137160">
                <a:moveTo>
                  <a:pt x="105156" y="91439"/>
                </a:moveTo>
                <a:lnTo>
                  <a:pt x="109728" y="82295"/>
                </a:lnTo>
                <a:lnTo>
                  <a:pt x="140208" y="82295"/>
                </a:lnTo>
                <a:lnTo>
                  <a:pt x="140208" y="83819"/>
                </a:lnTo>
                <a:lnTo>
                  <a:pt x="138684" y="83819"/>
                </a:lnTo>
                <a:lnTo>
                  <a:pt x="136942" y="89915"/>
                </a:lnTo>
                <a:lnTo>
                  <a:pt x="106679" y="89915"/>
                </a:lnTo>
                <a:lnTo>
                  <a:pt x="105156" y="91439"/>
                </a:lnTo>
                <a:close/>
              </a:path>
              <a:path w="142239" h="137160">
                <a:moveTo>
                  <a:pt x="36576" y="91439"/>
                </a:moveTo>
                <a:lnTo>
                  <a:pt x="35052" y="89915"/>
                </a:lnTo>
                <a:lnTo>
                  <a:pt x="35814" y="89915"/>
                </a:lnTo>
                <a:lnTo>
                  <a:pt x="36576" y="91439"/>
                </a:lnTo>
                <a:close/>
              </a:path>
              <a:path w="142239" h="137160">
                <a:moveTo>
                  <a:pt x="99060" y="97535"/>
                </a:moveTo>
                <a:lnTo>
                  <a:pt x="106679" y="89915"/>
                </a:lnTo>
                <a:lnTo>
                  <a:pt x="136942" y="89915"/>
                </a:lnTo>
                <a:lnTo>
                  <a:pt x="135636" y="94487"/>
                </a:lnTo>
                <a:lnTo>
                  <a:pt x="135636" y="96011"/>
                </a:lnTo>
                <a:lnTo>
                  <a:pt x="102108" y="96011"/>
                </a:lnTo>
                <a:lnTo>
                  <a:pt x="99060" y="97535"/>
                </a:lnTo>
                <a:close/>
              </a:path>
              <a:path w="142239" h="137160">
                <a:moveTo>
                  <a:pt x="42672" y="97535"/>
                </a:moveTo>
                <a:lnTo>
                  <a:pt x="39624" y="96011"/>
                </a:lnTo>
                <a:lnTo>
                  <a:pt x="41148" y="96011"/>
                </a:lnTo>
                <a:lnTo>
                  <a:pt x="42672" y="97535"/>
                </a:lnTo>
                <a:close/>
              </a:path>
              <a:path w="142239" h="137160">
                <a:moveTo>
                  <a:pt x="93878" y="101498"/>
                </a:moveTo>
                <a:lnTo>
                  <a:pt x="102108" y="96011"/>
                </a:lnTo>
                <a:lnTo>
                  <a:pt x="135636" y="96011"/>
                </a:lnTo>
                <a:lnTo>
                  <a:pt x="132588" y="100583"/>
                </a:lnTo>
                <a:lnTo>
                  <a:pt x="96012" y="100583"/>
                </a:lnTo>
                <a:lnTo>
                  <a:pt x="93878" y="101498"/>
                </a:lnTo>
                <a:close/>
              </a:path>
              <a:path w="142239" h="137160">
                <a:moveTo>
                  <a:pt x="48768" y="102107"/>
                </a:moveTo>
                <a:lnTo>
                  <a:pt x="45719" y="100583"/>
                </a:lnTo>
                <a:lnTo>
                  <a:pt x="47853" y="101498"/>
                </a:lnTo>
                <a:lnTo>
                  <a:pt x="48768" y="102107"/>
                </a:lnTo>
                <a:close/>
              </a:path>
              <a:path w="142239" h="137160">
                <a:moveTo>
                  <a:pt x="47853" y="101498"/>
                </a:moveTo>
                <a:lnTo>
                  <a:pt x="45719" y="100583"/>
                </a:lnTo>
                <a:lnTo>
                  <a:pt x="46482" y="100583"/>
                </a:lnTo>
                <a:lnTo>
                  <a:pt x="47853" y="101498"/>
                </a:lnTo>
                <a:close/>
              </a:path>
              <a:path w="142239" h="137160">
                <a:moveTo>
                  <a:pt x="92964" y="102107"/>
                </a:moveTo>
                <a:lnTo>
                  <a:pt x="93878" y="101498"/>
                </a:lnTo>
                <a:lnTo>
                  <a:pt x="96012" y="100583"/>
                </a:lnTo>
                <a:lnTo>
                  <a:pt x="92964" y="102107"/>
                </a:lnTo>
                <a:close/>
              </a:path>
              <a:path w="142239" h="137160">
                <a:moveTo>
                  <a:pt x="131572" y="102107"/>
                </a:moveTo>
                <a:lnTo>
                  <a:pt x="92964" y="102107"/>
                </a:lnTo>
                <a:lnTo>
                  <a:pt x="96012" y="100583"/>
                </a:lnTo>
                <a:lnTo>
                  <a:pt x="132588" y="100583"/>
                </a:lnTo>
                <a:lnTo>
                  <a:pt x="131572" y="102107"/>
                </a:lnTo>
                <a:close/>
              </a:path>
              <a:path w="142239" h="137160">
                <a:moveTo>
                  <a:pt x="49275" y="102107"/>
                </a:moveTo>
                <a:lnTo>
                  <a:pt x="48768" y="102107"/>
                </a:lnTo>
                <a:lnTo>
                  <a:pt x="47853" y="101498"/>
                </a:lnTo>
                <a:lnTo>
                  <a:pt x="49275" y="102107"/>
                </a:lnTo>
                <a:close/>
              </a:path>
              <a:path w="142239" h="137160">
                <a:moveTo>
                  <a:pt x="128016" y="108203"/>
                </a:moveTo>
                <a:lnTo>
                  <a:pt x="77724" y="108203"/>
                </a:lnTo>
                <a:lnTo>
                  <a:pt x="88391" y="105155"/>
                </a:lnTo>
                <a:lnTo>
                  <a:pt x="85344" y="105155"/>
                </a:lnTo>
                <a:lnTo>
                  <a:pt x="93878" y="101498"/>
                </a:lnTo>
                <a:lnTo>
                  <a:pt x="92964" y="102107"/>
                </a:lnTo>
                <a:lnTo>
                  <a:pt x="131572" y="102107"/>
                </a:lnTo>
                <a:lnTo>
                  <a:pt x="129539" y="105155"/>
                </a:lnTo>
                <a:lnTo>
                  <a:pt x="129539" y="106679"/>
                </a:lnTo>
                <a:lnTo>
                  <a:pt x="128016" y="106679"/>
                </a:lnTo>
                <a:lnTo>
                  <a:pt x="128016" y="108203"/>
                </a:lnTo>
                <a:close/>
              </a:path>
              <a:path w="142239" h="137160">
                <a:moveTo>
                  <a:pt x="70104" y="108203"/>
                </a:moveTo>
                <a:lnTo>
                  <a:pt x="64008" y="108203"/>
                </a:lnTo>
                <a:lnTo>
                  <a:pt x="60960" y="106679"/>
                </a:lnTo>
                <a:lnTo>
                  <a:pt x="70866" y="108095"/>
                </a:lnTo>
                <a:lnTo>
                  <a:pt x="70104" y="108203"/>
                </a:lnTo>
                <a:close/>
              </a:path>
              <a:path w="142239" h="137160">
                <a:moveTo>
                  <a:pt x="77724" y="108203"/>
                </a:moveTo>
                <a:lnTo>
                  <a:pt x="71628" y="108203"/>
                </a:lnTo>
                <a:lnTo>
                  <a:pt x="70866" y="108095"/>
                </a:lnTo>
                <a:lnTo>
                  <a:pt x="80772" y="106679"/>
                </a:lnTo>
                <a:lnTo>
                  <a:pt x="77724" y="108203"/>
                </a:lnTo>
                <a:close/>
              </a:path>
              <a:path w="142239" h="137160">
                <a:moveTo>
                  <a:pt x="71628" y="108203"/>
                </a:moveTo>
                <a:lnTo>
                  <a:pt x="70104" y="108203"/>
                </a:lnTo>
                <a:lnTo>
                  <a:pt x="70866" y="108095"/>
                </a:lnTo>
                <a:lnTo>
                  <a:pt x="71628" y="108203"/>
                </a:lnTo>
                <a:close/>
              </a:path>
              <a:path w="142239" h="137160">
                <a:moveTo>
                  <a:pt x="111252" y="124967"/>
                </a:moveTo>
                <a:lnTo>
                  <a:pt x="30480" y="124967"/>
                </a:lnTo>
                <a:lnTo>
                  <a:pt x="22859" y="117347"/>
                </a:lnTo>
                <a:lnTo>
                  <a:pt x="118872" y="117347"/>
                </a:lnTo>
                <a:lnTo>
                  <a:pt x="111252" y="124967"/>
                </a:lnTo>
                <a:close/>
              </a:path>
              <a:path w="142239" h="137160">
                <a:moveTo>
                  <a:pt x="99060" y="131063"/>
                </a:moveTo>
                <a:lnTo>
                  <a:pt x="42672" y="131063"/>
                </a:lnTo>
                <a:lnTo>
                  <a:pt x="33528" y="126491"/>
                </a:lnTo>
                <a:lnTo>
                  <a:pt x="32004" y="124967"/>
                </a:lnTo>
                <a:lnTo>
                  <a:pt x="109728" y="124967"/>
                </a:lnTo>
                <a:lnTo>
                  <a:pt x="108204" y="126491"/>
                </a:lnTo>
                <a:lnTo>
                  <a:pt x="99060" y="131063"/>
                </a:lnTo>
                <a:close/>
              </a:path>
              <a:path w="142239" h="137160">
                <a:moveTo>
                  <a:pt x="86868" y="135635"/>
                </a:moveTo>
                <a:lnTo>
                  <a:pt x="54864" y="135635"/>
                </a:lnTo>
                <a:lnTo>
                  <a:pt x="44195" y="132587"/>
                </a:lnTo>
                <a:lnTo>
                  <a:pt x="44195" y="131063"/>
                </a:lnTo>
                <a:lnTo>
                  <a:pt x="97536" y="131063"/>
                </a:lnTo>
                <a:lnTo>
                  <a:pt x="96012" y="132587"/>
                </a:lnTo>
                <a:lnTo>
                  <a:pt x="86868" y="135635"/>
                </a:lnTo>
                <a:close/>
              </a:path>
              <a:path w="142239" h="137160">
                <a:moveTo>
                  <a:pt x="71628" y="137159"/>
                </a:moveTo>
                <a:lnTo>
                  <a:pt x="70104" y="137159"/>
                </a:lnTo>
                <a:lnTo>
                  <a:pt x="57912" y="135635"/>
                </a:lnTo>
                <a:lnTo>
                  <a:pt x="83820" y="135635"/>
                </a:lnTo>
                <a:lnTo>
                  <a:pt x="71628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2959" y="1911096"/>
            <a:ext cx="1019810" cy="424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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6748" sz="2025" spc="-104">
                <a:latin typeface="Palatino Linotype"/>
                <a:cs typeface="Palatino Linotype"/>
              </a:rPr>
              <a:t>1 </a:t>
            </a:r>
            <a:r>
              <a:rPr dirty="0" baseline="-26748" sz="2025" spc="-67">
                <a:latin typeface="Palatino Linotype"/>
                <a:cs typeface="Palatino Linotype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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6748" sz="2025" spc="-44">
                <a:latin typeface="Palatino Linotype"/>
                <a:cs typeface="Palatino Linotype"/>
              </a:rPr>
              <a:t>2</a:t>
            </a:r>
            <a:endParaRPr baseline="-26748" sz="2025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237" y="1371600"/>
            <a:ext cx="609155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宋体"/>
                <a:cs typeface="宋体"/>
              </a:rPr>
              <a:t>信号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Palatino Linotype"/>
                <a:cs typeface="Palatino Linotype"/>
              </a:rPr>
              <a:t>1</a:t>
            </a:r>
            <a:r>
              <a:rPr dirty="0" sz="2400" spc="-5">
                <a:latin typeface="宋体"/>
                <a:cs typeface="宋体"/>
              </a:rPr>
              <a:t>、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Palatino Linotype"/>
                <a:cs typeface="Palatino Linotype"/>
              </a:rPr>
              <a:t>2</a:t>
            </a:r>
            <a:r>
              <a:rPr dirty="0" sz="2400" spc="-5">
                <a:latin typeface="宋体"/>
                <a:cs typeface="宋体"/>
              </a:rPr>
              <a:t>分别接入差分放大器的两个输入端</a:t>
            </a:r>
            <a:r>
              <a:rPr dirty="0" sz="2400" spc="-5"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237" y="1949053"/>
            <a:ext cx="1896745" cy="386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差</a:t>
            </a:r>
            <a:r>
              <a:rPr dirty="0" sz="2400" spc="25">
                <a:solidFill>
                  <a:srgbClr val="FF0000"/>
                </a:solidFill>
                <a:latin typeface="宋体"/>
                <a:cs typeface="宋体"/>
              </a:rPr>
              <a:t>模</a:t>
            </a:r>
            <a:r>
              <a:rPr dirty="0" sz="2400">
                <a:latin typeface="宋体"/>
                <a:cs typeface="宋体"/>
              </a:rPr>
              <a:t>信</a:t>
            </a:r>
            <a:r>
              <a:rPr dirty="0" sz="2400" spc="20">
                <a:latin typeface="宋体"/>
                <a:cs typeface="宋体"/>
              </a:rPr>
              <a:t>号：</a:t>
            </a:r>
            <a:r>
              <a:rPr dirty="0" baseline="6944" sz="3600" spc="-135">
                <a:latin typeface="Times New Roman"/>
                <a:cs typeface="Times New Roman"/>
              </a:rPr>
              <a:t>v</a:t>
            </a:r>
            <a:r>
              <a:rPr dirty="0" baseline="-14403" sz="2025" spc="120">
                <a:latin typeface="Palatino Linotype"/>
                <a:cs typeface="Palatino Linotype"/>
              </a:rPr>
              <a:t>I</a:t>
            </a:r>
            <a:r>
              <a:rPr dirty="0" baseline="-14403" sz="2025" spc="-67">
                <a:latin typeface="Palatino Linotype"/>
                <a:cs typeface="Palatino Linotype"/>
              </a:rPr>
              <a:t>D</a:t>
            </a:r>
            <a:endParaRPr baseline="-14403" sz="2025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73219" y="2096261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 h="0">
                <a:moveTo>
                  <a:pt x="0" y="0"/>
                </a:moveTo>
                <a:lnTo>
                  <a:pt x="815149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96276" y="2104644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0623" y="1872996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8011" y="1671828"/>
            <a:ext cx="1049020" cy="57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9400">
              <a:lnSpc>
                <a:spcPts val="1764"/>
              </a:lnSpc>
              <a:tabLst>
                <a:tab pos="575945" algn="l"/>
              </a:tabLst>
            </a:pPr>
            <a:r>
              <a:rPr dirty="0" sz="2400" spc="-140">
                <a:latin typeface="Times New Roman"/>
                <a:cs typeface="Times New Roman"/>
              </a:rPr>
              <a:t>v	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764"/>
              </a:lnSpc>
              <a:tabLst>
                <a:tab pos="411480" algn="l"/>
                <a:tab pos="947419" algn="l"/>
              </a:tabLst>
            </a:pPr>
            <a:r>
              <a:rPr dirty="0" baseline="-21990" sz="3600" spc="-1635">
                <a:latin typeface="Times New Roman"/>
                <a:cs typeface="Times New Roman"/>
              </a:rPr>
              <a:t></a:t>
            </a:r>
            <a:r>
              <a:rPr dirty="0" baseline="-21990" sz="3600" spc="-1635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Palatino Linotype"/>
                <a:cs typeface="Palatino Linotype"/>
              </a:rPr>
              <a:t>1</a:t>
            </a:r>
            <a:r>
              <a:rPr dirty="0" sz="1350" spc="15">
                <a:latin typeface="Palatino Linotype"/>
                <a:cs typeface="Palatino Linotype"/>
              </a:rPr>
              <a:t>	</a:t>
            </a:r>
            <a:r>
              <a:rPr dirty="0" sz="1350" spc="15">
                <a:latin typeface="Palatino Linotype"/>
                <a:cs typeface="Palatino Linotype"/>
              </a:rPr>
              <a:t>2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5809" y="1953767"/>
            <a:ext cx="1927860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57" sz="3600" spc="7">
                <a:solidFill>
                  <a:srgbClr val="FF0000"/>
                </a:solidFill>
                <a:latin typeface="宋体"/>
                <a:cs typeface="宋体"/>
              </a:rPr>
              <a:t>共模</a:t>
            </a:r>
            <a:r>
              <a:rPr dirty="0" baseline="1157" sz="3600" spc="7">
                <a:latin typeface="宋体"/>
                <a:cs typeface="宋体"/>
              </a:rPr>
              <a:t>信号：</a:t>
            </a:r>
            <a:r>
              <a:rPr dirty="0" baseline="1157" sz="3600" spc="157">
                <a:latin typeface="宋体"/>
                <a:cs typeface="宋体"/>
              </a:rPr>
              <a:t> </a:t>
            </a:r>
            <a:r>
              <a:rPr dirty="0" sz="1350" spc="60">
                <a:latin typeface="Palatino Linotype"/>
                <a:cs typeface="Palatino Linotype"/>
              </a:rPr>
              <a:t>IC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4508" y="2734151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4239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30580" y="2592280"/>
            <a:ext cx="8528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51205" algn="l"/>
              </a:tabLst>
            </a:pPr>
            <a:r>
              <a:rPr dirty="0" sz="2400" spc="140" b="1">
                <a:latin typeface="Times New Roman"/>
                <a:cs typeface="Times New Roman"/>
              </a:rPr>
              <a:t></a:t>
            </a:r>
            <a:r>
              <a:rPr dirty="0" sz="2400" spc="140" b="1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Palatino Linotype"/>
                <a:cs typeface="Palatino Linotype"/>
              </a:rPr>
              <a:t>1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6794" y="2725673"/>
            <a:ext cx="22161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80">
                <a:latin typeface="Palatino Linotype"/>
                <a:cs typeface="Palatino Linotype"/>
              </a:rPr>
              <a:t>I</a:t>
            </a:r>
            <a:r>
              <a:rPr dirty="0" sz="1350" spc="40">
                <a:latin typeface="Palatino Linotype"/>
                <a:cs typeface="Palatino Linotype"/>
              </a:rPr>
              <a:t>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6776" y="2743200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7180" y="2510027"/>
            <a:ext cx="7213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dirty="0" sz="2400" spc="-140">
                <a:latin typeface="Times New Roman"/>
                <a:cs typeface="Times New Roman"/>
              </a:rPr>
              <a:t>v	</a:t>
            </a:r>
            <a:r>
              <a:rPr dirty="0" sz="2400" spc="-1090">
                <a:latin typeface="Times New Roman"/>
                <a:cs typeface="Times New Roman"/>
              </a:rPr>
              <a:t>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3625" y="2308859"/>
            <a:ext cx="615315" cy="57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8895">
              <a:lnSpc>
                <a:spcPts val="1764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 marL="405765" indent="-393065">
              <a:lnSpc>
                <a:spcPts val="1764"/>
              </a:lnSpc>
              <a:buSzPct val="177777"/>
              <a:buFont typeface="Times New Roman"/>
              <a:buChar char="□"/>
              <a:tabLst>
                <a:tab pos="406400" algn="l"/>
              </a:tabLst>
            </a:pPr>
            <a:r>
              <a:rPr dirty="0" sz="1350" spc="80">
                <a:latin typeface="Palatino Linotype"/>
                <a:cs typeface="Palatino Linotype"/>
              </a:rPr>
              <a:t>I</a:t>
            </a:r>
            <a:r>
              <a:rPr dirty="0" sz="1350" spc="-45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42627" y="2746343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4" h="0">
                <a:moveTo>
                  <a:pt x="0" y="0"/>
                </a:moveTo>
                <a:lnTo>
                  <a:pt x="394334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46267" y="2737865"/>
            <a:ext cx="113664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Palatino Linotype"/>
                <a:cs typeface="Palatino Linotype"/>
              </a:rPr>
              <a:t>2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8577" y="2737865"/>
            <a:ext cx="22161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80">
                <a:latin typeface="Palatino Linotype"/>
                <a:cs typeface="Palatino Linotype"/>
              </a:rPr>
              <a:t>I</a:t>
            </a:r>
            <a:r>
              <a:rPr dirty="0" sz="1350" spc="40">
                <a:latin typeface="Palatino Linotype"/>
                <a:cs typeface="Palatino Linotype"/>
              </a:rPr>
              <a:t>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4800" y="2755391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03011" y="2522220"/>
            <a:ext cx="736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4805" algn="l"/>
              </a:tabLst>
            </a:pPr>
            <a:r>
              <a:rPr dirty="0" sz="2400" spc="-140">
                <a:latin typeface="Times New Roman"/>
                <a:cs typeface="Times New Roman"/>
              </a:rPr>
              <a:t>v	</a:t>
            </a:r>
            <a:r>
              <a:rPr dirty="0" sz="2400" spc="-1090">
                <a:latin typeface="Times New Roman"/>
                <a:cs typeface="Times New Roman"/>
              </a:rPr>
              <a:t>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6221" y="2321052"/>
            <a:ext cx="610235" cy="57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0">
              <a:lnSpc>
                <a:spcPts val="1764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 marL="401320" indent="-388620">
              <a:lnSpc>
                <a:spcPts val="1764"/>
              </a:lnSpc>
              <a:buSzPct val="177777"/>
              <a:buFont typeface="Times New Roman"/>
              <a:buChar char="□"/>
              <a:tabLst>
                <a:tab pos="401955" algn="l"/>
              </a:tabLst>
            </a:pPr>
            <a:r>
              <a:rPr dirty="0" sz="1350" spc="80">
                <a:latin typeface="Palatino Linotype"/>
                <a:cs typeface="Palatino Linotype"/>
              </a:rPr>
              <a:t>I</a:t>
            </a:r>
            <a:r>
              <a:rPr dirty="0" sz="1350" spc="-45">
                <a:latin typeface="Palatino Linotype"/>
                <a:cs typeface="Palatino Linotype"/>
              </a:rPr>
              <a:t>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60817" y="3342989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 h="0">
                <a:moveTo>
                  <a:pt x="0" y="0"/>
                </a:moveTo>
                <a:lnTo>
                  <a:pt x="815244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84540" y="3352800"/>
            <a:ext cx="17843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3211" y="3333750"/>
            <a:ext cx="3522345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88975" algn="l"/>
                <a:tab pos="1081405" algn="l"/>
                <a:tab pos="1781175" algn="l"/>
                <a:tab pos="2174875" algn="l"/>
                <a:tab pos="2906395" algn="l"/>
                <a:tab pos="3420745" algn="l"/>
              </a:tabLst>
            </a:pPr>
            <a:r>
              <a:rPr dirty="0" sz="1350" spc="15">
                <a:latin typeface="Palatino Linotype"/>
                <a:cs typeface="Palatino Linotype"/>
              </a:rPr>
              <a:t>O</a:t>
            </a:r>
            <a:r>
              <a:rPr dirty="0" sz="1350" spc="15">
                <a:latin typeface="Palatino Linotype"/>
                <a:cs typeface="Palatino Linotype"/>
              </a:rPr>
              <a:t>	</a:t>
            </a:r>
            <a:r>
              <a:rPr dirty="0" sz="1350" spc="-70">
                <a:latin typeface="Times New Roman"/>
                <a:cs typeface="Times New Roman"/>
              </a:rPr>
              <a:t>V</a:t>
            </a:r>
            <a:r>
              <a:rPr dirty="0" sz="1350" spc="-45">
                <a:latin typeface="Palatino Linotype"/>
                <a:cs typeface="Palatino Linotype"/>
              </a:rPr>
              <a:t>D</a:t>
            </a:r>
            <a:r>
              <a:rPr dirty="0" sz="1350">
                <a:latin typeface="Palatino Linotype"/>
                <a:cs typeface="Palatino Linotype"/>
              </a:rPr>
              <a:t>	</a:t>
            </a:r>
            <a:r>
              <a:rPr dirty="0" sz="1350" spc="85">
                <a:latin typeface="Palatino Linotype"/>
                <a:cs typeface="Palatino Linotype"/>
              </a:rPr>
              <a:t>I</a:t>
            </a:r>
            <a:r>
              <a:rPr dirty="0" sz="1350" spc="-45">
                <a:latin typeface="Palatino Linotype"/>
                <a:cs typeface="Palatino Linotype"/>
              </a:rPr>
              <a:t>D</a:t>
            </a:r>
            <a:r>
              <a:rPr dirty="0" sz="1350">
                <a:latin typeface="Palatino Linotype"/>
                <a:cs typeface="Palatino Linotype"/>
              </a:rPr>
              <a:t>	</a:t>
            </a:r>
            <a:r>
              <a:rPr dirty="0" sz="1350" spc="-70">
                <a:latin typeface="Times New Roman"/>
                <a:cs typeface="Times New Roman"/>
              </a:rPr>
              <a:t>V</a:t>
            </a:r>
            <a:r>
              <a:rPr dirty="0" sz="1350" spc="45">
                <a:latin typeface="Palatino Linotype"/>
                <a:cs typeface="Palatino Linotype"/>
              </a:rPr>
              <a:t>C</a:t>
            </a:r>
            <a:r>
              <a:rPr dirty="0" sz="1350">
                <a:latin typeface="Palatino Linotype"/>
                <a:cs typeface="Palatino Linotype"/>
              </a:rPr>
              <a:t>	</a:t>
            </a:r>
            <a:r>
              <a:rPr dirty="0" sz="1350" spc="85">
                <a:latin typeface="Palatino Linotype"/>
                <a:cs typeface="Palatino Linotype"/>
              </a:rPr>
              <a:t>I</a:t>
            </a:r>
            <a:r>
              <a:rPr dirty="0" sz="1350" spc="45">
                <a:latin typeface="Palatino Linotype"/>
                <a:cs typeface="Palatino Linotype"/>
              </a:rPr>
              <a:t>C</a:t>
            </a:r>
            <a:r>
              <a:rPr dirty="0" sz="1350">
                <a:latin typeface="Palatino Linotype"/>
                <a:cs typeface="Palatino Linotype"/>
              </a:rPr>
              <a:t>	</a:t>
            </a:r>
            <a:r>
              <a:rPr dirty="0" sz="1350" spc="-70">
                <a:latin typeface="Times New Roman"/>
                <a:cs typeface="Times New Roman"/>
              </a:rPr>
              <a:t>V</a:t>
            </a:r>
            <a:r>
              <a:rPr dirty="0" sz="1350" spc="-45">
                <a:latin typeface="Palatino Linotype"/>
                <a:cs typeface="Palatino Linotype"/>
              </a:rPr>
              <a:t>D</a:t>
            </a:r>
            <a:r>
              <a:rPr dirty="0" sz="1350">
                <a:latin typeface="Palatino Linotype"/>
                <a:cs typeface="Palatino Linotype"/>
              </a:rPr>
              <a:t>	</a:t>
            </a:r>
            <a:r>
              <a:rPr dirty="0" sz="1350" spc="15">
                <a:latin typeface="Palatino Linotype"/>
                <a:cs typeface="Palatino Linotype"/>
              </a:rPr>
              <a:t>1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28863" y="3333750"/>
            <a:ext cx="26797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70">
                <a:latin typeface="Times New Roman"/>
                <a:cs typeface="Times New Roman"/>
              </a:rPr>
              <a:t>V</a:t>
            </a:r>
            <a:r>
              <a:rPr dirty="0" sz="1350" spc="45">
                <a:latin typeface="Palatino Linotype"/>
                <a:cs typeface="Palatino Linotype"/>
              </a:rPr>
              <a:t>C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62976" y="2918459"/>
            <a:ext cx="782955" cy="424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5">
                <a:latin typeface="Times New Roman"/>
                <a:cs typeface="Times New Roman"/>
              </a:rPr>
              <a:t>v</a:t>
            </a:r>
            <a:r>
              <a:rPr dirty="0" baseline="-26748" sz="2025" spc="-112">
                <a:latin typeface="Palatino Linotype"/>
                <a:cs typeface="Palatino Linotype"/>
              </a:rPr>
              <a:t>1 </a:t>
            </a:r>
            <a:r>
              <a:rPr dirty="0" sz="2400" spc="-220">
                <a:latin typeface="Times New Roman"/>
                <a:cs typeface="Times New Roman"/>
              </a:rPr>
              <a:t> </a:t>
            </a:r>
            <a:r>
              <a:rPr dirty="0" sz="2400" spc="-5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6748" sz="2025" spc="-37">
                <a:latin typeface="Palatino Linotype"/>
                <a:cs typeface="Palatino Linotype"/>
              </a:rPr>
              <a:t>2</a:t>
            </a:r>
            <a:endParaRPr baseline="-26748" sz="2025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4003" y="3119627"/>
            <a:ext cx="271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210" indent="-270510">
              <a:lnSpc>
                <a:spcPct val="100000"/>
              </a:lnSpc>
              <a:buFont typeface="Times New Roman"/>
              <a:buChar char="□"/>
              <a:tabLst>
                <a:tab pos="283845" algn="l"/>
                <a:tab pos="701040" algn="l"/>
                <a:tab pos="1120140" algn="l"/>
                <a:tab pos="1793239" algn="l"/>
                <a:tab pos="2230755" algn="l"/>
              </a:tabLst>
            </a:pPr>
            <a:r>
              <a:rPr dirty="0" sz="2400" spc="-135">
                <a:latin typeface="Times New Roman"/>
                <a:cs typeface="Times New Roman"/>
              </a:rPr>
              <a:t>A	</a:t>
            </a:r>
            <a:r>
              <a:rPr dirty="0" sz="2400" spc="-140">
                <a:latin typeface="Times New Roman"/>
                <a:cs typeface="Times New Roman"/>
              </a:rPr>
              <a:t>v	</a:t>
            </a:r>
            <a:r>
              <a:rPr dirty="0" sz="2400" spc="-220">
                <a:latin typeface="Times New Roman"/>
                <a:cs typeface="Times New Roman"/>
              </a:rPr>
              <a:t>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135">
                <a:latin typeface="Times New Roman"/>
                <a:cs typeface="Times New Roman"/>
              </a:rPr>
              <a:t>A	</a:t>
            </a:r>
            <a:r>
              <a:rPr dirty="0" sz="2400" spc="-140">
                <a:latin typeface="Times New Roman"/>
                <a:cs typeface="Times New Roman"/>
              </a:rPr>
              <a:t>v	</a:t>
            </a:r>
            <a:r>
              <a:rPr dirty="0" sz="2400" spc="-220">
                <a:latin typeface="Times New Roman"/>
                <a:cs typeface="Times New Roman"/>
              </a:rPr>
              <a:t> 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-13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8560" y="3119627"/>
            <a:ext cx="1536065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0370" algn="l"/>
              </a:tabLst>
            </a:pPr>
            <a:r>
              <a:rPr dirty="0" sz="2400" spc="-35">
                <a:latin typeface="Palatino Linotype"/>
                <a:cs typeface="Palatino Linotype"/>
              </a:rPr>
              <a:t>(</a:t>
            </a:r>
            <a:r>
              <a:rPr dirty="0" sz="2400" spc="-35">
                <a:latin typeface="Times New Roman"/>
                <a:cs typeface="Times New Roman"/>
              </a:rPr>
              <a:t>v	</a:t>
            </a:r>
            <a:r>
              <a:rPr dirty="0" sz="2400" spc="-220">
                <a:latin typeface="Times New Roman"/>
                <a:cs typeface="Times New Roman"/>
              </a:rPr>
              <a:t>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6748" sz="2025" spc="-37">
                <a:latin typeface="Palatino Linotype"/>
                <a:cs typeface="Palatino Linotype"/>
              </a:rPr>
              <a:t>2</a:t>
            </a:r>
            <a:r>
              <a:rPr dirty="0" baseline="-26748" sz="2025" spc="-104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)</a:t>
            </a:r>
            <a:r>
              <a:rPr dirty="0" sz="2400" spc="-270">
                <a:latin typeface="Palatino Linotype"/>
                <a:cs typeface="Palatino Linotype"/>
              </a:rPr>
              <a:t> </a:t>
            </a:r>
            <a:r>
              <a:rPr dirty="0" sz="2400" spc="-220">
                <a:latin typeface="Times New Roman"/>
                <a:cs typeface="Times New Roman"/>
              </a:rPr>
              <a:t> </a:t>
            </a:r>
            <a:r>
              <a:rPr dirty="0" sz="2400" spc="-500">
                <a:latin typeface="Times New Roman"/>
                <a:cs typeface="Times New Roman"/>
              </a:rPr>
              <a:t> </a:t>
            </a:r>
            <a:r>
              <a:rPr dirty="0" sz="2400" spc="-13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2237" y="3167062"/>
            <a:ext cx="1723389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输出信号：</a:t>
            </a:r>
            <a:r>
              <a:rPr dirty="0" sz="2400" spc="-1035">
                <a:latin typeface="宋体"/>
                <a:cs typeface="宋体"/>
              </a:rPr>
              <a:t> </a:t>
            </a:r>
            <a:r>
              <a:rPr dirty="0" baseline="8101" sz="3600" spc="-209">
                <a:latin typeface="Times New Roman"/>
                <a:cs typeface="Times New Roman"/>
              </a:rPr>
              <a:t>v</a:t>
            </a:r>
            <a:endParaRPr baseline="8101"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63675" y="3680509"/>
            <a:ext cx="67640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5">
                <a:latin typeface="宋体"/>
                <a:cs typeface="宋体"/>
              </a:rPr>
              <a:t>其中，</a:t>
            </a:r>
            <a:r>
              <a:rPr dirty="0" sz="2400" spc="-35">
                <a:latin typeface="Times New Roman"/>
                <a:cs typeface="Times New Roman"/>
              </a:rPr>
              <a:t>A</a:t>
            </a:r>
            <a:r>
              <a:rPr dirty="0" baseline="-20833" sz="2400" spc="-52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Palatino Linotype"/>
                <a:cs typeface="Palatino Linotype"/>
              </a:rPr>
              <a:t>D</a:t>
            </a:r>
            <a:r>
              <a:rPr dirty="0" sz="2400" spc="-35">
                <a:latin typeface="宋体"/>
                <a:cs typeface="宋体"/>
              </a:rPr>
              <a:t>为差模电压增益；</a:t>
            </a:r>
            <a:r>
              <a:rPr dirty="0" sz="2400" spc="-35">
                <a:latin typeface="Times New Roman"/>
                <a:cs typeface="Times New Roman"/>
              </a:rPr>
              <a:t>A</a:t>
            </a:r>
            <a:r>
              <a:rPr dirty="0" baseline="-20833" sz="2400" spc="-52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Palatino Linotype"/>
                <a:cs typeface="Palatino Linotype"/>
              </a:rPr>
              <a:t>C</a:t>
            </a:r>
            <a:r>
              <a:rPr dirty="0" sz="2400" spc="-35">
                <a:latin typeface="宋体"/>
                <a:cs typeface="宋体"/>
              </a:rPr>
              <a:t>为共模电压增益。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82083" y="584838"/>
            <a:ext cx="270129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2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差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模</a:t>
            </a:r>
            <a:r>
              <a:rPr dirty="0" sz="2800" spc="0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共模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56944" y="6533388"/>
            <a:ext cx="3023870" cy="109855"/>
          </a:xfrm>
          <a:custGeom>
            <a:avLst/>
            <a:gdLst/>
            <a:ahLst/>
            <a:cxnLst/>
            <a:rect l="l" t="t" r="r" b="b"/>
            <a:pathLst>
              <a:path w="3023870" h="109854">
                <a:moveTo>
                  <a:pt x="2985025" y="55483"/>
                </a:moveTo>
                <a:lnTo>
                  <a:pt x="2923032" y="18288"/>
                </a:lnTo>
                <a:lnTo>
                  <a:pt x="2918459" y="16764"/>
                </a:lnTo>
                <a:lnTo>
                  <a:pt x="2916935" y="10668"/>
                </a:lnTo>
                <a:lnTo>
                  <a:pt x="2923032" y="1524"/>
                </a:lnTo>
                <a:lnTo>
                  <a:pt x="2929127" y="0"/>
                </a:lnTo>
                <a:lnTo>
                  <a:pt x="2933700" y="3048"/>
                </a:lnTo>
                <a:lnTo>
                  <a:pt x="3007748" y="45720"/>
                </a:lnTo>
                <a:lnTo>
                  <a:pt x="3003803" y="45720"/>
                </a:lnTo>
                <a:lnTo>
                  <a:pt x="3003803" y="47244"/>
                </a:lnTo>
                <a:lnTo>
                  <a:pt x="2999232" y="47244"/>
                </a:lnTo>
                <a:lnTo>
                  <a:pt x="2985025" y="55483"/>
                </a:lnTo>
                <a:close/>
              </a:path>
              <a:path w="3023870" h="109854">
                <a:moveTo>
                  <a:pt x="2970328" y="64008"/>
                </a:moveTo>
                <a:lnTo>
                  <a:pt x="0" y="64008"/>
                </a:lnTo>
                <a:lnTo>
                  <a:pt x="0" y="45720"/>
                </a:lnTo>
                <a:lnTo>
                  <a:pt x="2968752" y="45720"/>
                </a:lnTo>
                <a:lnTo>
                  <a:pt x="2985025" y="55483"/>
                </a:lnTo>
                <a:lnTo>
                  <a:pt x="2970328" y="64008"/>
                </a:lnTo>
                <a:close/>
              </a:path>
              <a:path w="3023870" h="109854">
                <a:moveTo>
                  <a:pt x="3008201" y="64008"/>
                </a:moveTo>
                <a:lnTo>
                  <a:pt x="3003803" y="64008"/>
                </a:lnTo>
                <a:lnTo>
                  <a:pt x="3003803" y="45720"/>
                </a:lnTo>
                <a:lnTo>
                  <a:pt x="3007748" y="45720"/>
                </a:lnTo>
                <a:lnTo>
                  <a:pt x="3023616" y="54864"/>
                </a:lnTo>
                <a:lnTo>
                  <a:pt x="3008201" y="64008"/>
                </a:lnTo>
                <a:close/>
              </a:path>
              <a:path w="3023870" h="109854">
                <a:moveTo>
                  <a:pt x="2999232" y="64008"/>
                </a:moveTo>
                <a:lnTo>
                  <a:pt x="2985025" y="55483"/>
                </a:lnTo>
                <a:lnTo>
                  <a:pt x="2999232" y="47244"/>
                </a:lnTo>
                <a:lnTo>
                  <a:pt x="2999232" y="64008"/>
                </a:lnTo>
                <a:close/>
              </a:path>
              <a:path w="3023870" h="109854">
                <a:moveTo>
                  <a:pt x="3003803" y="64008"/>
                </a:moveTo>
                <a:lnTo>
                  <a:pt x="2999232" y="64008"/>
                </a:lnTo>
                <a:lnTo>
                  <a:pt x="2999232" y="47244"/>
                </a:lnTo>
                <a:lnTo>
                  <a:pt x="3003803" y="47244"/>
                </a:lnTo>
                <a:lnTo>
                  <a:pt x="3003803" y="64008"/>
                </a:lnTo>
                <a:close/>
              </a:path>
              <a:path w="3023870" h="109854">
                <a:moveTo>
                  <a:pt x="2929127" y="109728"/>
                </a:moveTo>
                <a:lnTo>
                  <a:pt x="2923032" y="108204"/>
                </a:lnTo>
                <a:lnTo>
                  <a:pt x="2919983" y="103632"/>
                </a:lnTo>
                <a:lnTo>
                  <a:pt x="2916935" y="100584"/>
                </a:lnTo>
                <a:lnTo>
                  <a:pt x="2918459" y="94488"/>
                </a:lnTo>
                <a:lnTo>
                  <a:pt x="2923032" y="91440"/>
                </a:lnTo>
                <a:lnTo>
                  <a:pt x="2985025" y="55483"/>
                </a:lnTo>
                <a:lnTo>
                  <a:pt x="2999232" y="64008"/>
                </a:lnTo>
                <a:lnTo>
                  <a:pt x="3008201" y="64008"/>
                </a:lnTo>
                <a:lnTo>
                  <a:pt x="2933700" y="108204"/>
                </a:lnTo>
                <a:lnTo>
                  <a:pt x="2929127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45336" y="4498848"/>
            <a:ext cx="109855" cy="2234565"/>
          </a:xfrm>
          <a:custGeom>
            <a:avLst/>
            <a:gdLst/>
            <a:ahLst/>
            <a:cxnLst/>
            <a:rect l="l" t="t" r="r" b="b"/>
            <a:pathLst>
              <a:path w="109855" h="2234565">
                <a:moveTo>
                  <a:pt x="10668" y="106679"/>
                </a:moveTo>
                <a:lnTo>
                  <a:pt x="1524" y="100583"/>
                </a:lnTo>
                <a:lnTo>
                  <a:pt x="0" y="96012"/>
                </a:lnTo>
                <a:lnTo>
                  <a:pt x="3048" y="91439"/>
                </a:lnTo>
                <a:lnTo>
                  <a:pt x="54864" y="0"/>
                </a:lnTo>
                <a:lnTo>
                  <a:pt x="66421" y="19812"/>
                </a:lnTo>
                <a:lnTo>
                  <a:pt x="45720" y="19812"/>
                </a:lnTo>
                <a:lnTo>
                  <a:pt x="45720" y="54863"/>
                </a:lnTo>
                <a:lnTo>
                  <a:pt x="18288" y="100583"/>
                </a:lnTo>
                <a:lnTo>
                  <a:pt x="16764" y="105155"/>
                </a:lnTo>
                <a:lnTo>
                  <a:pt x="10668" y="106679"/>
                </a:lnTo>
                <a:close/>
              </a:path>
              <a:path w="109855" h="2234565">
                <a:moveTo>
                  <a:pt x="45720" y="54863"/>
                </a:moveTo>
                <a:lnTo>
                  <a:pt x="45720" y="19812"/>
                </a:lnTo>
                <a:lnTo>
                  <a:pt x="64008" y="19812"/>
                </a:lnTo>
                <a:lnTo>
                  <a:pt x="64008" y="24383"/>
                </a:lnTo>
                <a:lnTo>
                  <a:pt x="47244" y="24383"/>
                </a:lnTo>
                <a:lnTo>
                  <a:pt x="55483" y="38590"/>
                </a:lnTo>
                <a:lnTo>
                  <a:pt x="45720" y="54863"/>
                </a:lnTo>
                <a:close/>
              </a:path>
              <a:path w="109855" h="2234565">
                <a:moveTo>
                  <a:pt x="100584" y="106679"/>
                </a:moveTo>
                <a:lnTo>
                  <a:pt x="94488" y="105155"/>
                </a:lnTo>
                <a:lnTo>
                  <a:pt x="91440" y="100583"/>
                </a:lnTo>
                <a:lnTo>
                  <a:pt x="64008" y="53287"/>
                </a:lnTo>
                <a:lnTo>
                  <a:pt x="64008" y="19812"/>
                </a:lnTo>
                <a:lnTo>
                  <a:pt x="66421" y="19812"/>
                </a:lnTo>
                <a:lnTo>
                  <a:pt x="108204" y="91439"/>
                </a:lnTo>
                <a:lnTo>
                  <a:pt x="109728" y="96012"/>
                </a:lnTo>
                <a:lnTo>
                  <a:pt x="108204" y="100583"/>
                </a:lnTo>
                <a:lnTo>
                  <a:pt x="103632" y="103632"/>
                </a:lnTo>
                <a:lnTo>
                  <a:pt x="100584" y="106679"/>
                </a:lnTo>
                <a:close/>
              </a:path>
              <a:path w="109855" h="2234565">
                <a:moveTo>
                  <a:pt x="55483" y="38590"/>
                </a:moveTo>
                <a:lnTo>
                  <a:pt x="47244" y="24383"/>
                </a:lnTo>
                <a:lnTo>
                  <a:pt x="64008" y="24383"/>
                </a:lnTo>
                <a:lnTo>
                  <a:pt x="55483" y="38590"/>
                </a:lnTo>
                <a:close/>
              </a:path>
              <a:path w="109855" h="2234565">
                <a:moveTo>
                  <a:pt x="64008" y="53287"/>
                </a:moveTo>
                <a:lnTo>
                  <a:pt x="55483" y="38590"/>
                </a:lnTo>
                <a:lnTo>
                  <a:pt x="64008" y="24383"/>
                </a:lnTo>
                <a:lnTo>
                  <a:pt x="64008" y="53287"/>
                </a:lnTo>
                <a:close/>
              </a:path>
              <a:path w="109855" h="2234565">
                <a:moveTo>
                  <a:pt x="64008" y="2234183"/>
                </a:moveTo>
                <a:lnTo>
                  <a:pt x="45720" y="2234183"/>
                </a:lnTo>
                <a:lnTo>
                  <a:pt x="45720" y="54863"/>
                </a:lnTo>
                <a:lnTo>
                  <a:pt x="55483" y="38590"/>
                </a:lnTo>
                <a:lnTo>
                  <a:pt x="64008" y="53287"/>
                </a:lnTo>
                <a:lnTo>
                  <a:pt x="64008" y="2234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92438" y="4247860"/>
            <a:ext cx="13843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91055" y="4863084"/>
            <a:ext cx="2026920" cy="1445260"/>
          </a:xfrm>
          <a:custGeom>
            <a:avLst/>
            <a:gdLst/>
            <a:ahLst/>
            <a:cxnLst/>
            <a:rect l="l" t="t" r="r" b="b"/>
            <a:pathLst>
              <a:path w="2026920" h="1445260">
                <a:moveTo>
                  <a:pt x="18288" y="726948"/>
                </a:moveTo>
                <a:lnTo>
                  <a:pt x="0" y="720851"/>
                </a:lnTo>
                <a:lnTo>
                  <a:pt x="12192" y="682751"/>
                </a:lnTo>
                <a:lnTo>
                  <a:pt x="22860" y="647699"/>
                </a:lnTo>
                <a:lnTo>
                  <a:pt x="41148" y="653796"/>
                </a:lnTo>
                <a:lnTo>
                  <a:pt x="30480" y="687323"/>
                </a:lnTo>
                <a:lnTo>
                  <a:pt x="18288" y="726948"/>
                </a:lnTo>
                <a:close/>
              </a:path>
              <a:path w="2026920" h="1445260">
                <a:moveTo>
                  <a:pt x="57912" y="598932"/>
                </a:moveTo>
                <a:lnTo>
                  <a:pt x="39624" y="592835"/>
                </a:lnTo>
                <a:lnTo>
                  <a:pt x="45720" y="571499"/>
                </a:lnTo>
                <a:lnTo>
                  <a:pt x="62484" y="521208"/>
                </a:lnTo>
                <a:lnTo>
                  <a:pt x="80772" y="527303"/>
                </a:lnTo>
                <a:lnTo>
                  <a:pt x="76200" y="541019"/>
                </a:lnTo>
                <a:lnTo>
                  <a:pt x="64008" y="576071"/>
                </a:lnTo>
                <a:lnTo>
                  <a:pt x="57912" y="598932"/>
                </a:lnTo>
                <a:close/>
              </a:path>
              <a:path w="2026920" h="1445260">
                <a:moveTo>
                  <a:pt x="99060" y="472439"/>
                </a:moveTo>
                <a:lnTo>
                  <a:pt x="80772" y="466344"/>
                </a:lnTo>
                <a:lnTo>
                  <a:pt x="92964" y="434339"/>
                </a:lnTo>
                <a:lnTo>
                  <a:pt x="105156" y="403860"/>
                </a:lnTo>
                <a:lnTo>
                  <a:pt x="108204" y="394716"/>
                </a:lnTo>
                <a:lnTo>
                  <a:pt x="126492" y="402335"/>
                </a:lnTo>
                <a:lnTo>
                  <a:pt x="123444" y="409955"/>
                </a:lnTo>
                <a:lnTo>
                  <a:pt x="111252" y="441960"/>
                </a:lnTo>
                <a:lnTo>
                  <a:pt x="99060" y="472439"/>
                </a:lnTo>
                <a:close/>
              </a:path>
              <a:path w="2026920" h="1445260">
                <a:moveTo>
                  <a:pt x="147828" y="348996"/>
                </a:moveTo>
                <a:lnTo>
                  <a:pt x="131064" y="341376"/>
                </a:lnTo>
                <a:lnTo>
                  <a:pt x="155448" y="286512"/>
                </a:lnTo>
                <a:lnTo>
                  <a:pt x="163068" y="272796"/>
                </a:lnTo>
                <a:lnTo>
                  <a:pt x="179832" y="280416"/>
                </a:lnTo>
                <a:lnTo>
                  <a:pt x="173736" y="294132"/>
                </a:lnTo>
                <a:lnTo>
                  <a:pt x="160020" y="321564"/>
                </a:lnTo>
                <a:lnTo>
                  <a:pt x="147828" y="348996"/>
                </a:lnTo>
                <a:close/>
              </a:path>
              <a:path w="2026920" h="1445260">
                <a:moveTo>
                  <a:pt x="207264" y="231648"/>
                </a:moveTo>
                <a:lnTo>
                  <a:pt x="190500" y="220980"/>
                </a:lnTo>
                <a:lnTo>
                  <a:pt x="196595" y="210312"/>
                </a:lnTo>
                <a:lnTo>
                  <a:pt x="211836" y="187451"/>
                </a:lnTo>
                <a:lnTo>
                  <a:pt x="227076" y="166116"/>
                </a:lnTo>
                <a:lnTo>
                  <a:pt x="233172" y="156971"/>
                </a:lnTo>
                <a:lnTo>
                  <a:pt x="248412" y="169164"/>
                </a:lnTo>
                <a:lnTo>
                  <a:pt x="242316" y="176783"/>
                </a:lnTo>
                <a:lnTo>
                  <a:pt x="228600" y="198119"/>
                </a:lnTo>
                <a:lnTo>
                  <a:pt x="213360" y="219455"/>
                </a:lnTo>
                <a:lnTo>
                  <a:pt x="207264" y="231648"/>
                </a:lnTo>
                <a:close/>
              </a:path>
              <a:path w="2026920" h="1445260">
                <a:moveTo>
                  <a:pt x="284988" y="124967"/>
                </a:moveTo>
                <a:lnTo>
                  <a:pt x="271272" y="112776"/>
                </a:lnTo>
                <a:lnTo>
                  <a:pt x="275844" y="106680"/>
                </a:lnTo>
                <a:lnTo>
                  <a:pt x="292608" y="89916"/>
                </a:lnTo>
                <a:lnTo>
                  <a:pt x="310895" y="74676"/>
                </a:lnTo>
                <a:lnTo>
                  <a:pt x="329184" y="60960"/>
                </a:lnTo>
                <a:lnTo>
                  <a:pt x="339852" y="76199"/>
                </a:lnTo>
                <a:lnTo>
                  <a:pt x="323088" y="88392"/>
                </a:lnTo>
                <a:lnTo>
                  <a:pt x="306324" y="103632"/>
                </a:lnTo>
                <a:lnTo>
                  <a:pt x="284988" y="124967"/>
                </a:lnTo>
                <a:close/>
              </a:path>
              <a:path w="2026920" h="1445260">
                <a:moveTo>
                  <a:pt x="387095" y="48767"/>
                </a:moveTo>
                <a:lnTo>
                  <a:pt x="411480" y="18287"/>
                </a:lnTo>
                <a:lnTo>
                  <a:pt x="454152" y="6096"/>
                </a:lnTo>
                <a:lnTo>
                  <a:pt x="457200" y="25908"/>
                </a:lnTo>
                <a:lnTo>
                  <a:pt x="440436" y="28955"/>
                </a:lnTo>
                <a:lnTo>
                  <a:pt x="419100" y="35051"/>
                </a:lnTo>
                <a:lnTo>
                  <a:pt x="387095" y="48767"/>
                </a:lnTo>
                <a:close/>
              </a:path>
              <a:path w="2026920" h="1445260">
                <a:moveTo>
                  <a:pt x="583692" y="35051"/>
                </a:moveTo>
                <a:lnTo>
                  <a:pt x="573024" y="30480"/>
                </a:lnTo>
                <a:lnTo>
                  <a:pt x="530352" y="21335"/>
                </a:lnTo>
                <a:lnTo>
                  <a:pt x="512064" y="19812"/>
                </a:lnTo>
                <a:lnTo>
                  <a:pt x="513588" y="0"/>
                </a:lnTo>
                <a:lnTo>
                  <a:pt x="531876" y="1524"/>
                </a:lnTo>
                <a:lnTo>
                  <a:pt x="554736" y="6096"/>
                </a:lnTo>
                <a:lnTo>
                  <a:pt x="577595" y="12191"/>
                </a:lnTo>
                <a:lnTo>
                  <a:pt x="589788" y="16764"/>
                </a:lnTo>
                <a:lnTo>
                  <a:pt x="583692" y="35051"/>
                </a:lnTo>
                <a:close/>
              </a:path>
              <a:path w="2026920" h="1445260">
                <a:moveTo>
                  <a:pt x="691895" y="105155"/>
                </a:moveTo>
                <a:lnTo>
                  <a:pt x="687324" y="100583"/>
                </a:lnTo>
                <a:lnTo>
                  <a:pt x="669036" y="85344"/>
                </a:lnTo>
                <a:lnTo>
                  <a:pt x="650748" y="71628"/>
                </a:lnTo>
                <a:lnTo>
                  <a:pt x="632460" y="59435"/>
                </a:lnTo>
                <a:lnTo>
                  <a:pt x="643128" y="42671"/>
                </a:lnTo>
                <a:lnTo>
                  <a:pt x="661416" y="56387"/>
                </a:lnTo>
                <a:lnTo>
                  <a:pt x="681228" y="70103"/>
                </a:lnTo>
                <a:lnTo>
                  <a:pt x="699516" y="86867"/>
                </a:lnTo>
                <a:lnTo>
                  <a:pt x="704088" y="91439"/>
                </a:lnTo>
                <a:lnTo>
                  <a:pt x="691895" y="105155"/>
                </a:lnTo>
                <a:close/>
              </a:path>
              <a:path w="2026920" h="1445260">
                <a:moveTo>
                  <a:pt x="774192" y="205739"/>
                </a:moveTo>
                <a:lnTo>
                  <a:pt x="771144" y="199644"/>
                </a:lnTo>
                <a:lnTo>
                  <a:pt x="754380" y="176783"/>
                </a:lnTo>
                <a:lnTo>
                  <a:pt x="739140" y="156971"/>
                </a:lnTo>
                <a:lnTo>
                  <a:pt x="729995" y="146303"/>
                </a:lnTo>
                <a:lnTo>
                  <a:pt x="743712" y="132587"/>
                </a:lnTo>
                <a:lnTo>
                  <a:pt x="752856" y="144780"/>
                </a:lnTo>
                <a:lnTo>
                  <a:pt x="769620" y="166116"/>
                </a:lnTo>
                <a:lnTo>
                  <a:pt x="786384" y="188976"/>
                </a:lnTo>
                <a:lnTo>
                  <a:pt x="790956" y="195071"/>
                </a:lnTo>
                <a:lnTo>
                  <a:pt x="774192" y="205739"/>
                </a:lnTo>
                <a:close/>
              </a:path>
              <a:path w="2026920" h="1445260">
                <a:moveTo>
                  <a:pt x="841248" y="320039"/>
                </a:moveTo>
                <a:lnTo>
                  <a:pt x="830580" y="298703"/>
                </a:lnTo>
                <a:lnTo>
                  <a:pt x="816864" y="272796"/>
                </a:lnTo>
                <a:lnTo>
                  <a:pt x="804672" y="252983"/>
                </a:lnTo>
                <a:lnTo>
                  <a:pt x="821436" y="243839"/>
                </a:lnTo>
                <a:lnTo>
                  <a:pt x="832104" y="263651"/>
                </a:lnTo>
                <a:lnTo>
                  <a:pt x="847344" y="289560"/>
                </a:lnTo>
                <a:lnTo>
                  <a:pt x="858012" y="310896"/>
                </a:lnTo>
                <a:lnTo>
                  <a:pt x="841248" y="320039"/>
                </a:lnTo>
                <a:close/>
              </a:path>
              <a:path w="2026920" h="1445260">
                <a:moveTo>
                  <a:pt x="897636" y="440435"/>
                </a:moveTo>
                <a:lnTo>
                  <a:pt x="885444" y="413003"/>
                </a:lnTo>
                <a:lnTo>
                  <a:pt x="873252" y="382523"/>
                </a:lnTo>
                <a:lnTo>
                  <a:pt x="867155" y="370332"/>
                </a:lnTo>
                <a:lnTo>
                  <a:pt x="883920" y="362712"/>
                </a:lnTo>
                <a:lnTo>
                  <a:pt x="890016" y="374903"/>
                </a:lnTo>
                <a:lnTo>
                  <a:pt x="903732" y="405383"/>
                </a:lnTo>
                <a:lnTo>
                  <a:pt x="915924" y="432816"/>
                </a:lnTo>
                <a:lnTo>
                  <a:pt x="897636" y="440435"/>
                </a:lnTo>
                <a:close/>
              </a:path>
              <a:path w="2026920" h="1445260">
                <a:moveTo>
                  <a:pt x="947928" y="563880"/>
                </a:moveTo>
                <a:lnTo>
                  <a:pt x="937260" y="536448"/>
                </a:lnTo>
                <a:lnTo>
                  <a:pt x="920496" y="492251"/>
                </a:lnTo>
                <a:lnTo>
                  <a:pt x="937260" y="484632"/>
                </a:lnTo>
                <a:lnTo>
                  <a:pt x="955547" y="528828"/>
                </a:lnTo>
                <a:lnTo>
                  <a:pt x="966216" y="556260"/>
                </a:lnTo>
                <a:lnTo>
                  <a:pt x="947928" y="563880"/>
                </a:lnTo>
                <a:close/>
              </a:path>
              <a:path w="2026920" h="1445260">
                <a:moveTo>
                  <a:pt x="995171" y="687323"/>
                </a:moveTo>
                <a:lnTo>
                  <a:pt x="987552" y="665987"/>
                </a:lnTo>
                <a:lnTo>
                  <a:pt x="967740" y="615696"/>
                </a:lnTo>
                <a:lnTo>
                  <a:pt x="986028" y="609599"/>
                </a:lnTo>
                <a:lnTo>
                  <a:pt x="1005840" y="659892"/>
                </a:lnTo>
                <a:lnTo>
                  <a:pt x="1013460" y="681228"/>
                </a:lnTo>
                <a:lnTo>
                  <a:pt x="995171" y="687323"/>
                </a:lnTo>
                <a:close/>
              </a:path>
              <a:path w="2026920" h="1445260">
                <a:moveTo>
                  <a:pt x="1040892" y="812292"/>
                </a:moveTo>
                <a:lnTo>
                  <a:pt x="1036320" y="798576"/>
                </a:lnTo>
                <a:lnTo>
                  <a:pt x="1014984" y="740664"/>
                </a:lnTo>
                <a:lnTo>
                  <a:pt x="1033271" y="734567"/>
                </a:lnTo>
                <a:lnTo>
                  <a:pt x="1054608" y="790955"/>
                </a:lnTo>
                <a:lnTo>
                  <a:pt x="1059179" y="806196"/>
                </a:lnTo>
                <a:lnTo>
                  <a:pt x="1040892" y="812292"/>
                </a:lnTo>
                <a:close/>
              </a:path>
              <a:path w="2026920" h="1445260">
                <a:moveTo>
                  <a:pt x="1089660" y="937260"/>
                </a:moveTo>
                <a:lnTo>
                  <a:pt x="1085087" y="928116"/>
                </a:lnTo>
                <a:lnTo>
                  <a:pt x="1062228" y="865632"/>
                </a:lnTo>
                <a:lnTo>
                  <a:pt x="1078992" y="859535"/>
                </a:lnTo>
                <a:lnTo>
                  <a:pt x="1103376" y="920496"/>
                </a:lnTo>
                <a:lnTo>
                  <a:pt x="1106424" y="929639"/>
                </a:lnTo>
                <a:lnTo>
                  <a:pt x="1089660" y="937260"/>
                </a:lnTo>
                <a:close/>
              </a:path>
              <a:path w="2026920" h="1445260">
                <a:moveTo>
                  <a:pt x="1141476" y="1060703"/>
                </a:moveTo>
                <a:lnTo>
                  <a:pt x="1136904" y="1051560"/>
                </a:lnTo>
                <a:lnTo>
                  <a:pt x="1124712" y="1021080"/>
                </a:lnTo>
                <a:lnTo>
                  <a:pt x="1110996" y="990599"/>
                </a:lnTo>
                <a:lnTo>
                  <a:pt x="1129284" y="982980"/>
                </a:lnTo>
                <a:lnTo>
                  <a:pt x="1129284" y="984503"/>
                </a:lnTo>
                <a:lnTo>
                  <a:pt x="1141476" y="1014983"/>
                </a:lnTo>
                <a:lnTo>
                  <a:pt x="1155192" y="1043939"/>
                </a:lnTo>
                <a:lnTo>
                  <a:pt x="1158240" y="1053083"/>
                </a:lnTo>
                <a:lnTo>
                  <a:pt x="1141476" y="1060703"/>
                </a:lnTo>
                <a:close/>
              </a:path>
              <a:path w="2026920" h="1445260">
                <a:moveTo>
                  <a:pt x="1200912" y="1181099"/>
                </a:moveTo>
                <a:lnTo>
                  <a:pt x="1191768" y="1165860"/>
                </a:lnTo>
                <a:lnTo>
                  <a:pt x="1178052" y="1138428"/>
                </a:lnTo>
                <a:lnTo>
                  <a:pt x="1165860" y="1112519"/>
                </a:lnTo>
                <a:lnTo>
                  <a:pt x="1182624" y="1104899"/>
                </a:lnTo>
                <a:lnTo>
                  <a:pt x="1194816" y="1129283"/>
                </a:lnTo>
                <a:lnTo>
                  <a:pt x="1210055" y="1156716"/>
                </a:lnTo>
                <a:lnTo>
                  <a:pt x="1217676" y="1171955"/>
                </a:lnTo>
                <a:lnTo>
                  <a:pt x="1200912" y="1181099"/>
                </a:lnTo>
                <a:close/>
              </a:path>
              <a:path w="2026920" h="1445260">
                <a:moveTo>
                  <a:pt x="1274063" y="1293876"/>
                </a:moveTo>
                <a:lnTo>
                  <a:pt x="1267968" y="1287780"/>
                </a:lnTo>
                <a:lnTo>
                  <a:pt x="1252728" y="1266444"/>
                </a:lnTo>
                <a:lnTo>
                  <a:pt x="1237487" y="1242060"/>
                </a:lnTo>
                <a:lnTo>
                  <a:pt x="1229868" y="1231392"/>
                </a:lnTo>
                <a:lnTo>
                  <a:pt x="1246632" y="1220723"/>
                </a:lnTo>
                <a:lnTo>
                  <a:pt x="1252728" y="1232916"/>
                </a:lnTo>
                <a:lnTo>
                  <a:pt x="1267968" y="1255776"/>
                </a:lnTo>
                <a:lnTo>
                  <a:pt x="1284732" y="1277112"/>
                </a:lnTo>
                <a:lnTo>
                  <a:pt x="1287779" y="1283208"/>
                </a:lnTo>
                <a:lnTo>
                  <a:pt x="1274063" y="1293876"/>
                </a:lnTo>
                <a:close/>
              </a:path>
              <a:path w="2026920" h="1445260">
                <a:moveTo>
                  <a:pt x="1368552" y="1389887"/>
                </a:moveTo>
                <a:lnTo>
                  <a:pt x="1356360" y="1380744"/>
                </a:lnTo>
                <a:lnTo>
                  <a:pt x="1338071" y="1365503"/>
                </a:lnTo>
                <a:lnTo>
                  <a:pt x="1319784" y="1348739"/>
                </a:lnTo>
                <a:lnTo>
                  <a:pt x="1310640" y="1338071"/>
                </a:lnTo>
                <a:lnTo>
                  <a:pt x="1324355" y="1325880"/>
                </a:lnTo>
                <a:lnTo>
                  <a:pt x="1350263" y="1351787"/>
                </a:lnTo>
                <a:lnTo>
                  <a:pt x="1368552" y="1367028"/>
                </a:lnTo>
                <a:lnTo>
                  <a:pt x="1380744" y="1376171"/>
                </a:lnTo>
                <a:lnTo>
                  <a:pt x="1368552" y="1389887"/>
                </a:lnTo>
                <a:close/>
              </a:path>
              <a:path w="2026920" h="1445260">
                <a:moveTo>
                  <a:pt x="1493520" y="1444751"/>
                </a:moveTo>
                <a:lnTo>
                  <a:pt x="1479804" y="1441703"/>
                </a:lnTo>
                <a:lnTo>
                  <a:pt x="1456944" y="1435608"/>
                </a:lnTo>
                <a:lnTo>
                  <a:pt x="1418844" y="1421892"/>
                </a:lnTo>
                <a:lnTo>
                  <a:pt x="1426463" y="1403603"/>
                </a:lnTo>
                <a:lnTo>
                  <a:pt x="1443228" y="1411223"/>
                </a:lnTo>
                <a:lnTo>
                  <a:pt x="1463040" y="1418844"/>
                </a:lnTo>
                <a:lnTo>
                  <a:pt x="1484376" y="1423416"/>
                </a:lnTo>
                <a:lnTo>
                  <a:pt x="1496568" y="1424939"/>
                </a:lnTo>
                <a:lnTo>
                  <a:pt x="1493520" y="1444751"/>
                </a:lnTo>
                <a:close/>
              </a:path>
              <a:path w="2026920" h="1445260">
                <a:moveTo>
                  <a:pt x="1554479" y="1444751"/>
                </a:moveTo>
                <a:lnTo>
                  <a:pt x="1551432" y="1426464"/>
                </a:lnTo>
                <a:lnTo>
                  <a:pt x="1574292" y="1421892"/>
                </a:lnTo>
                <a:lnTo>
                  <a:pt x="1616963" y="1409699"/>
                </a:lnTo>
                <a:lnTo>
                  <a:pt x="1623060" y="1406651"/>
                </a:lnTo>
                <a:lnTo>
                  <a:pt x="1629155" y="1424939"/>
                </a:lnTo>
                <a:lnTo>
                  <a:pt x="1623060" y="1427987"/>
                </a:lnTo>
                <a:lnTo>
                  <a:pt x="1577340" y="1440180"/>
                </a:lnTo>
                <a:lnTo>
                  <a:pt x="1554479" y="1444751"/>
                </a:lnTo>
                <a:close/>
              </a:path>
              <a:path w="2026920" h="1445260">
                <a:moveTo>
                  <a:pt x="1682496" y="1399032"/>
                </a:moveTo>
                <a:lnTo>
                  <a:pt x="1671828" y="1382267"/>
                </a:lnTo>
                <a:lnTo>
                  <a:pt x="1676400" y="1380744"/>
                </a:lnTo>
                <a:lnTo>
                  <a:pt x="1694687" y="1368551"/>
                </a:lnTo>
                <a:lnTo>
                  <a:pt x="1712976" y="1354835"/>
                </a:lnTo>
                <a:lnTo>
                  <a:pt x="1729740" y="1339596"/>
                </a:lnTo>
                <a:lnTo>
                  <a:pt x="1731263" y="1338071"/>
                </a:lnTo>
                <a:lnTo>
                  <a:pt x="1744979" y="1351787"/>
                </a:lnTo>
                <a:lnTo>
                  <a:pt x="1741932" y="1354835"/>
                </a:lnTo>
                <a:lnTo>
                  <a:pt x="1723644" y="1370076"/>
                </a:lnTo>
                <a:lnTo>
                  <a:pt x="1705355" y="1383792"/>
                </a:lnTo>
                <a:lnTo>
                  <a:pt x="1685544" y="1397508"/>
                </a:lnTo>
                <a:lnTo>
                  <a:pt x="1682496" y="1399032"/>
                </a:lnTo>
                <a:close/>
              </a:path>
              <a:path w="2026920" h="1445260">
                <a:moveTo>
                  <a:pt x="1784604" y="1309116"/>
                </a:moveTo>
                <a:lnTo>
                  <a:pt x="1769363" y="1296923"/>
                </a:lnTo>
                <a:lnTo>
                  <a:pt x="1778508" y="1287780"/>
                </a:lnTo>
                <a:lnTo>
                  <a:pt x="1793747" y="1267967"/>
                </a:lnTo>
                <a:lnTo>
                  <a:pt x="1807463" y="1246632"/>
                </a:lnTo>
                <a:lnTo>
                  <a:pt x="1813560" y="1235964"/>
                </a:lnTo>
                <a:lnTo>
                  <a:pt x="1830324" y="1246632"/>
                </a:lnTo>
                <a:lnTo>
                  <a:pt x="1792224" y="1299971"/>
                </a:lnTo>
                <a:lnTo>
                  <a:pt x="1784604" y="1309116"/>
                </a:lnTo>
                <a:close/>
              </a:path>
              <a:path w="2026920" h="1445260">
                <a:moveTo>
                  <a:pt x="1859279" y="1197864"/>
                </a:moveTo>
                <a:lnTo>
                  <a:pt x="1842516" y="1188719"/>
                </a:lnTo>
                <a:lnTo>
                  <a:pt x="1848612" y="1176528"/>
                </a:lnTo>
                <a:lnTo>
                  <a:pt x="1862328" y="1150619"/>
                </a:lnTo>
                <a:lnTo>
                  <a:pt x="1876044" y="1123187"/>
                </a:lnTo>
                <a:lnTo>
                  <a:pt x="1876044" y="1120139"/>
                </a:lnTo>
                <a:lnTo>
                  <a:pt x="1894332" y="1127760"/>
                </a:lnTo>
                <a:lnTo>
                  <a:pt x="1859279" y="1197864"/>
                </a:lnTo>
                <a:close/>
              </a:path>
              <a:path w="2026920" h="1445260">
                <a:moveTo>
                  <a:pt x="1917192" y="1075944"/>
                </a:moveTo>
                <a:lnTo>
                  <a:pt x="1898904" y="1068323"/>
                </a:lnTo>
                <a:lnTo>
                  <a:pt x="1900428" y="1066799"/>
                </a:lnTo>
                <a:lnTo>
                  <a:pt x="1912620" y="1036319"/>
                </a:lnTo>
                <a:lnTo>
                  <a:pt x="1924812" y="1004316"/>
                </a:lnTo>
                <a:lnTo>
                  <a:pt x="1926336" y="998219"/>
                </a:lnTo>
                <a:lnTo>
                  <a:pt x="1944624" y="1004316"/>
                </a:lnTo>
                <a:lnTo>
                  <a:pt x="1917192" y="1072896"/>
                </a:lnTo>
                <a:lnTo>
                  <a:pt x="1917192" y="1075944"/>
                </a:lnTo>
                <a:close/>
              </a:path>
              <a:path w="2026920" h="1445260">
                <a:moveTo>
                  <a:pt x="1964436" y="950976"/>
                </a:moveTo>
                <a:lnTo>
                  <a:pt x="1946147" y="944880"/>
                </a:lnTo>
                <a:lnTo>
                  <a:pt x="1947671" y="938783"/>
                </a:lnTo>
                <a:lnTo>
                  <a:pt x="1959863" y="905255"/>
                </a:lnTo>
                <a:lnTo>
                  <a:pt x="1970532" y="871728"/>
                </a:lnTo>
                <a:lnTo>
                  <a:pt x="1988820" y="877823"/>
                </a:lnTo>
                <a:lnTo>
                  <a:pt x="1976628" y="911351"/>
                </a:lnTo>
                <a:lnTo>
                  <a:pt x="1965960" y="946403"/>
                </a:lnTo>
                <a:lnTo>
                  <a:pt x="1964436" y="950976"/>
                </a:lnTo>
                <a:close/>
              </a:path>
              <a:path w="2026920" h="1445260">
                <a:moveTo>
                  <a:pt x="2005584" y="822960"/>
                </a:moveTo>
                <a:lnTo>
                  <a:pt x="1987296" y="818387"/>
                </a:lnTo>
                <a:lnTo>
                  <a:pt x="1993392" y="797051"/>
                </a:lnTo>
                <a:lnTo>
                  <a:pt x="2005584" y="758951"/>
                </a:lnTo>
                <a:lnTo>
                  <a:pt x="2008632" y="745235"/>
                </a:lnTo>
                <a:lnTo>
                  <a:pt x="2026920" y="749808"/>
                </a:lnTo>
                <a:lnTo>
                  <a:pt x="2023871" y="765048"/>
                </a:lnTo>
                <a:lnTo>
                  <a:pt x="2011679" y="803148"/>
                </a:lnTo>
                <a:lnTo>
                  <a:pt x="2005584" y="822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91055" y="4850891"/>
            <a:ext cx="2034539" cy="1447800"/>
          </a:xfrm>
          <a:custGeom>
            <a:avLst/>
            <a:gdLst/>
            <a:ahLst/>
            <a:cxnLst/>
            <a:rect l="l" t="t" r="r" b="b"/>
            <a:pathLst>
              <a:path w="2034539" h="1447800">
                <a:moveTo>
                  <a:pt x="595883" y="1427988"/>
                </a:moveTo>
                <a:lnTo>
                  <a:pt x="509015" y="1427988"/>
                </a:lnTo>
                <a:lnTo>
                  <a:pt x="508229" y="1427938"/>
                </a:lnTo>
                <a:lnTo>
                  <a:pt x="530352" y="1426464"/>
                </a:lnTo>
                <a:lnTo>
                  <a:pt x="551687" y="1421892"/>
                </a:lnTo>
                <a:lnTo>
                  <a:pt x="592836" y="1408176"/>
                </a:lnTo>
                <a:lnTo>
                  <a:pt x="632460" y="1388364"/>
                </a:lnTo>
                <a:lnTo>
                  <a:pt x="669035" y="1360932"/>
                </a:lnTo>
                <a:lnTo>
                  <a:pt x="705612" y="1328928"/>
                </a:lnTo>
                <a:lnTo>
                  <a:pt x="739139" y="1290828"/>
                </a:lnTo>
                <a:lnTo>
                  <a:pt x="754379" y="1269492"/>
                </a:lnTo>
                <a:lnTo>
                  <a:pt x="771143" y="1246632"/>
                </a:lnTo>
                <a:lnTo>
                  <a:pt x="801624" y="1199388"/>
                </a:lnTo>
                <a:lnTo>
                  <a:pt x="830579" y="1147572"/>
                </a:lnTo>
                <a:lnTo>
                  <a:pt x="844295" y="1120140"/>
                </a:lnTo>
                <a:lnTo>
                  <a:pt x="859535" y="1092708"/>
                </a:lnTo>
                <a:lnTo>
                  <a:pt x="873252" y="1063752"/>
                </a:lnTo>
                <a:lnTo>
                  <a:pt x="885443" y="1034796"/>
                </a:lnTo>
                <a:lnTo>
                  <a:pt x="912875" y="973836"/>
                </a:lnTo>
                <a:lnTo>
                  <a:pt x="937260" y="909828"/>
                </a:lnTo>
                <a:lnTo>
                  <a:pt x="963168" y="845820"/>
                </a:lnTo>
                <a:lnTo>
                  <a:pt x="1085087" y="518160"/>
                </a:lnTo>
                <a:lnTo>
                  <a:pt x="1110995" y="455676"/>
                </a:lnTo>
                <a:lnTo>
                  <a:pt x="1124712" y="425196"/>
                </a:lnTo>
                <a:lnTo>
                  <a:pt x="1136904" y="394716"/>
                </a:lnTo>
                <a:lnTo>
                  <a:pt x="1178052" y="307848"/>
                </a:lnTo>
                <a:lnTo>
                  <a:pt x="1222248" y="228600"/>
                </a:lnTo>
                <a:lnTo>
                  <a:pt x="1267967" y="158496"/>
                </a:lnTo>
                <a:lnTo>
                  <a:pt x="1301495" y="117348"/>
                </a:lnTo>
                <a:lnTo>
                  <a:pt x="1356359" y="65532"/>
                </a:lnTo>
                <a:lnTo>
                  <a:pt x="1394459" y="38100"/>
                </a:lnTo>
                <a:lnTo>
                  <a:pt x="1435608" y="18288"/>
                </a:lnTo>
                <a:lnTo>
                  <a:pt x="1479804" y="4572"/>
                </a:lnTo>
                <a:lnTo>
                  <a:pt x="1527048" y="0"/>
                </a:lnTo>
                <a:lnTo>
                  <a:pt x="1528571" y="0"/>
                </a:lnTo>
                <a:lnTo>
                  <a:pt x="1552955" y="1524"/>
                </a:lnTo>
                <a:lnTo>
                  <a:pt x="1577340" y="6096"/>
                </a:lnTo>
                <a:lnTo>
                  <a:pt x="1600200" y="12192"/>
                </a:lnTo>
                <a:lnTo>
                  <a:pt x="1618488" y="18288"/>
                </a:lnTo>
                <a:lnTo>
                  <a:pt x="1525524" y="18288"/>
                </a:lnTo>
                <a:lnTo>
                  <a:pt x="1526626" y="18417"/>
                </a:lnTo>
                <a:lnTo>
                  <a:pt x="1484375" y="22860"/>
                </a:lnTo>
                <a:lnTo>
                  <a:pt x="1443228" y="35052"/>
                </a:lnTo>
                <a:lnTo>
                  <a:pt x="1405128" y="54864"/>
                </a:lnTo>
                <a:lnTo>
                  <a:pt x="1368551" y="80772"/>
                </a:lnTo>
                <a:lnTo>
                  <a:pt x="1333500" y="111252"/>
                </a:lnTo>
                <a:lnTo>
                  <a:pt x="1299971" y="149352"/>
                </a:lnTo>
                <a:lnTo>
                  <a:pt x="1267967" y="192024"/>
                </a:lnTo>
                <a:lnTo>
                  <a:pt x="1239012" y="239268"/>
                </a:lnTo>
                <a:lnTo>
                  <a:pt x="1223771" y="263652"/>
                </a:lnTo>
                <a:lnTo>
                  <a:pt x="1210056" y="289560"/>
                </a:lnTo>
                <a:lnTo>
                  <a:pt x="1194816" y="316992"/>
                </a:lnTo>
                <a:lnTo>
                  <a:pt x="1181100" y="344424"/>
                </a:lnTo>
                <a:lnTo>
                  <a:pt x="1167383" y="373380"/>
                </a:lnTo>
                <a:lnTo>
                  <a:pt x="1155191" y="402336"/>
                </a:lnTo>
                <a:lnTo>
                  <a:pt x="1141475" y="432816"/>
                </a:lnTo>
                <a:lnTo>
                  <a:pt x="1129283" y="463296"/>
                </a:lnTo>
                <a:lnTo>
                  <a:pt x="1103375" y="525780"/>
                </a:lnTo>
                <a:lnTo>
                  <a:pt x="1078991" y="589788"/>
                </a:lnTo>
                <a:lnTo>
                  <a:pt x="1030224" y="720852"/>
                </a:lnTo>
                <a:lnTo>
                  <a:pt x="1005839" y="787908"/>
                </a:lnTo>
                <a:lnTo>
                  <a:pt x="979931" y="853440"/>
                </a:lnTo>
                <a:lnTo>
                  <a:pt x="955547" y="917448"/>
                </a:lnTo>
                <a:lnTo>
                  <a:pt x="929639" y="979932"/>
                </a:lnTo>
                <a:lnTo>
                  <a:pt x="915924" y="1011936"/>
                </a:lnTo>
                <a:lnTo>
                  <a:pt x="903731" y="1042416"/>
                </a:lnTo>
                <a:lnTo>
                  <a:pt x="862583" y="1129284"/>
                </a:lnTo>
                <a:lnTo>
                  <a:pt x="832104" y="1184148"/>
                </a:lnTo>
                <a:lnTo>
                  <a:pt x="818387" y="1210056"/>
                </a:lnTo>
                <a:lnTo>
                  <a:pt x="801624" y="1234440"/>
                </a:lnTo>
                <a:lnTo>
                  <a:pt x="786383" y="1258824"/>
                </a:lnTo>
                <a:lnTo>
                  <a:pt x="769620" y="1281684"/>
                </a:lnTo>
                <a:lnTo>
                  <a:pt x="736091" y="1322832"/>
                </a:lnTo>
                <a:lnTo>
                  <a:pt x="681227" y="1376172"/>
                </a:lnTo>
                <a:lnTo>
                  <a:pt x="641604" y="1405128"/>
                </a:lnTo>
                <a:lnTo>
                  <a:pt x="600456" y="1426464"/>
                </a:lnTo>
                <a:lnTo>
                  <a:pt x="595883" y="1427988"/>
                </a:lnTo>
                <a:close/>
              </a:path>
              <a:path w="2034539" h="1447800">
                <a:moveTo>
                  <a:pt x="1526626" y="18417"/>
                </a:moveTo>
                <a:lnTo>
                  <a:pt x="1525524" y="18288"/>
                </a:lnTo>
                <a:lnTo>
                  <a:pt x="1528571" y="18288"/>
                </a:lnTo>
                <a:lnTo>
                  <a:pt x="1526626" y="18417"/>
                </a:lnTo>
                <a:close/>
              </a:path>
              <a:path w="2034539" h="1447800">
                <a:moveTo>
                  <a:pt x="2016251" y="725424"/>
                </a:moveTo>
                <a:lnTo>
                  <a:pt x="2005583" y="687324"/>
                </a:lnTo>
                <a:lnTo>
                  <a:pt x="1993391" y="649224"/>
                </a:lnTo>
                <a:lnTo>
                  <a:pt x="1982724" y="612648"/>
                </a:lnTo>
                <a:lnTo>
                  <a:pt x="1970532" y="576072"/>
                </a:lnTo>
                <a:lnTo>
                  <a:pt x="1959863" y="541020"/>
                </a:lnTo>
                <a:lnTo>
                  <a:pt x="1935479" y="473964"/>
                </a:lnTo>
                <a:lnTo>
                  <a:pt x="1924812" y="441960"/>
                </a:lnTo>
                <a:lnTo>
                  <a:pt x="1900428" y="381000"/>
                </a:lnTo>
                <a:lnTo>
                  <a:pt x="1876044" y="323088"/>
                </a:lnTo>
                <a:lnTo>
                  <a:pt x="1848612" y="271272"/>
                </a:lnTo>
                <a:lnTo>
                  <a:pt x="1836420" y="246888"/>
                </a:lnTo>
                <a:lnTo>
                  <a:pt x="1793748" y="179832"/>
                </a:lnTo>
                <a:lnTo>
                  <a:pt x="1761744" y="140208"/>
                </a:lnTo>
                <a:lnTo>
                  <a:pt x="1729740" y="106680"/>
                </a:lnTo>
                <a:lnTo>
                  <a:pt x="1694687" y="79248"/>
                </a:lnTo>
                <a:lnTo>
                  <a:pt x="1656587" y="54864"/>
                </a:lnTo>
                <a:lnTo>
                  <a:pt x="1616963" y="38100"/>
                </a:lnTo>
                <a:lnTo>
                  <a:pt x="1574291" y="25908"/>
                </a:lnTo>
                <a:lnTo>
                  <a:pt x="1526626" y="18417"/>
                </a:lnTo>
                <a:lnTo>
                  <a:pt x="1528571" y="18288"/>
                </a:lnTo>
                <a:lnTo>
                  <a:pt x="1618488" y="18288"/>
                </a:lnTo>
                <a:lnTo>
                  <a:pt x="1623059" y="19812"/>
                </a:lnTo>
                <a:lnTo>
                  <a:pt x="1665732" y="38100"/>
                </a:lnTo>
                <a:lnTo>
                  <a:pt x="1705355" y="62484"/>
                </a:lnTo>
                <a:lnTo>
                  <a:pt x="1741932" y="92964"/>
                </a:lnTo>
                <a:lnTo>
                  <a:pt x="1776983" y="128016"/>
                </a:lnTo>
                <a:lnTo>
                  <a:pt x="1807463" y="167640"/>
                </a:lnTo>
                <a:lnTo>
                  <a:pt x="1837944" y="211836"/>
                </a:lnTo>
                <a:lnTo>
                  <a:pt x="1879091" y="288036"/>
                </a:lnTo>
                <a:lnTo>
                  <a:pt x="1917191" y="373380"/>
                </a:lnTo>
                <a:lnTo>
                  <a:pt x="1953767" y="467868"/>
                </a:lnTo>
                <a:lnTo>
                  <a:pt x="1976628" y="534924"/>
                </a:lnTo>
                <a:lnTo>
                  <a:pt x="1988820" y="571500"/>
                </a:lnTo>
                <a:lnTo>
                  <a:pt x="2001012" y="606552"/>
                </a:lnTo>
                <a:lnTo>
                  <a:pt x="2011679" y="644652"/>
                </a:lnTo>
                <a:lnTo>
                  <a:pt x="2023871" y="681228"/>
                </a:lnTo>
                <a:lnTo>
                  <a:pt x="2034540" y="720852"/>
                </a:lnTo>
                <a:lnTo>
                  <a:pt x="2016251" y="725424"/>
                </a:lnTo>
                <a:close/>
              </a:path>
              <a:path w="2034539" h="1447800">
                <a:moveTo>
                  <a:pt x="509015" y="1447800"/>
                </a:moveTo>
                <a:lnTo>
                  <a:pt x="507491" y="1447800"/>
                </a:lnTo>
                <a:lnTo>
                  <a:pt x="457200" y="1441704"/>
                </a:lnTo>
                <a:lnTo>
                  <a:pt x="411480" y="1429512"/>
                </a:lnTo>
                <a:lnTo>
                  <a:pt x="368808" y="1411224"/>
                </a:lnTo>
                <a:lnTo>
                  <a:pt x="329184" y="1386840"/>
                </a:lnTo>
                <a:lnTo>
                  <a:pt x="292607" y="1356360"/>
                </a:lnTo>
                <a:lnTo>
                  <a:pt x="242316" y="1303020"/>
                </a:lnTo>
                <a:lnTo>
                  <a:pt x="211836" y="1260348"/>
                </a:lnTo>
                <a:lnTo>
                  <a:pt x="169164" y="1187196"/>
                </a:lnTo>
                <a:lnTo>
                  <a:pt x="143256" y="1132332"/>
                </a:lnTo>
                <a:lnTo>
                  <a:pt x="129539" y="1103376"/>
                </a:lnTo>
                <a:lnTo>
                  <a:pt x="105155" y="1043940"/>
                </a:lnTo>
                <a:lnTo>
                  <a:pt x="80772" y="979932"/>
                </a:lnTo>
                <a:lnTo>
                  <a:pt x="57912" y="911352"/>
                </a:lnTo>
                <a:lnTo>
                  <a:pt x="45719" y="876300"/>
                </a:lnTo>
                <a:lnTo>
                  <a:pt x="35052" y="839724"/>
                </a:lnTo>
                <a:lnTo>
                  <a:pt x="22859" y="803148"/>
                </a:lnTo>
                <a:lnTo>
                  <a:pt x="12192" y="765048"/>
                </a:lnTo>
                <a:lnTo>
                  <a:pt x="0" y="725424"/>
                </a:lnTo>
                <a:lnTo>
                  <a:pt x="18288" y="720852"/>
                </a:lnTo>
                <a:lnTo>
                  <a:pt x="30480" y="758952"/>
                </a:lnTo>
                <a:lnTo>
                  <a:pt x="41148" y="797052"/>
                </a:lnTo>
                <a:lnTo>
                  <a:pt x="53339" y="833628"/>
                </a:lnTo>
                <a:lnTo>
                  <a:pt x="64008" y="870204"/>
                </a:lnTo>
                <a:lnTo>
                  <a:pt x="76200" y="905256"/>
                </a:lnTo>
                <a:lnTo>
                  <a:pt x="86868" y="940308"/>
                </a:lnTo>
                <a:lnTo>
                  <a:pt x="111252" y="1005840"/>
                </a:lnTo>
                <a:lnTo>
                  <a:pt x="147828" y="1097280"/>
                </a:lnTo>
                <a:lnTo>
                  <a:pt x="173736" y="1152144"/>
                </a:lnTo>
                <a:lnTo>
                  <a:pt x="185928" y="1178052"/>
                </a:lnTo>
                <a:lnTo>
                  <a:pt x="213359" y="1226820"/>
                </a:lnTo>
                <a:lnTo>
                  <a:pt x="228600" y="1249680"/>
                </a:lnTo>
                <a:lnTo>
                  <a:pt x="242316" y="1271016"/>
                </a:lnTo>
                <a:lnTo>
                  <a:pt x="257556" y="1290828"/>
                </a:lnTo>
                <a:lnTo>
                  <a:pt x="274319" y="1309116"/>
                </a:lnTo>
                <a:lnTo>
                  <a:pt x="289559" y="1327404"/>
                </a:lnTo>
                <a:lnTo>
                  <a:pt x="323087" y="1357884"/>
                </a:lnTo>
                <a:lnTo>
                  <a:pt x="359663" y="1383792"/>
                </a:lnTo>
                <a:lnTo>
                  <a:pt x="397763" y="1403604"/>
                </a:lnTo>
                <a:lnTo>
                  <a:pt x="461772" y="1423416"/>
                </a:lnTo>
                <a:lnTo>
                  <a:pt x="508229" y="1427938"/>
                </a:lnTo>
                <a:lnTo>
                  <a:pt x="507491" y="1427988"/>
                </a:lnTo>
                <a:lnTo>
                  <a:pt x="595883" y="1427988"/>
                </a:lnTo>
                <a:lnTo>
                  <a:pt x="577595" y="1434084"/>
                </a:lnTo>
                <a:lnTo>
                  <a:pt x="554736" y="1440180"/>
                </a:lnTo>
                <a:lnTo>
                  <a:pt x="531876" y="1444752"/>
                </a:lnTo>
                <a:lnTo>
                  <a:pt x="509015" y="1447800"/>
                </a:lnTo>
                <a:close/>
              </a:path>
              <a:path w="2034539" h="1447800">
                <a:moveTo>
                  <a:pt x="509015" y="1427988"/>
                </a:moveTo>
                <a:lnTo>
                  <a:pt x="507491" y="1427988"/>
                </a:lnTo>
                <a:lnTo>
                  <a:pt x="508229" y="1427938"/>
                </a:lnTo>
                <a:lnTo>
                  <a:pt x="509015" y="1427988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968560" y="4307386"/>
            <a:ext cx="162496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35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52">
                <a:solidFill>
                  <a:srgbClr val="FF3300"/>
                </a:solidFill>
                <a:latin typeface="Palatino Linotype"/>
                <a:cs typeface="Palatino Linotype"/>
              </a:rPr>
              <a:t>1</a:t>
            </a:r>
            <a:r>
              <a:rPr dirty="0" sz="2000" spc="-35">
                <a:solidFill>
                  <a:srgbClr val="FF3300"/>
                </a:solidFill>
                <a:latin typeface="Times New Roman"/>
                <a:cs typeface="Times New Roman"/>
              </a:rPr>
              <a:t>= </a:t>
            </a:r>
            <a:r>
              <a:rPr dirty="0" sz="2000">
                <a:solidFill>
                  <a:srgbClr val="3333FF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333FF"/>
                </a:solidFill>
                <a:latin typeface="Palatino Linotype"/>
                <a:cs typeface="Palatino Linotype"/>
              </a:rPr>
              <a:t>IC </a:t>
            </a:r>
            <a:r>
              <a:rPr dirty="0" sz="2000" spc="10">
                <a:latin typeface="Times New Roman"/>
                <a:cs typeface="Times New Roman"/>
              </a:rPr>
              <a:t>+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Palatino Linotype"/>
                <a:cs typeface="Palatino Linotype"/>
              </a:rPr>
              <a:t>0.5</a:t>
            </a:r>
            <a:r>
              <a:rPr dirty="0" sz="2000" spc="-15">
                <a:latin typeface="Times New Roman"/>
                <a:cs typeface="Times New Roman"/>
              </a:rPr>
              <a:t>v</a:t>
            </a:r>
            <a:r>
              <a:rPr dirty="0" baseline="-21367" sz="1950" spc="-22">
                <a:latin typeface="Palatino Linotype"/>
                <a:cs typeface="Palatino Linotype"/>
              </a:rPr>
              <a:t>ID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52827" y="4631435"/>
            <a:ext cx="129539" cy="233679"/>
          </a:xfrm>
          <a:custGeom>
            <a:avLst/>
            <a:gdLst/>
            <a:ahLst/>
            <a:cxnLst/>
            <a:rect l="l" t="t" r="r" b="b"/>
            <a:pathLst>
              <a:path w="129539" h="233679">
                <a:moveTo>
                  <a:pt x="41147" y="76200"/>
                </a:moveTo>
                <a:lnTo>
                  <a:pt x="35051" y="74676"/>
                </a:lnTo>
                <a:lnTo>
                  <a:pt x="33527" y="70103"/>
                </a:lnTo>
                <a:lnTo>
                  <a:pt x="30479" y="65532"/>
                </a:lnTo>
                <a:lnTo>
                  <a:pt x="32003" y="59436"/>
                </a:lnTo>
                <a:lnTo>
                  <a:pt x="35051" y="56388"/>
                </a:lnTo>
                <a:lnTo>
                  <a:pt x="123443" y="0"/>
                </a:lnTo>
                <a:lnTo>
                  <a:pt x="124161" y="12191"/>
                </a:lnTo>
                <a:lnTo>
                  <a:pt x="106679" y="12191"/>
                </a:lnTo>
                <a:lnTo>
                  <a:pt x="90809" y="43705"/>
                </a:lnTo>
                <a:lnTo>
                  <a:pt x="45719" y="73152"/>
                </a:lnTo>
                <a:lnTo>
                  <a:pt x="41147" y="76200"/>
                </a:lnTo>
                <a:close/>
              </a:path>
              <a:path w="129539" h="233679">
                <a:moveTo>
                  <a:pt x="90809" y="43705"/>
                </a:moveTo>
                <a:lnTo>
                  <a:pt x="106679" y="12191"/>
                </a:lnTo>
                <a:lnTo>
                  <a:pt x="115062" y="16764"/>
                </a:lnTo>
                <a:lnTo>
                  <a:pt x="105155" y="16764"/>
                </a:lnTo>
                <a:lnTo>
                  <a:pt x="106315" y="33579"/>
                </a:lnTo>
                <a:lnTo>
                  <a:pt x="90809" y="43705"/>
                </a:lnTo>
                <a:close/>
              </a:path>
              <a:path w="129539" h="233679">
                <a:moveTo>
                  <a:pt x="126491" y="114300"/>
                </a:moveTo>
                <a:lnTo>
                  <a:pt x="115823" y="114300"/>
                </a:lnTo>
                <a:lnTo>
                  <a:pt x="111251" y="111252"/>
                </a:lnTo>
                <a:lnTo>
                  <a:pt x="111251" y="105156"/>
                </a:lnTo>
                <a:lnTo>
                  <a:pt x="107636" y="52725"/>
                </a:lnTo>
                <a:lnTo>
                  <a:pt x="123443" y="21336"/>
                </a:lnTo>
                <a:lnTo>
                  <a:pt x="106679" y="12191"/>
                </a:lnTo>
                <a:lnTo>
                  <a:pt x="124161" y="12191"/>
                </a:lnTo>
                <a:lnTo>
                  <a:pt x="129539" y="103632"/>
                </a:lnTo>
                <a:lnTo>
                  <a:pt x="129539" y="109728"/>
                </a:lnTo>
                <a:lnTo>
                  <a:pt x="126491" y="114300"/>
                </a:lnTo>
                <a:close/>
              </a:path>
              <a:path w="129539" h="233679">
                <a:moveTo>
                  <a:pt x="106315" y="33579"/>
                </a:moveTo>
                <a:lnTo>
                  <a:pt x="105155" y="16764"/>
                </a:lnTo>
                <a:lnTo>
                  <a:pt x="120395" y="24384"/>
                </a:lnTo>
                <a:lnTo>
                  <a:pt x="106315" y="33579"/>
                </a:lnTo>
                <a:close/>
              </a:path>
              <a:path w="129539" h="233679">
                <a:moveTo>
                  <a:pt x="107636" y="52725"/>
                </a:moveTo>
                <a:lnTo>
                  <a:pt x="106315" y="33579"/>
                </a:lnTo>
                <a:lnTo>
                  <a:pt x="120395" y="24384"/>
                </a:lnTo>
                <a:lnTo>
                  <a:pt x="105155" y="16764"/>
                </a:lnTo>
                <a:lnTo>
                  <a:pt x="115062" y="16764"/>
                </a:lnTo>
                <a:lnTo>
                  <a:pt x="123443" y="21336"/>
                </a:lnTo>
                <a:lnTo>
                  <a:pt x="107636" y="52725"/>
                </a:lnTo>
                <a:close/>
              </a:path>
              <a:path w="129539" h="233679">
                <a:moveTo>
                  <a:pt x="16763" y="233172"/>
                </a:moveTo>
                <a:lnTo>
                  <a:pt x="0" y="224028"/>
                </a:lnTo>
                <a:lnTo>
                  <a:pt x="90809" y="43705"/>
                </a:lnTo>
                <a:lnTo>
                  <a:pt x="106315" y="33579"/>
                </a:lnTo>
                <a:lnTo>
                  <a:pt x="107636" y="52725"/>
                </a:lnTo>
                <a:lnTo>
                  <a:pt x="16763" y="2331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54351" y="4893563"/>
            <a:ext cx="111760" cy="1369060"/>
          </a:xfrm>
          <a:custGeom>
            <a:avLst/>
            <a:gdLst/>
            <a:ahLst/>
            <a:cxnLst/>
            <a:rect l="l" t="t" r="r" b="b"/>
            <a:pathLst>
              <a:path w="111760" h="1369060">
                <a:moveTo>
                  <a:pt x="10667" y="105156"/>
                </a:moveTo>
                <a:lnTo>
                  <a:pt x="6095" y="102108"/>
                </a:lnTo>
                <a:lnTo>
                  <a:pt x="1523" y="100584"/>
                </a:lnTo>
                <a:lnTo>
                  <a:pt x="0" y="94488"/>
                </a:lnTo>
                <a:lnTo>
                  <a:pt x="3047" y="89916"/>
                </a:lnTo>
                <a:lnTo>
                  <a:pt x="56387" y="0"/>
                </a:lnTo>
                <a:lnTo>
                  <a:pt x="66926" y="18288"/>
                </a:lnTo>
                <a:lnTo>
                  <a:pt x="45719" y="18288"/>
                </a:lnTo>
                <a:lnTo>
                  <a:pt x="45719" y="54391"/>
                </a:lnTo>
                <a:lnTo>
                  <a:pt x="19811" y="99060"/>
                </a:lnTo>
                <a:lnTo>
                  <a:pt x="16763" y="103632"/>
                </a:lnTo>
                <a:lnTo>
                  <a:pt x="10667" y="105156"/>
                </a:lnTo>
                <a:close/>
              </a:path>
              <a:path w="111760" h="1369060">
                <a:moveTo>
                  <a:pt x="45719" y="54391"/>
                </a:moveTo>
                <a:lnTo>
                  <a:pt x="45719" y="18288"/>
                </a:lnTo>
                <a:lnTo>
                  <a:pt x="65531" y="18288"/>
                </a:lnTo>
                <a:lnTo>
                  <a:pt x="65531" y="22860"/>
                </a:lnTo>
                <a:lnTo>
                  <a:pt x="47243" y="22860"/>
                </a:lnTo>
                <a:lnTo>
                  <a:pt x="55625" y="37311"/>
                </a:lnTo>
                <a:lnTo>
                  <a:pt x="45719" y="54391"/>
                </a:lnTo>
                <a:close/>
              </a:path>
              <a:path w="111760" h="1369060">
                <a:moveTo>
                  <a:pt x="100583" y="105156"/>
                </a:moveTo>
                <a:lnTo>
                  <a:pt x="94487" y="103632"/>
                </a:lnTo>
                <a:lnTo>
                  <a:pt x="91439" y="99060"/>
                </a:lnTo>
                <a:lnTo>
                  <a:pt x="65531" y="54391"/>
                </a:lnTo>
                <a:lnTo>
                  <a:pt x="65531" y="18288"/>
                </a:lnTo>
                <a:lnTo>
                  <a:pt x="66926" y="18288"/>
                </a:lnTo>
                <a:lnTo>
                  <a:pt x="108203" y="89916"/>
                </a:lnTo>
                <a:lnTo>
                  <a:pt x="111251" y="94488"/>
                </a:lnTo>
                <a:lnTo>
                  <a:pt x="109727" y="100584"/>
                </a:lnTo>
                <a:lnTo>
                  <a:pt x="105155" y="102108"/>
                </a:lnTo>
                <a:lnTo>
                  <a:pt x="100583" y="105156"/>
                </a:lnTo>
                <a:close/>
              </a:path>
              <a:path w="111760" h="1369060">
                <a:moveTo>
                  <a:pt x="55625" y="37311"/>
                </a:moveTo>
                <a:lnTo>
                  <a:pt x="47243" y="22860"/>
                </a:lnTo>
                <a:lnTo>
                  <a:pt x="64007" y="22860"/>
                </a:lnTo>
                <a:lnTo>
                  <a:pt x="55625" y="37311"/>
                </a:lnTo>
                <a:close/>
              </a:path>
              <a:path w="111760" h="1369060">
                <a:moveTo>
                  <a:pt x="65531" y="54391"/>
                </a:moveTo>
                <a:lnTo>
                  <a:pt x="55625" y="37311"/>
                </a:lnTo>
                <a:lnTo>
                  <a:pt x="64007" y="22860"/>
                </a:lnTo>
                <a:lnTo>
                  <a:pt x="65531" y="22860"/>
                </a:lnTo>
                <a:lnTo>
                  <a:pt x="65531" y="54391"/>
                </a:lnTo>
                <a:close/>
              </a:path>
              <a:path w="111760" h="1369060">
                <a:moveTo>
                  <a:pt x="55625" y="1329716"/>
                </a:moveTo>
                <a:lnTo>
                  <a:pt x="45719" y="1312637"/>
                </a:lnTo>
                <a:lnTo>
                  <a:pt x="45719" y="54391"/>
                </a:lnTo>
                <a:lnTo>
                  <a:pt x="55625" y="37311"/>
                </a:lnTo>
                <a:lnTo>
                  <a:pt x="65531" y="54391"/>
                </a:lnTo>
                <a:lnTo>
                  <a:pt x="65531" y="1312637"/>
                </a:lnTo>
                <a:lnTo>
                  <a:pt x="55625" y="1329716"/>
                </a:lnTo>
                <a:close/>
              </a:path>
              <a:path w="111760" h="1369060">
                <a:moveTo>
                  <a:pt x="56387" y="1368552"/>
                </a:moveTo>
                <a:lnTo>
                  <a:pt x="3047" y="1277112"/>
                </a:lnTo>
                <a:lnTo>
                  <a:pt x="0" y="1272540"/>
                </a:lnTo>
                <a:lnTo>
                  <a:pt x="1523" y="1267968"/>
                </a:lnTo>
                <a:lnTo>
                  <a:pt x="10667" y="1261872"/>
                </a:lnTo>
                <a:lnTo>
                  <a:pt x="16763" y="1263396"/>
                </a:lnTo>
                <a:lnTo>
                  <a:pt x="19811" y="1267968"/>
                </a:lnTo>
                <a:lnTo>
                  <a:pt x="45719" y="1312637"/>
                </a:lnTo>
                <a:lnTo>
                  <a:pt x="45719" y="1348740"/>
                </a:lnTo>
                <a:lnTo>
                  <a:pt x="67614" y="1348740"/>
                </a:lnTo>
                <a:lnTo>
                  <a:pt x="56387" y="1368552"/>
                </a:lnTo>
                <a:close/>
              </a:path>
              <a:path w="111760" h="1369060">
                <a:moveTo>
                  <a:pt x="67614" y="1348740"/>
                </a:moveTo>
                <a:lnTo>
                  <a:pt x="65531" y="1348740"/>
                </a:lnTo>
                <a:lnTo>
                  <a:pt x="65531" y="1312637"/>
                </a:lnTo>
                <a:lnTo>
                  <a:pt x="91439" y="1267968"/>
                </a:lnTo>
                <a:lnTo>
                  <a:pt x="94487" y="1263396"/>
                </a:lnTo>
                <a:lnTo>
                  <a:pt x="100583" y="1261872"/>
                </a:lnTo>
                <a:lnTo>
                  <a:pt x="109727" y="1267968"/>
                </a:lnTo>
                <a:lnTo>
                  <a:pt x="111251" y="1272540"/>
                </a:lnTo>
                <a:lnTo>
                  <a:pt x="108203" y="1277112"/>
                </a:lnTo>
                <a:lnTo>
                  <a:pt x="67614" y="1348740"/>
                </a:lnTo>
                <a:close/>
              </a:path>
              <a:path w="111760" h="1369060">
                <a:moveTo>
                  <a:pt x="65531" y="1348740"/>
                </a:moveTo>
                <a:lnTo>
                  <a:pt x="45719" y="1348740"/>
                </a:lnTo>
                <a:lnTo>
                  <a:pt x="45719" y="1312637"/>
                </a:lnTo>
                <a:lnTo>
                  <a:pt x="55625" y="1329716"/>
                </a:lnTo>
                <a:lnTo>
                  <a:pt x="47243" y="1344168"/>
                </a:lnTo>
                <a:lnTo>
                  <a:pt x="65531" y="1344168"/>
                </a:lnTo>
                <a:lnTo>
                  <a:pt x="65531" y="1348740"/>
                </a:lnTo>
                <a:close/>
              </a:path>
              <a:path w="111760" h="1369060">
                <a:moveTo>
                  <a:pt x="65531" y="1344168"/>
                </a:moveTo>
                <a:lnTo>
                  <a:pt x="64007" y="1344168"/>
                </a:lnTo>
                <a:lnTo>
                  <a:pt x="55625" y="1329716"/>
                </a:lnTo>
                <a:lnTo>
                  <a:pt x="65531" y="1312637"/>
                </a:lnTo>
                <a:lnTo>
                  <a:pt x="65531" y="1344168"/>
                </a:lnTo>
                <a:close/>
              </a:path>
              <a:path w="111760" h="1369060">
                <a:moveTo>
                  <a:pt x="64007" y="1344168"/>
                </a:moveTo>
                <a:lnTo>
                  <a:pt x="47243" y="1344168"/>
                </a:lnTo>
                <a:lnTo>
                  <a:pt x="55625" y="1329716"/>
                </a:lnTo>
                <a:lnTo>
                  <a:pt x="64007" y="1344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140677" y="5246130"/>
            <a:ext cx="326390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80">
                <a:latin typeface="Palatino Linotype"/>
                <a:cs typeface="Palatino Linotype"/>
              </a:rPr>
              <a:t>I</a:t>
            </a:r>
            <a:r>
              <a:rPr dirty="0" sz="1300" spc="-45">
                <a:latin typeface="Palatino Linotype"/>
                <a:cs typeface="Palatino Linotype"/>
              </a:rPr>
              <a:t>D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44559" y="6553718"/>
            <a:ext cx="211074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26920" algn="l"/>
              </a:tabLst>
            </a:pPr>
            <a:r>
              <a:rPr dirty="0" sz="2000" spc="-114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30">
                <a:solidFill>
                  <a:srgbClr val="FF00FF"/>
                </a:solidFill>
                <a:latin typeface="Palatino Linotype"/>
                <a:cs typeface="Palatino Linotype"/>
              </a:rPr>
              <a:t>2</a:t>
            </a:r>
            <a:r>
              <a:rPr dirty="0" sz="2000" spc="10">
                <a:solidFill>
                  <a:srgbClr val="FF00FF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000" spc="-114">
                <a:solidFill>
                  <a:srgbClr val="3333FF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120">
                <a:solidFill>
                  <a:srgbClr val="3333FF"/>
                </a:solidFill>
                <a:latin typeface="Palatino Linotype"/>
                <a:cs typeface="Palatino Linotype"/>
              </a:rPr>
              <a:t>I</a:t>
            </a:r>
            <a:r>
              <a:rPr dirty="0" baseline="-21367" sz="1950" spc="60">
                <a:solidFill>
                  <a:srgbClr val="3333FF"/>
                </a:solidFill>
                <a:latin typeface="Palatino Linotype"/>
                <a:cs typeface="Palatino Linotype"/>
              </a:rPr>
              <a:t>C</a:t>
            </a:r>
            <a:r>
              <a:rPr dirty="0" baseline="-21367" sz="1950">
                <a:solidFill>
                  <a:srgbClr val="3333FF"/>
                </a:solidFill>
                <a:latin typeface="Palatino Linotype"/>
                <a:cs typeface="Palatino Linotype"/>
              </a:rPr>
              <a:t> </a:t>
            </a:r>
            <a:r>
              <a:rPr dirty="0" baseline="-21367" sz="1950" spc="-232">
                <a:solidFill>
                  <a:srgbClr val="3333FF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0.</a:t>
            </a:r>
            <a:r>
              <a:rPr dirty="0" sz="2000" spc="10">
                <a:latin typeface="Palatino Linotype"/>
                <a:cs typeface="Palatino Linotype"/>
              </a:rPr>
              <a:t>5</a:t>
            </a: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20">
                <a:latin typeface="Palatino Linotype"/>
                <a:cs typeface="Palatino Linotype"/>
              </a:rPr>
              <a:t>I</a:t>
            </a:r>
            <a:r>
              <a:rPr dirty="0" baseline="-21367" sz="1950" spc="-67">
                <a:latin typeface="Palatino Linotype"/>
                <a:cs typeface="Palatino Linotype"/>
              </a:rPr>
              <a:t>D</a:t>
            </a:r>
            <a:r>
              <a:rPr dirty="0" baseline="-21367" sz="1950">
                <a:latin typeface="Palatino Linotype"/>
                <a:cs typeface="Palatino Linotype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11907" y="6225539"/>
            <a:ext cx="180340" cy="508000"/>
          </a:xfrm>
          <a:custGeom>
            <a:avLst/>
            <a:gdLst/>
            <a:ahLst/>
            <a:cxnLst/>
            <a:rect l="l" t="t" r="r" b="b"/>
            <a:pathLst>
              <a:path w="180339" h="508000">
                <a:moveTo>
                  <a:pt x="141543" y="471022"/>
                </a:moveTo>
                <a:lnTo>
                  <a:pt x="127270" y="457089"/>
                </a:lnTo>
                <a:lnTo>
                  <a:pt x="0" y="4572"/>
                </a:lnTo>
                <a:lnTo>
                  <a:pt x="18287" y="0"/>
                </a:lnTo>
                <a:lnTo>
                  <a:pt x="146193" y="453353"/>
                </a:lnTo>
                <a:lnTo>
                  <a:pt x="141543" y="471022"/>
                </a:lnTo>
                <a:close/>
              </a:path>
              <a:path w="180339" h="508000">
                <a:moveTo>
                  <a:pt x="156325" y="492252"/>
                </a:moveTo>
                <a:lnTo>
                  <a:pt x="137159" y="492252"/>
                </a:lnTo>
                <a:lnTo>
                  <a:pt x="155447" y="486156"/>
                </a:lnTo>
                <a:lnTo>
                  <a:pt x="146193" y="453353"/>
                </a:lnTo>
                <a:lnTo>
                  <a:pt x="160019" y="400812"/>
                </a:lnTo>
                <a:lnTo>
                  <a:pt x="161543" y="396239"/>
                </a:lnTo>
                <a:lnTo>
                  <a:pt x="166115" y="393191"/>
                </a:lnTo>
                <a:lnTo>
                  <a:pt x="170687" y="394715"/>
                </a:lnTo>
                <a:lnTo>
                  <a:pt x="176783" y="396239"/>
                </a:lnTo>
                <a:lnTo>
                  <a:pt x="179831" y="400812"/>
                </a:lnTo>
                <a:lnTo>
                  <a:pt x="178307" y="406908"/>
                </a:lnTo>
                <a:lnTo>
                  <a:pt x="156325" y="492252"/>
                </a:lnTo>
                <a:close/>
              </a:path>
              <a:path w="180339" h="508000">
                <a:moveTo>
                  <a:pt x="152399" y="507491"/>
                </a:moveTo>
                <a:lnTo>
                  <a:pt x="76199" y="434339"/>
                </a:lnTo>
                <a:lnTo>
                  <a:pt x="73151" y="431291"/>
                </a:lnTo>
                <a:lnTo>
                  <a:pt x="73151" y="425195"/>
                </a:lnTo>
                <a:lnTo>
                  <a:pt x="80771" y="417576"/>
                </a:lnTo>
                <a:lnTo>
                  <a:pt x="86867" y="417576"/>
                </a:lnTo>
                <a:lnTo>
                  <a:pt x="89915" y="420623"/>
                </a:lnTo>
                <a:lnTo>
                  <a:pt x="127270" y="457089"/>
                </a:lnTo>
                <a:lnTo>
                  <a:pt x="137159" y="492252"/>
                </a:lnTo>
                <a:lnTo>
                  <a:pt x="156325" y="492252"/>
                </a:lnTo>
                <a:lnTo>
                  <a:pt x="152399" y="507491"/>
                </a:lnTo>
                <a:close/>
              </a:path>
              <a:path w="180339" h="508000">
                <a:moveTo>
                  <a:pt x="150875" y="487680"/>
                </a:moveTo>
                <a:lnTo>
                  <a:pt x="137159" y="487680"/>
                </a:lnTo>
                <a:lnTo>
                  <a:pt x="153923" y="483108"/>
                </a:lnTo>
                <a:lnTo>
                  <a:pt x="141543" y="471022"/>
                </a:lnTo>
                <a:lnTo>
                  <a:pt x="146193" y="453353"/>
                </a:lnTo>
                <a:lnTo>
                  <a:pt x="155447" y="486156"/>
                </a:lnTo>
                <a:lnTo>
                  <a:pt x="150875" y="487680"/>
                </a:lnTo>
                <a:close/>
              </a:path>
              <a:path w="180339" h="508000">
                <a:moveTo>
                  <a:pt x="137159" y="492252"/>
                </a:moveTo>
                <a:lnTo>
                  <a:pt x="127270" y="457089"/>
                </a:lnTo>
                <a:lnTo>
                  <a:pt x="141543" y="471022"/>
                </a:lnTo>
                <a:lnTo>
                  <a:pt x="137159" y="487680"/>
                </a:lnTo>
                <a:lnTo>
                  <a:pt x="150875" y="487680"/>
                </a:lnTo>
                <a:lnTo>
                  <a:pt x="137159" y="492252"/>
                </a:lnTo>
                <a:close/>
              </a:path>
              <a:path w="180339" h="508000">
                <a:moveTo>
                  <a:pt x="137159" y="487680"/>
                </a:moveTo>
                <a:lnTo>
                  <a:pt x="141543" y="471022"/>
                </a:lnTo>
                <a:lnTo>
                  <a:pt x="153923" y="483108"/>
                </a:lnTo>
                <a:lnTo>
                  <a:pt x="137159" y="48768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73267" y="6504431"/>
            <a:ext cx="3308985" cy="111760"/>
          </a:xfrm>
          <a:custGeom>
            <a:avLst/>
            <a:gdLst/>
            <a:ahLst/>
            <a:cxnLst/>
            <a:rect l="l" t="t" r="r" b="b"/>
            <a:pathLst>
              <a:path w="3308984" h="111759">
                <a:moveTo>
                  <a:pt x="3271292" y="55626"/>
                </a:moveTo>
                <a:lnTo>
                  <a:pt x="3209543" y="19812"/>
                </a:lnTo>
                <a:lnTo>
                  <a:pt x="3204972" y="16764"/>
                </a:lnTo>
                <a:lnTo>
                  <a:pt x="3203448" y="10668"/>
                </a:lnTo>
                <a:lnTo>
                  <a:pt x="3206496" y="6096"/>
                </a:lnTo>
                <a:lnTo>
                  <a:pt x="3208019" y="1524"/>
                </a:lnTo>
                <a:lnTo>
                  <a:pt x="3214116" y="0"/>
                </a:lnTo>
                <a:lnTo>
                  <a:pt x="3218688" y="3048"/>
                </a:lnTo>
                <a:lnTo>
                  <a:pt x="3292736" y="45720"/>
                </a:lnTo>
                <a:lnTo>
                  <a:pt x="3290316" y="45720"/>
                </a:lnTo>
                <a:lnTo>
                  <a:pt x="3290316" y="47244"/>
                </a:lnTo>
                <a:lnTo>
                  <a:pt x="3285743" y="47244"/>
                </a:lnTo>
                <a:lnTo>
                  <a:pt x="3271292" y="55626"/>
                </a:lnTo>
                <a:close/>
              </a:path>
              <a:path w="3308984" h="111759">
                <a:moveTo>
                  <a:pt x="3254212" y="65532"/>
                </a:moveTo>
                <a:lnTo>
                  <a:pt x="0" y="65532"/>
                </a:lnTo>
                <a:lnTo>
                  <a:pt x="0" y="45720"/>
                </a:lnTo>
                <a:lnTo>
                  <a:pt x="3254212" y="45720"/>
                </a:lnTo>
                <a:lnTo>
                  <a:pt x="3271292" y="55626"/>
                </a:lnTo>
                <a:lnTo>
                  <a:pt x="3254212" y="65532"/>
                </a:lnTo>
                <a:close/>
              </a:path>
              <a:path w="3308984" h="111759">
                <a:moveTo>
                  <a:pt x="3290620" y="65532"/>
                </a:moveTo>
                <a:lnTo>
                  <a:pt x="3290316" y="65532"/>
                </a:lnTo>
                <a:lnTo>
                  <a:pt x="3290316" y="45720"/>
                </a:lnTo>
                <a:lnTo>
                  <a:pt x="3292736" y="45720"/>
                </a:lnTo>
                <a:lnTo>
                  <a:pt x="3308603" y="54864"/>
                </a:lnTo>
                <a:lnTo>
                  <a:pt x="3290620" y="65532"/>
                </a:lnTo>
                <a:close/>
              </a:path>
              <a:path w="3308984" h="111759">
                <a:moveTo>
                  <a:pt x="3285743" y="64008"/>
                </a:moveTo>
                <a:lnTo>
                  <a:pt x="3271292" y="55626"/>
                </a:lnTo>
                <a:lnTo>
                  <a:pt x="3285743" y="47244"/>
                </a:lnTo>
                <a:lnTo>
                  <a:pt x="3285743" y="64008"/>
                </a:lnTo>
                <a:close/>
              </a:path>
              <a:path w="3308984" h="111759">
                <a:moveTo>
                  <a:pt x="3290316" y="64008"/>
                </a:moveTo>
                <a:lnTo>
                  <a:pt x="3285743" y="64008"/>
                </a:lnTo>
                <a:lnTo>
                  <a:pt x="3285743" y="47244"/>
                </a:lnTo>
                <a:lnTo>
                  <a:pt x="3290316" y="47244"/>
                </a:lnTo>
                <a:lnTo>
                  <a:pt x="3290316" y="64008"/>
                </a:lnTo>
                <a:close/>
              </a:path>
              <a:path w="3308984" h="111759">
                <a:moveTo>
                  <a:pt x="3214116" y="111252"/>
                </a:moveTo>
                <a:lnTo>
                  <a:pt x="3208019" y="109728"/>
                </a:lnTo>
                <a:lnTo>
                  <a:pt x="3206496" y="105156"/>
                </a:lnTo>
                <a:lnTo>
                  <a:pt x="3203448" y="100584"/>
                </a:lnTo>
                <a:lnTo>
                  <a:pt x="3204972" y="94488"/>
                </a:lnTo>
                <a:lnTo>
                  <a:pt x="3209543" y="91440"/>
                </a:lnTo>
                <a:lnTo>
                  <a:pt x="3271292" y="55626"/>
                </a:lnTo>
                <a:lnTo>
                  <a:pt x="3285743" y="64008"/>
                </a:lnTo>
                <a:lnTo>
                  <a:pt x="3290316" y="64008"/>
                </a:lnTo>
                <a:lnTo>
                  <a:pt x="3290316" y="65532"/>
                </a:lnTo>
                <a:lnTo>
                  <a:pt x="3290620" y="65532"/>
                </a:lnTo>
                <a:lnTo>
                  <a:pt x="3218688" y="108204"/>
                </a:lnTo>
                <a:lnTo>
                  <a:pt x="3214116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75375" y="4472940"/>
            <a:ext cx="111760" cy="2231390"/>
          </a:xfrm>
          <a:custGeom>
            <a:avLst/>
            <a:gdLst/>
            <a:ahLst/>
            <a:cxnLst/>
            <a:rect l="l" t="t" r="r" b="b"/>
            <a:pathLst>
              <a:path w="111760" h="2231390">
                <a:moveTo>
                  <a:pt x="10668" y="105156"/>
                </a:moveTo>
                <a:lnTo>
                  <a:pt x="6096" y="102108"/>
                </a:lnTo>
                <a:lnTo>
                  <a:pt x="1524" y="100584"/>
                </a:lnTo>
                <a:lnTo>
                  <a:pt x="0" y="94487"/>
                </a:lnTo>
                <a:lnTo>
                  <a:pt x="3048" y="89916"/>
                </a:lnTo>
                <a:lnTo>
                  <a:pt x="56388" y="0"/>
                </a:lnTo>
                <a:lnTo>
                  <a:pt x="66926" y="18287"/>
                </a:lnTo>
                <a:lnTo>
                  <a:pt x="45720" y="18287"/>
                </a:lnTo>
                <a:lnTo>
                  <a:pt x="45720" y="54391"/>
                </a:lnTo>
                <a:lnTo>
                  <a:pt x="19812" y="99060"/>
                </a:lnTo>
                <a:lnTo>
                  <a:pt x="16764" y="103632"/>
                </a:lnTo>
                <a:lnTo>
                  <a:pt x="10668" y="105156"/>
                </a:lnTo>
                <a:close/>
              </a:path>
              <a:path w="111760" h="2231390">
                <a:moveTo>
                  <a:pt x="45720" y="54391"/>
                </a:moveTo>
                <a:lnTo>
                  <a:pt x="45720" y="18287"/>
                </a:lnTo>
                <a:lnTo>
                  <a:pt x="65532" y="18287"/>
                </a:lnTo>
                <a:lnTo>
                  <a:pt x="65532" y="22860"/>
                </a:lnTo>
                <a:lnTo>
                  <a:pt x="47244" y="22860"/>
                </a:lnTo>
                <a:lnTo>
                  <a:pt x="55626" y="37311"/>
                </a:lnTo>
                <a:lnTo>
                  <a:pt x="45720" y="54391"/>
                </a:lnTo>
                <a:close/>
              </a:path>
              <a:path w="111760" h="2231390">
                <a:moveTo>
                  <a:pt x="100584" y="105156"/>
                </a:moveTo>
                <a:lnTo>
                  <a:pt x="94488" y="103632"/>
                </a:lnTo>
                <a:lnTo>
                  <a:pt x="91440" y="99060"/>
                </a:lnTo>
                <a:lnTo>
                  <a:pt x="65532" y="54391"/>
                </a:lnTo>
                <a:lnTo>
                  <a:pt x="65532" y="18287"/>
                </a:lnTo>
                <a:lnTo>
                  <a:pt x="66926" y="18287"/>
                </a:lnTo>
                <a:lnTo>
                  <a:pt x="108204" y="89916"/>
                </a:lnTo>
                <a:lnTo>
                  <a:pt x="111252" y="94487"/>
                </a:lnTo>
                <a:lnTo>
                  <a:pt x="109728" y="100584"/>
                </a:lnTo>
                <a:lnTo>
                  <a:pt x="105156" y="102108"/>
                </a:lnTo>
                <a:lnTo>
                  <a:pt x="100584" y="105156"/>
                </a:lnTo>
                <a:close/>
              </a:path>
              <a:path w="111760" h="2231390">
                <a:moveTo>
                  <a:pt x="55626" y="37311"/>
                </a:moveTo>
                <a:lnTo>
                  <a:pt x="47244" y="22860"/>
                </a:lnTo>
                <a:lnTo>
                  <a:pt x="64008" y="22860"/>
                </a:lnTo>
                <a:lnTo>
                  <a:pt x="55626" y="37311"/>
                </a:lnTo>
                <a:close/>
              </a:path>
              <a:path w="111760" h="2231390">
                <a:moveTo>
                  <a:pt x="65532" y="54391"/>
                </a:moveTo>
                <a:lnTo>
                  <a:pt x="55626" y="37311"/>
                </a:lnTo>
                <a:lnTo>
                  <a:pt x="64008" y="22860"/>
                </a:lnTo>
                <a:lnTo>
                  <a:pt x="65532" y="22860"/>
                </a:lnTo>
                <a:lnTo>
                  <a:pt x="65532" y="54391"/>
                </a:lnTo>
                <a:close/>
              </a:path>
              <a:path w="111760" h="2231390">
                <a:moveTo>
                  <a:pt x="65532" y="2231136"/>
                </a:moveTo>
                <a:lnTo>
                  <a:pt x="45720" y="2231136"/>
                </a:lnTo>
                <a:lnTo>
                  <a:pt x="45720" y="54391"/>
                </a:lnTo>
                <a:lnTo>
                  <a:pt x="55626" y="37311"/>
                </a:lnTo>
                <a:lnTo>
                  <a:pt x="65532" y="54391"/>
                </a:lnTo>
                <a:lnTo>
                  <a:pt x="65532" y="2231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496505" y="4222012"/>
            <a:ext cx="13843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00200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34311" y="556488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10511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43100" y="5564886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19300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153411" y="556488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29611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62200" y="5564886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38400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72511" y="556488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48711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81300" y="5564886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57500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991611" y="556488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67811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00400" y="5564886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76600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10711" y="556488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86911" y="55648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176081" y="5464038"/>
            <a:ext cx="326390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172">
                <a:solidFill>
                  <a:srgbClr val="3333FF"/>
                </a:solidFill>
                <a:latin typeface="Times New Roman"/>
                <a:cs typeface="Times New Roman"/>
              </a:rPr>
              <a:t>v</a:t>
            </a:r>
            <a:r>
              <a:rPr dirty="0" sz="1300" spc="80">
                <a:solidFill>
                  <a:srgbClr val="3333FF"/>
                </a:solidFill>
                <a:latin typeface="Palatino Linotype"/>
                <a:cs typeface="Palatino Linotype"/>
              </a:rPr>
              <a:t>I</a:t>
            </a:r>
            <a:r>
              <a:rPr dirty="0" sz="1300" spc="40">
                <a:solidFill>
                  <a:srgbClr val="3333FF"/>
                </a:solidFill>
                <a:latin typeface="Palatino Linotype"/>
                <a:cs typeface="Palatino Linotype"/>
              </a:rPr>
              <a:t>C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599688" y="5138927"/>
            <a:ext cx="1097280" cy="451484"/>
          </a:xfrm>
          <a:custGeom>
            <a:avLst/>
            <a:gdLst/>
            <a:ahLst/>
            <a:cxnLst/>
            <a:rect l="l" t="t" r="r" b="b"/>
            <a:pathLst>
              <a:path w="1097279" h="451485">
                <a:moveTo>
                  <a:pt x="16763" y="451103"/>
                </a:moveTo>
                <a:lnTo>
                  <a:pt x="4571" y="451103"/>
                </a:lnTo>
                <a:lnTo>
                  <a:pt x="0" y="446531"/>
                </a:lnTo>
                <a:lnTo>
                  <a:pt x="0" y="373379"/>
                </a:lnTo>
                <a:lnTo>
                  <a:pt x="19811" y="373379"/>
                </a:lnTo>
                <a:lnTo>
                  <a:pt x="19811" y="431291"/>
                </a:lnTo>
                <a:lnTo>
                  <a:pt x="9143" y="431291"/>
                </a:lnTo>
                <a:lnTo>
                  <a:pt x="16763" y="438911"/>
                </a:lnTo>
                <a:lnTo>
                  <a:pt x="16763" y="451103"/>
                </a:lnTo>
                <a:close/>
              </a:path>
              <a:path w="1097279" h="451485">
                <a:moveTo>
                  <a:pt x="16763" y="438911"/>
                </a:moveTo>
                <a:lnTo>
                  <a:pt x="9143" y="431291"/>
                </a:lnTo>
                <a:lnTo>
                  <a:pt x="16763" y="431291"/>
                </a:lnTo>
                <a:lnTo>
                  <a:pt x="16763" y="438911"/>
                </a:lnTo>
                <a:close/>
              </a:path>
              <a:path w="1097279" h="451485">
                <a:moveTo>
                  <a:pt x="19811" y="441959"/>
                </a:moveTo>
                <a:lnTo>
                  <a:pt x="16763" y="438911"/>
                </a:lnTo>
                <a:lnTo>
                  <a:pt x="16763" y="431291"/>
                </a:lnTo>
                <a:lnTo>
                  <a:pt x="19811" y="431291"/>
                </a:lnTo>
                <a:lnTo>
                  <a:pt x="19811" y="441959"/>
                </a:lnTo>
                <a:close/>
              </a:path>
              <a:path w="1097279" h="451485">
                <a:moveTo>
                  <a:pt x="19811" y="315467"/>
                </a:moveTo>
                <a:lnTo>
                  <a:pt x="0" y="315467"/>
                </a:lnTo>
                <a:lnTo>
                  <a:pt x="0" y="297179"/>
                </a:lnTo>
                <a:lnTo>
                  <a:pt x="19811" y="297179"/>
                </a:lnTo>
                <a:lnTo>
                  <a:pt x="19811" y="315467"/>
                </a:lnTo>
                <a:close/>
              </a:path>
              <a:path w="1097279" h="451485">
                <a:moveTo>
                  <a:pt x="19811" y="239267"/>
                </a:moveTo>
                <a:lnTo>
                  <a:pt x="0" y="239267"/>
                </a:lnTo>
                <a:lnTo>
                  <a:pt x="0" y="163067"/>
                </a:lnTo>
                <a:lnTo>
                  <a:pt x="19811" y="163067"/>
                </a:lnTo>
                <a:lnTo>
                  <a:pt x="19811" y="239267"/>
                </a:lnTo>
                <a:close/>
              </a:path>
              <a:path w="1097279" h="451485">
                <a:moveTo>
                  <a:pt x="19811" y="106679"/>
                </a:moveTo>
                <a:lnTo>
                  <a:pt x="0" y="106679"/>
                </a:lnTo>
                <a:lnTo>
                  <a:pt x="0" y="86867"/>
                </a:lnTo>
                <a:lnTo>
                  <a:pt x="19811" y="86867"/>
                </a:lnTo>
                <a:lnTo>
                  <a:pt x="19811" y="106679"/>
                </a:lnTo>
                <a:close/>
              </a:path>
              <a:path w="1097279" h="451485">
                <a:moveTo>
                  <a:pt x="19811" y="30479"/>
                </a:moveTo>
                <a:lnTo>
                  <a:pt x="0" y="30479"/>
                </a:lnTo>
                <a:lnTo>
                  <a:pt x="0" y="4572"/>
                </a:lnTo>
                <a:lnTo>
                  <a:pt x="4571" y="0"/>
                </a:lnTo>
                <a:lnTo>
                  <a:pt x="65531" y="0"/>
                </a:lnTo>
                <a:lnTo>
                  <a:pt x="65531" y="9143"/>
                </a:lnTo>
                <a:lnTo>
                  <a:pt x="19811" y="9143"/>
                </a:lnTo>
                <a:lnTo>
                  <a:pt x="9143" y="19811"/>
                </a:lnTo>
                <a:lnTo>
                  <a:pt x="19811" y="19811"/>
                </a:lnTo>
                <a:lnTo>
                  <a:pt x="19811" y="30479"/>
                </a:lnTo>
                <a:close/>
              </a:path>
              <a:path w="1097279" h="451485">
                <a:moveTo>
                  <a:pt x="19811" y="19811"/>
                </a:moveTo>
                <a:lnTo>
                  <a:pt x="9143" y="19811"/>
                </a:lnTo>
                <a:lnTo>
                  <a:pt x="19811" y="9143"/>
                </a:lnTo>
                <a:lnTo>
                  <a:pt x="19811" y="19811"/>
                </a:lnTo>
                <a:close/>
              </a:path>
              <a:path w="1097279" h="451485">
                <a:moveTo>
                  <a:pt x="65531" y="19811"/>
                </a:moveTo>
                <a:lnTo>
                  <a:pt x="19811" y="19811"/>
                </a:lnTo>
                <a:lnTo>
                  <a:pt x="19811" y="9143"/>
                </a:lnTo>
                <a:lnTo>
                  <a:pt x="65531" y="9143"/>
                </a:lnTo>
                <a:lnTo>
                  <a:pt x="65531" y="19811"/>
                </a:lnTo>
                <a:close/>
              </a:path>
              <a:path w="1097279" h="451485">
                <a:moveTo>
                  <a:pt x="141731" y="19811"/>
                </a:moveTo>
                <a:lnTo>
                  <a:pt x="123443" y="19811"/>
                </a:lnTo>
                <a:lnTo>
                  <a:pt x="123443" y="0"/>
                </a:lnTo>
                <a:lnTo>
                  <a:pt x="141731" y="0"/>
                </a:lnTo>
                <a:lnTo>
                  <a:pt x="141731" y="19811"/>
                </a:lnTo>
                <a:close/>
              </a:path>
              <a:path w="1097279" h="451485">
                <a:moveTo>
                  <a:pt x="275844" y="19811"/>
                </a:moveTo>
                <a:lnTo>
                  <a:pt x="199644" y="19811"/>
                </a:lnTo>
                <a:lnTo>
                  <a:pt x="199644" y="0"/>
                </a:lnTo>
                <a:lnTo>
                  <a:pt x="275844" y="0"/>
                </a:lnTo>
                <a:lnTo>
                  <a:pt x="275844" y="19811"/>
                </a:lnTo>
                <a:close/>
              </a:path>
              <a:path w="1097279" h="451485">
                <a:moveTo>
                  <a:pt x="352044" y="19811"/>
                </a:moveTo>
                <a:lnTo>
                  <a:pt x="332231" y="19811"/>
                </a:lnTo>
                <a:lnTo>
                  <a:pt x="332231" y="0"/>
                </a:lnTo>
                <a:lnTo>
                  <a:pt x="352044" y="0"/>
                </a:lnTo>
                <a:lnTo>
                  <a:pt x="352044" y="19811"/>
                </a:lnTo>
                <a:close/>
              </a:path>
              <a:path w="1097279" h="451485">
                <a:moveTo>
                  <a:pt x="484631" y="19811"/>
                </a:moveTo>
                <a:lnTo>
                  <a:pt x="408431" y="19811"/>
                </a:lnTo>
                <a:lnTo>
                  <a:pt x="408431" y="0"/>
                </a:lnTo>
                <a:lnTo>
                  <a:pt x="484631" y="0"/>
                </a:lnTo>
                <a:lnTo>
                  <a:pt x="484631" y="19811"/>
                </a:lnTo>
                <a:close/>
              </a:path>
              <a:path w="1097279" h="451485">
                <a:moveTo>
                  <a:pt x="560831" y="19811"/>
                </a:moveTo>
                <a:lnTo>
                  <a:pt x="542544" y="19811"/>
                </a:lnTo>
                <a:lnTo>
                  <a:pt x="542544" y="0"/>
                </a:lnTo>
                <a:lnTo>
                  <a:pt x="560831" y="0"/>
                </a:lnTo>
                <a:lnTo>
                  <a:pt x="560831" y="19811"/>
                </a:lnTo>
                <a:close/>
              </a:path>
              <a:path w="1097279" h="451485">
                <a:moveTo>
                  <a:pt x="694943" y="19811"/>
                </a:moveTo>
                <a:lnTo>
                  <a:pt x="618744" y="19811"/>
                </a:lnTo>
                <a:lnTo>
                  <a:pt x="618744" y="0"/>
                </a:lnTo>
                <a:lnTo>
                  <a:pt x="694943" y="0"/>
                </a:lnTo>
                <a:lnTo>
                  <a:pt x="694943" y="19811"/>
                </a:lnTo>
                <a:close/>
              </a:path>
              <a:path w="1097279" h="451485">
                <a:moveTo>
                  <a:pt x="771143" y="19811"/>
                </a:moveTo>
                <a:lnTo>
                  <a:pt x="751332" y="19811"/>
                </a:lnTo>
                <a:lnTo>
                  <a:pt x="751332" y="0"/>
                </a:lnTo>
                <a:lnTo>
                  <a:pt x="771143" y="0"/>
                </a:lnTo>
                <a:lnTo>
                  <a:pt x="771143" y="19811"/>
                </a:lnTo>
                <a:close/>
              </a:path>
              <a:path w="1097279" h="451485">
                <a:moveTo>
                  <a:pt x="903732" y="19811"/>
                </a:moveTo>
                <a:lnTo>
                  <a:pt x="827532" y="19811"/>
                </a:lnTo>
                <a:lnTo>
                  <a:pt x="827532" y="0"/>
                </a:lnTo>
                <a:lnTo>
                  <a:pt x="903732" y="0"/>
                </a:lnTo>
                <a:lnTo>
                  <a:pt x="903732" y="19811"/>
                </a:lnTo>
                <a:close/>
              </a:path>
              <a:path w="1097279" h="451485">
                <a:moveTo>
                  <a:pt x="979932" y="19811"/>
                </a:moveTo>
                <a:lnTo>
                  <a:pt x="961643" y="19811"/>
                </a:lnTo>
                <a:lnTo>
                  <a:pt x="961643" y="0"/>
                </a:lnTo>
                <a:lnTo>
                  <a:pt x="979932" y="0"/>
                </a:lnTo>
                <a:lnTo>
                  <a:pt x="979932" y="19811"/>
                </a:lnTo>
                <a:close/>
              </a:path>
              <a:path w="1097279" h="451485">
                <a:moveTo>
                  <a:pt x="1097280" y="19811"/>
                </a:moveTo>
                <a:lnTo>
                  <a:pt x="1037843" y="19811"/>
                </a:lnTo>
                <a:lnTo>
                  <a:pt x="1037843" y="0"/>
                </a:lnTo>
                <a:lnTo>
                  <a:pt x="1097280" y="0"/>
                </a:lnTo>
                <a:lnTo>
                  <a:pt x="1097280" y="19811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07308" y="5138927"/>
            <a:ext cx="1028700" cy="725805"/>
          </a:xfrm>
          <a:custGeom>
            <a:avLst/>
            <a:gdLst/>
            <a:ahLst/>
            <a:cxnLst/>
            <a:rect l="l" t="t" r="r" b="b"/>
            <a:pathLst>
              <a:path w="1028700" h="725804">
                <a:moveTo>
                  <a:pt x="522732" y="725423"/>
                </a:moveTo>
                <a:lnTo>
                  <a:pt x="507491" y="725423"/>
                </a:lnTo>
                <a:lnTo>
                  <a:pt x="483108" y="723900"/>
                </a:lnTo>
                <a:lnTo>
                  <a:pt x="434339" y="714756"/>
                </a:lnTo>
                <a:lnTo>
                  <a:pt x="413004" y="707135"/>
                </a:lnTo>
                <a:lnTo>
                  <a:pt x="390143" y="699516"/>
                </a:lnTo>
                <a:lnTo>
                  <a:pt x="370332" y="688847"/>
                </a:lnTo>
                <a:lnTo>
                  <a:pt x="348995" y="678179"/>
                </a:lnTo>
                <a:lnTo>
                  <a:pt x="330708" y="665987"/>
                </a:lnTo>
                <a:lnTo>
                  <a:pt x="275843" y="618743"/>
                </a:lnTo>
                <a:lnTo>
                  <a:pt x="242316" y="580643"/>
                </a:lnTo>
                <a:lnTo>
                  <a:pt x="211836" y="537971"/>
                </a:lnTo>
                <a:lnTo>
                  <a:pt x="198119" y="515111"/>
                </a:lnTo>
                <a:lnTo>
                  <a:pt x="182880" y="490728"/>
                </a:lnTo>
                <a:lnTo>
                  <a:pt x="169164" y="466343"/>
                </a:lnTo>
                <a:lnTo>
                  <a:pt x="155448" y="438911"/>
                </a:lnTo>
                <a:lnTo>
                  <a:pt x="143256" y="411480"/>
                </a:lnTo>
                <a:lnTo>
                  <a:pt x="129539" y="384047"/>
                </a:lnTo>
                <a:lnTo>
                  <a:pt x="105155" y="323087"/>
                </a:lnTo>
                <a:lnTo>
                  <a:pt x="80772" y="259079"/>
                </a:lnTo>
                <a:lnTo>
                  <a:pt x="68580" y="225552"/>
                </a:lnTo>
                <a:lnTo>
                  <a:pt x="57912" y="190500"/>
                </a:lnTo>
                <a:lnTo>
                  <a:pt x="45719" y="155447"/>
                </a:lnTo>
                <a:lnTo>
                  <a:pt x="35052" y="118871"/>
                </a:lnTo>
                <a:lnTo>
                  <a:pt x="22859" y="82295"/>
                </a:lnTo>
                <a:lnTo>
                  <a:pt x="12192" y="44195"/>
                </a:lnTo>
                <a:lnTo>
                  <a:pt x="0" y="6095"/>
                </a:lnTo>
                <a:lnTo>
                  <a:pt x="18288" y="0"/>
                </a:lnTo>
                <a:lnTo>
                  <a:pt x="30480" y="39623"/>
                </a:lnTo>
                <a:lnTo>
                  <a:pt x="41148" y="76199"/>
                </a:lnTo>
                <a:lnTo>
                  <a:pt x="53339" y="114299"/>
                </a:lnTo>
                <a:lnTo>
                  <a:pt x="64008" y="149351"/>
                </a:lnTo>
                <a:lnTo>
                  <a:pt x="76200" y="184403"/>
                </a:lnTo>
                <a:lnTo>
                  <a:pt x="86868" y="219455"/>
                </a:lnTo>
                <a:lnTo>
                  <a:pt x="99060" y="252983"/>
                </a:lnTo>
                <a:lnTo>
                  <a:pt x="123444" y="316991"/>
                </a:lnTo>
                <a:lnTo>
                  <a:pt x="135636" y="345947"/>
                </a:lnTo>
                <a:lnTo>
                  <a:pt x="147828" y="376428"/>
                </a:lnTo>
                <a:lnTo>
                  <a:pt x="160019" y="403859"/>
                </a:lnTo>
                <a:lnTo>
                  <a:pt x="173736" y="431291"/>
                </a:lnTo>
                <a:lnTo>
                  <a:pt x="185928" y="457200"/>
                </a:lnTo>
                <a:lnTo>
                  <a:pt x="213359" y="505967"/>
                </a:lnTo>
                <a:lnTo>
                  <a:pt x="228600" y="528828"/>
                </a:lnTo>
                <a:lnTo>
                  <a:pt x="242316" y="550163"/>
                </a:lnTo>
                <a:lnTo>
                  <a:pt x="289559" y="605028"/>
                </a:lnTo>
                <a:lnTo>
                  <a:pt x="324612" y="637031"/>
                </a:lnTo>
                <a:lnTo>
                  <a:pt x="359663" y="662939"/>
                </a:lnTo>
                <a:lnTo>
                  <a:pt x="379476" y="672083"/>
                </a:lnTo>
                <a:lnTo>
                  <a:pt x="399287" y="682752"/>
                </a:lnTo>
                <a:lnTo>
                  <a:pt x="440436" y="696468"/>
                </a:lnTo>
                <a:lnTo>
                  <a:pt x="484632" y="704087"/>
                </a:lnTo>
                <a:lnTo>
                  <a:pt x="509015" y="707135"/>
                </a:lnTo>
                <a:lnTo>
                  <a:pt x="612648" y="707135"/>
                </a:lnTo>
                <a:lnTo>
                  <a:pt x="594360" y="713231"/>
                </a:lnTo>
                <a:lnTo>
                  <a:pt x="566928" y="719327"/>
                </a:lnTo>
                <a:lnTo>
                  <a:pt x="537972" y="723900"/>
                </a:lnTo>
                <a:lnTo>
                  <a:pt x="522732" y="725423"/>
                </a:lnTo>
                <a:close/>
              </a:path>
              <a:path w="1028700" h="725804">
                <a:moveTo>
                  <a:pt x="612648" y="707135"/>
                </a:moveTo>
                <a:lnTo>
                  <a:pt x="509015" y="707135"/>
                </a:lnTo>
                <a:lnTo>
                  <a:pt x="563880" y="701039"/>
                </a:lnTo>
                <a:lnTo>
                  <a:pt x="589787" y="694943"/>
                </a:lnTo>
                <a:lnTo>
                  <a:pt x="640079" y="676656"/>
                </a:lnTo>
                <a:lnTo>
                  <a:pt x="708660" y="637031"/>
                </a:lnTo>
                <a:lnTo>
                  <a:pt x="749808" y="601980"/>
                </a:lnTo>
                <a:lnTo>
                  <a:pt x="804672" y="539495"/>
                </a:lnTo>
                <a:lnTo>
                  <a:pt x="821435" y="515111"/>
                </a:lnTo>
                <a:lnTo>
                  <a:pt x="838200" y="492252"/>
                </a:lnTo>
                <a:lnTo>
                  <a:pt x="868679" y="440435"/>
                </a:lnTo>
                <a:lnTo>
                  <a:pt x="896112" y="385571"/>
                </a:lnTo>
                <a:lnTo>
                  <a:pt x="920495" y="329183"/>
                </a:lnTo>
                <a:lnTo>
                  <a:pt x="941831" y="271271"/>
                </a:lnTo>
                <a:lnTo>
                  <a:pt x="950975" y="240791"/>
                </a:lnTo>
                <a:lnTo>
                  <a:pt x="961643" y="211835"/>
                </a:lnTo>
                <a:lnTo>
                  <a:pt x="969264" y="181355"/>
                </a:lnTo>
                <a:lnTo>
                  <a:pt x="978408" y="152399"/>
                </a:lnTo>
                <a:lnTo>
                  <a:pt x="984504" y="123443"/>
                </a:lnTo>
                <a:lnTo>
                  <a:pt x="992124" y="92963"/>
                </a:lnTo>
                <a:lnTo>
                  <a:pt x="998220" y="64007"/>
                </a:lnTo>
                <a:lnTo>
                  <a:pt x="1004316" y="36575"/>
                </a:lnTo>
                <a:lnTo>
                  <a:pt x="1008887" y="7619"/>
                </a:lnTo>
                <a:lnTo>
                  <a:pt x="1028700" y="12191"/>
                </a:lnTo>
                <a:lnTo>
                  <a:pt x="1022604" y="39623"/>
                </a:lnTo>
                <a:lnTo>
                  <a:pt x="1010412" y="97535"/>
                </a:lnTo>
                <a:lnTo>
                  <a:pt x="1004316" y="128015"/>
                </a:lnTo>
                <a:lnTo>
                  <a:pt x="996695" y="156971"/>
                </a:lnTo>
                <a:lnTo>
                  <a:pt x="978408" y="217931"/>
                </a:lnTo>
                <a:lnTo>
                  <a:pt x="969264" y="246888"/>
                </a:lnTo>
                <a:lnTo>
                  <a:pt x="960120" y="277367"/>
                </a:lnTo>
                <a:lnTo>
                  <a:pt x="937260" y="336804"/>
                </a:lnTo>
                <a:lnTo>
                  <a:pt x="912875" y="394715"/>
                </a:lnTo>
                <a:lnTo>
                  <a:pt x="885443" y="449580"/>
                </a:lnTo>
                <a:lnTo>
                  <a:pt x="853439" y="501395"/>
                </a:lnTo>
                <a:lnTo>
                  <a:pt x="836675" y="527304"/>
                </a:lnTo>
                <a:lnTo>
                  <a:pt x="801624" y="573023"/>
                </a:lnTo>
                <a:lnTo>
                  <a:pt x="762000" y="615695"/>
                </a:lnTo>
                <a:lnTo>
                  <a:pt x="719327" y="652271"/>
                </a:lnTo>
                <a:lnTo>
                  <a:pt x="672083" y="682752"/>
                </a:lnTo>
                <a:lnTo>
                  <a:pt x="621791" y="704087"/>
                </a:lnTo>
                <a:lnTo>
                  <a:pt x="612648" y="70713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07308" y="4418076"/>
            <a:ext cx="1028700" cy="727075"/>
          </a:xfrm>
          <a:custGeom>
            <a:avLst/>
            <a:gdLst/>
            <a:ahLst/>
            <a:cxnLst/>
            <a:rect l="l" t="t" r="r" b="b"/>
            <a:pathLst>
              <a:path w="1028700" h="727075">
                <a:moveTo>
                  <a:pt x="1010412" y="726947"/>
                </a:moveTo>
                <a:lnTo>
                  <a:pt x="998219" y="688847"/>
                </a:lnTo>
                <a:lnTo>
                  <a:pt x="987552" y="653795"/>
                </a:lnTo>
                <a:lnTo>
                  <a:pt x="1005840" y="649223"/>
                </a:lnTo>
                <a:lnTo>
                  <a:pt x="1016508" y="682751"/>
                </a:lnTo>
                <a:lnTo>
                  <a:pt x="1028700" y="720851"/>
                </a:lnTo>
                <a:lnTo>
                  <a:pt x="1010412" y="726947"/>
                </a:lnTo>
                <a:close/>
              </a:path>
              <a:path w="1028700" h="727075">
                <a:moveTo>
                  <a:pt x="970788" y="598931"/>
                </a:moveTo>
                <a:lnTo>
                  <a:pt x="964691" y="577595"/>
                </a:lnTo>
                <a:lnTo>
                  <a:pt x="952500" y="542544"/>
                </a:lnTo>
                <a:lnTo>
                  <a:pt x="947928" y="527303"/>
                </a:lnTo>
                <a:lnTo>
                  <a:pt x="966216" y="521208"/>
                </a:lnTo>
                <a:lnTo>
                  <a:pt x="970788" y="536447"/>
                </a:lnTo>
                <a:lnTo>
                  <a:pt x="981456" y="571499"/>
                </a:lnTo>
                <a:lnTo>
                  <a:pt x="989076" y="594359"/>
                </a:lnTo>
                <a:lnTo>
                  <a:pt x="970788" y="598931"/>
                </a:lnTo>
                <a:close/>
              </a:path>
              <a:path w="1028700" h="727075">
                <a:moveTo>
                  <a:pt x="928116" y="473963"/>
                </a:moveTo>
                <a:lnTo>
                  <a:pt x="917447" y="441959"/>
                </a:lnTo>
                <a:lnTo>
                  <a:pt x="905256" y="409956"/>
                </a:lnTo>
                <a:lnTo>
                  <a:pt x="902208" y="402336"/>
                </a:lnTo>
                <a:lnTo>
                  <a:pt x="920496" y="394715"/>
                </a:lnTo>
                <a:lnTo>
                  <a:pt x="923544" y="403860"/>
                </a:lnTo>
                <a:lnTo>
                  <a:pt x="935736" y="435863"/>
                </a:lnTo>
                <a:lnTo>
                  <a:pt x="946404" y="466344"/>
                </a:lnTo>
                <a:lnTo>
                  <a:pt x="928116" y="473963"/>
                </a:lnTo>
                <a:close/>
              </a:path>
              <a:path w="1028700" h="727075">
                <a:moveTo>
                  <a:pt x="880872" y="350519"/>
                </a:moveTo>
                <a:lnTo>
                  <a:pt x="868680" y="323088"/>
                </a:lnTo>
                <a:lnTo>
                  <a:pt x="854963" y="295656"/>
                </a:lnTo>
                <a:lnTo>
                  <a:pt x="848868" y="281939"/>
                </a:lnTo>
                <a:lnTo>
                  <a:pt x="865631" y="272795"/>
                </a:lnTo>
                <a:lnTo>
                  <a:pt x="871728" y="286512"/>
                </a:lnTo>
                <a:lnTo>
                  <a:pt x="885444" y="313943"/>
                </a:lnTo>
                <a:lnTo>
                  <a:pt x="897636" y="342899"/>
                </a:lnTo>
                <a:lnTo>
                  <a:pt x="880872" y="350519"/>
                </a:lnTo>
                <a:close/>
              </a:path>
              <a:path w="1028700" h="727075">
                <a:moveTo>
                  <a:pt x="821436" y="231647"/>
                </a:moveTo>
                <a:lnTo>
                  <a:pt x="813816" y="220979"/>
                </a:lnTo>
                <a:lnTo>
                  <a:pt x="800100" y="198119"/>
                </a:lnTo>
                <a:lnTo>
                  <a:pt x="784860" y="176784"/>
                </a:lnTo>
                <a:lnTo>
                  <a:pt x="780288" y="169164"/>
                </a:lnTo>
                <a:lnTo>
                  <a:pt x="794004" y="158495"/>
                </a:lnTo>
                <a:lnTo>
                  <a:pt x="800100" y="166115"/>
                </a:lnTo>
                <a:lnTo>
                  <a:pt x="815340" y="187451"/>
                </a:lnTo>
                <a:lnTo>
                  <a:pt x="830580" y="210312"/>
                </a:lnTo>
                <a:lnTo>
                  <a:pt x="836676" y="222503"/>
                </a:lnTo>
                <a:lnTo>
                  <a:pt x="821436" y="231647"/>
                </a:lnTo>
                <a:close/>
              </a:path>
              <a:path w="1028700" h="727075">
                <a:moveTo>
                  <a:pt x="743712" y="126491"/>
                </a:moveTo>
                <a:lnTo>
                  <a:pt x="720852" y="103631"/>
                </a:lnTo>
                <a:lnTo>
                  <a:pt x="704087" y="89916"/>
                </a:lnTo>
                <a:lnTo>
                  <a:pt x="687324" y="77724"/>
                </a:lnTo>
                <a:lnTo>
                  <a:pt x="699515" y="62483"/>
                </a:lnTo>
                <a:lnTo>
                  <a:pt x="716280" y="74676"/>
                </a:lnTo>
                <a:lnTo>
                  <a:pt x="734568" y="89916"/>
                </a:lnTo>
                <a:lnTo>
                  <a:pt x="751331" y="108203"/>
                </a:lnTo>
                <a:lnTo>
                  <a:pt x="757428" y="112775"/>
                </a:lnTo>
                <a:lnTo>
                  <a:pt x="743712" y="126491"/>
                </a:lnTo>
                <a:close/>
              </a:path>
              <a:path w="1028700" h="727075">
                <a:moveTo>
                  <a:pt x="640080" y="48768"/>
                </a:moveTo>
                <a:lnTo>
                  <a:pt x="629412" y="44195"/>
                </a:lnTo>
                <a:lnTo>
                  <a:pt x="608076" y="36576"/>
                </a:lnTo>
                <a:lnTo>
                  <a:pt x="588263" y="28956"/>
                </a:lnTo>
                <a:lnTo>
                  <a:pt x="569976" y="25908"/>
                </a:lnTo>
                <a:lnTo>
                  <a:pt x="574548" y="7620"/>
                </a:lnTo>
                <a:lnTo>
                  <a:pt x="592836" y="10668"/>
                </a:lnTo>
                <a:lnTo>
                  <a:pt x="615695" y="18287"/>
                </a:lnTo>
                <a:lnTo>
                  <a:pt x="647700" y="32003"/>
                </a:lnTo>
                <a:lnTo>
                  <a:pt x="640080" y="48768"/>
                </a:lnTo>
                <a:close/>
              </a:path>
              <a:path w="1028700" h="727075">
                <a:moveTo>
                  <a:pt x="441960" y="30479"/>
                </a:moveTo>
                <a:lnTo>
                  <a:pt x="437387" y="12191"/>
                </a:lnTo>
                <a:lnTo>
                  <a:pt x="461772" y="6095"/>
                </a:lnTo>
                <a:lnTo>
                  <a:pt x="490728" y="1524"/>
                </a:lnTo>
                <a:lnTo>
                  <a:pt x="504443" y="1524"/>
                </a:lnTo>
                <a:lnTo>
                  <a:pt x="515112" y="0"/>
                </a:lnTo>
                <a:lnTo>
                  <a:pt x="516636" y="19812"/>
                </a:lnTo>
                <a:lnTo>
                  <a:pt x="505967" y="19812"/>
                </a:lnTo>
                <a:lnTo>
                  <a:pt x="492252" y="21335"/>
                </a:lnTo>
                <a:lnTo>
                  <a:pt x="464819" y="25908"/>
                </a:lnTo>
                <a:lnTo>
                  <a:pt x="441960" y="30479"/>
                </a:lnTo>
                <a:close/>
              </a:path>
              <a:path w="1028700" h="727075">
                <a:moveTo>
                  <a:pt x="326135" y="85343"/>
                </a:moveTo>
                <a:lnTo>
                  <a:pt x="315468" y="70103"/>
                </a:lnTo>
                <a:lnTo>
                  <a:pt x="332231" y="57912"/>
                </a:lnTo>
                <a:lnTo>
                  <a:pt x="356616" y="44195"/>
                </a:lnTo>
                <a:lnTo>
                  <a:pt x="381000" y="32003"/>
                </a:lnTo>
                <a:lnTo>
                  <a:pt x="382524" y="30479"/>
                </a:lnTo>
                <a:lnTo>
                  <a:pt x="390143" y="48768"/>
                </a:lnTo>
                <a:lnTo>
                  <a:pt x="388620" y="48768"/>
                </a:lnTo>
                <a:lnTo>
                  <a:pt x="364235" y="60960"/>
                </a:lnTo>
                <a:lnTo>
                  <a:pt x="341375" y="74676"/>
                </a:lnTo>
                <a:lnTo>
                  <a:pt x="326135" y="85343"/>
                </a:lnTo>
                <a:close/>
              </a:path>
              <a:path w="1028700" h="727075">
                <a:moveTo>
                  <a:pt x="231647" y="176784"/>
                </a:moveTo>
                <a:lnTo>
                  <a:pt x="217931" y="164591"/>
                </a:lnTo>
                <a:lnTo>
                  <a:pt x="227075" y="152399"/>
                </a:lnTo>
                <a:lnTo>
                  <a:pt x="246887" y="131064"/>
                </a:lnTo>
                <a:lnTo>
                  <a:pt x="266700" y="111251"/>
                </a:lnTo>
                <a:lnTo>
                  <a:pt x="269747" y="106679"/>
                </a:lnTo>
                <a:lnTo>
                  <a:pt x="283464" y="121919"/>
                </a:lnTo>
                <a:lnTo>
                  <a:pt x="278891" y="124967"/>
                </a:lnTo>
                <a:lnTo>
                  <a:pt x="259079" y="144779"/>
                </a:lnTo>
                <a:lnTo>
                  <a:pt x="240791" y="164591"/>
                </a:lnTo>
                <a:lnTo>
                  <a:pt x="231647" y="176784"/>
                </a:lnTo>
                <a:close/>
              </a:path>
              <a:path w="1028700" h="727075">
                <a:moveTo>
                  <a:pt x="160020" y="286512"/>
                </a:moveTo>
                <a:lnTo>
                  <a:pt x="143256" y="277367"/>
                </a:lnTo>
                <a:lnTo>
                  <a:pt x="158495" y="249936"/>
                </a:lnTo>
                <a:lnTo>
                  <a:pt x="173735" y="224027"/>
                </a:lnTo>
                <a:lnTo>
                  <a:pt x="182879" y="211836"/>
                </a:lnTo>
                <a:lnTo>
                  <a:pt x="199643" y="220979"/>
                </a:lnTo>
                <a:lnTo>
                  <a:pt x="190500" y="234695"/>
                </a:lnTo>
                <a:lnTo>
                  <a:pt x="160020" y="286512"/>
                </a:lnTo>
                <a:close/>
              </a:path>
              <a:path w="1028700" h="727075">
                <a:moveTo>
                  <a:pt x="105156" y="405384"/>
                </a:moveTo>
                <a:lnTo>
                  <a:pt x="86868" y="399288"/>
                </a:lnTo>
                <a:lnTo>
                  <a:pt x="89916" y="390143"/>
                </a:lnTo>
                <a:lnTo>
                  <a:pt x="102108" y="361188"/>
                </a:lnTo>
                <a:lnTo>
                  <a:pt x="115824" y="332232"/>
                </a:lnTo>
                <a:lnTo>
                  <a:pt x="117347" y="329184"/>
                </a:lnTo>
                <a:lnTo>
                  <a:pt x="134112" y="336803"/>
                </a:lnTo>
                <a:lnTo>
                  <a:pt x="132587" y="341375"/>
                </a:lnTo>
                <a:lnTo>
                  <a:pt x="120395" y="368808"/>
                </a:lnTo>
                <a:lnTo>
                  <a:pt x="108204" y="397764"/>
                </a:lnTo>
                <a:lnTo>
                  <a:pt x="105156" y="405384"/>
                </a:lnTo>
                <a:close/>
              </a:path>
              <a:path w="1028700" h="727075">
                <a:moveTo>
                  <a:pt x="62483" y="531876"/>
                </a:moveTo>
                <a:lnTo>
                  <a:pt x="44195" y="525779"/>
                </a:lnTo>
                <a:lnTo>
                  <a:pt x="57912" y="480059"/>
                </a:lnTo>
                <a:lnTo>
                  <a:pt x="67056" y="452627"/>
                </a:lnTo>
                <a:lnTo>
                  <a:pt x="85343" y="458723"/>
                </a:lnTo>
                <a:lnTo>
                  <a:pt x="76200" y="486156"/>
                </a:lnTo>
                <a:lnTo>
                  <a:pt x="67056" y="515111"/>
                </a:lnTo>
                <a:lnTo>
                  <a:pt x="62483" y="531876"/>
                </a:lnTo>
                <a:close/>
              </a:path>
              <a:path w="1028700" h="727075">
                <a:moveTo>
                  <a:pt x="30479" y="659891"/>
                </a:moveTo>
                <a:lnTo>
                  <a:pt x="12191" y="656843"/>
                </a:lnTo>
                <a:lnTo>
                  <a:pt x="18287" y="629411"/>
                </a:lnTo>
                <a:lnTo>
                  <a:pt x="24383" y="600455"/>
                </a:lnTo>
                <a:lnTo>
                  <a:pt x="28956" y="582167"/>
                </a:lnTo>
                <a:lnTo>
                  <a:pt x="47243" y="586739"/>
                </a:lnTo>
                <a:lnTo>
                  <a:pt x="42672" y="605027"/>
                </a:lnTo>
                <a:lnTo>
                  <a:pt x="36575" y="633983"/>
                </a:lnTo>
                <a:lnTo>
                  <a:pt x="30479" y="659891"/>
                </a:lnTo>
                <a:close/>
              </a:path>
              <a:path w="1028700" h="727075">
                <a:moveTo>
                  <a:pt x="18287" y="719327"/>
                </a:moveTo>
                <a:lnTo>
                  <a:pt x="0" y="716279"/>
                </a:lnTo>
                <a:lnTo>
                  <a:pt x="0" y="713231"/>
                </a:lnTo>
                <a:lnTo>
                  <a:pt x="19812" y="716279"/>
                </a:lnTo>
                <a:lnTo>
                  <a:pt x="18287" y="71932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759196" y="4553711"/>
            <a:ext cx="2040889" cy="1910080"/>
          </a:xfrm>
          <a:custGeom>
            <a:avLst/>
            <a:gdLst/>
            <a:ahLst/>
            <a:cxnLst/>
            <a:rect l="l" t="t" r="r" b="b"/>
            <a:pathLst>
              <a:path w="2040890" h="1910079">
                <a:moveTo>
                  <a:pt x="36576" y="958595"/>
                </a:moveTo>
                <a:lnTo>
                  <a:pt x="0" y="950975"/>
                </a:lnTo>
                <a:lnTo>
                  <a:pt x="10668" y="899159"/>
                </a:lnTo>
                <a:lnTo>
                  <a:pt x="22859" y="850391"/>
                </a:lnTo>
                <a:lnTo>
                  <a:pt x="33528" y="801623"/>
                </a:lnTo>
                <a:lnTo>
                  <a:pt x="70104" y="810767"/>
                </a:lnTo>
                <a:lnTo>
                  <a:pt x="59436" y="858011"/>
                </a:lnTo>
                <a:lnTo>
                  <a:pt x="47244" y="908303"/>
                </a:lnTo>
                <a:lnTo>
                  <a:pt x="36576" y="958595"/>
                </a:lnTo>
                <a:close/>
              </a:path>
              <a:path w="2040890" h="1910079">
                <a:moveTo>
                  <a:pt x="97536" y="699515"/>
                </a:moveTo>
                <a:lnTo>
                  <a:pt x="60960" y="690371"/>
                </a:lnTo>
                <a:lnTo>
                  <a:pt x="68580" y="662939"/>
                </a:lnTo>
                <a:lnTo>
                  <a:pt x="80772" y="618743"/>
                </a:lnTo>
                <a:lnTo>
                  <a:pt x="91439" y="576071"/>
                </a:lnTo>
                <a:lnTo>
                  <a:pt x="102108" y="542543"/>
                </a:lnTo>
                <a:lnTo>
                  <a:pt x="138684" y="553211"/>
                </a:lnTo>
                <a:lnTo>
                  <a:pt x="117348" y="627887"/>
                </a:lnTo>
                <a:lnTo>
                  <a:pt x="105155" y="672083"/>
                </a:lnTo>
                <a:lnTo>
                  <a:pt x="97536" y="699515"/>
                </a:lnTo>
                <a:close/>
              </a:path>
              <a:path w="2040890" h="1910079">
                <a:moveTo>
                  <a:pt x="172211" y="445007"/>
                </a:moveTo>
                <a:lnTo>
                  <a:pt x="137160" y="432815"/>
                </a:lnTo>
                <a:lnTo>
                  <a:pt x="141732" y="417575"/>
                </a:lnTo>
                <a:lnTo>
                  <a:pt x="155448" y="380999"/>
                </a:lnTo>
                <a:lnTo>
                  <a:pt x="169164" y="345947"/>
                </a:lnTo>
                <a:lnTo>
                  <a:pt x="182880" y="312419"/>
                </a:lnTo>
                <a:lnTo>
                  <a:pt x="192024" y="289559"/>
                </a:lnTo>
                <a:lnTo>
                  <a:pt x="227076" y="304800"/>
                </a:lnTo>
                <a:lnTo>
                  <a:pt x="217931" y="327659"/>
                </a:lnTo>
                <a:lnTo>
                  <a:pt x="204216" y="359663"/>
                </a:lnTo>
                <a:lnTo>
                  <a:pt x="190500" y="393191"/>
                </a:lnTo>
                <a:lnTo>
                  <a:pt x="178307" y="429767"/>
                </a:lnTo>
                <a:lnTo>
                  <a:pt x="172211" y="445007"/>
                </a:lnTo>
                <a:close/>
              </a:path>
              <a:path w="2040890" h="1910079">
                <a:moveTo>
                  <a:pt x="278892" y="207263"/>
                </a:moveTo>
                <a:lnTo>
                  <a:pt x="246888" y="185927"/>
                </a:lnTo>
                <a:lnTo>
                  <a:pt x="259080" y="167639"/>
                </a:lnTo>
                <a:lnTo>
                  <a:pt x="275843" y="144779"/>
                </a:lnTo>
                <a:lnTo>
                  <a:pt x="294131" y="121919"/>
                </a:lnTo>
                <a:lnTo>
                  <a:pt x="312419" y="100583"/>
                </a:lnTo>
                <a:lnTo>
                  <a:pt x="330708" y="82295"/>
                </a:lnTo>
                <a:lnTo>
                  <a:pt x="348995" y="65531"/>
                </a:lnTo>
                <a:lnTo>
                  <a:pt x="373380" y="94487"/>
                </a:lnTo>
                <a:lnTo>
                  <a:pt x="358139" y="108203"/>
                </a:lnTo>
                <a:lnTo>
                  <a:pt x="339852" y="126491"/>
                </a:lnTo>
                <a:lnTo>
                  <a:pt x="323087" y="144779"/>
                </a:lnTo>
                <a:lnTo>
                  <a:pt x="306323" y="166115"/>
                </a:lnTo>
                <a:lnTo>
                  <a:pt x="278892" y="207263"/>
                </a:lnTo>
                <a:close/>
              </a:path>
              <a:path w="2040890" h="1910079">
                <a:moveTo>
                  <a:pt x="467867" y="45719"/>
                </a:moveTo>
                <a:lnTo>
                  <a:pt x="457200" y="9143"/>
                </a:lnTo>
                <a:lnTo>
                  <a:pt x="463295" y="7619"/>
                </a:lnTo>
                <a:lnTo>
                  <a:pt x="487680" y="3047"/>
                </a:lnTo>
                <a:lnTo>
                  <a:pt x="513587" y="0"/>
                </a:lnTo>
                <a:lnTo>
                  <a:pt x="518160" y="0"/>
                </a:lnTo>
                <a:lnTo>
                  <a:pt x="542543" y="3047"/>
                </a:lnTo>
                <a:lnTo>
                  <a:pt x="566928" y="9143"/>
                </a:lnTo>
                <a:lnTo>
                  <a:pt x="589787" y="16763"/>
                </a:lnTo>
                <a:lnTo>
                  <a:pt x="612647" y="28955"/>
                </a:lnTo>
                <a:lnTo>
                  <a:pt x="618743" y="30479"/>
                </a:lnTo>
                <a:lnTo>
                  <a:pt x="614241" y="38100"/>
                </a:lnTo>
                <a:lnTo>
                  <a:pt x="513587" y="38100"/>
                </a:lnTo>
                <a:lnTo>
                  <a:pt x="515111" y="38303"/>
                </a:lnTo>
                <a:lnTo>
                  <a:pt x="495300" y="39623"/>
                </a:lnTo>
                <a:lnTo>
                  <a:pt x="473963" y="44195"/>
                </a:lnTo>
                <a:lnTo>
                  <a:pt x="467867" y="45719"/>
                </a:lnTo>
                <a:close/>
              </a:path>
              <a:path w="2040890" h="1910079">
                <a:moveTo>
                  <a:pt x="515111" y="38303"/>
                </a:moveTo>
                <a:lnTo>
                  <a:pt x="513587" y="38100"/>
                </a:lnTo>
                <a:lnTo>
                  <a:pt x="518160" y="38100"/>
                </a:lnTo>
                <a:lnTo>
                  <a:pt x="515111" y="38303"/>
                </a:lnTo>
                <a:close/>
              </a:path>
              <a:path w="2040890" h="1910079">
                <a:moveTo>
                  <a:pt x="598932" y="64007"/>
                </a:moveTo>
                <a:lnTo>
                  <a:pt x="557784" y="45719"/>
                </a:lnTo>
                <a:lnTo>
                  <a:pt x="515111" y="38303"/>
                </a:lnTo>
                <a:lnTo>
                  <a:pt x="518160" y="38100"/>
                </a:lnTo>
                <a:lnTo>
                  <a:pt x="614241" y="38100"/>
                </a:lnTo>
                <a:lnTo>
                  <a:pt x="598932" y="64007"/>
                </a:lnTo>
                <a:close/>
              </a:path>
              <a:path w="2040890" h="1910079">
                <a:moveTo>
                  <a:pt x="763524" y="256031"/>
                </a:moveTo>
                <a:lnTo>
                  <a:pt x="754379" y="240791"/>
                </a:lnTo>
                <a:lnTo>
                  <a:pt x="739139" y="213359"/>
                </a:lnTo>
                <a:lnTo>
                  <a:pt x="722375" y="187451"/>
                </a:lnTo>
                <a:lnTo>
                  <a:pt x="688847" y="141731"/>
                </a:lnTo>
                <a:lnTo>
                  <a:pt x="681227" y="134111"/>
                </a:lnTo>
                <a:lnTo>
                  <a:pt x="708660" y="108203"/>
                </a:lnTo>
                <a:lnTo>
                  <a:pt x="716279" y="117347"/>
                </a:lnTo>
                <a:lnTo>
                  <a:pt x="736091" y="140207"/>
                </a:lnTo>
                <a:lnTo>
                  <a:pt x="752856" y="166115"/>
                </a:lnTo>
                <a:lnTo>
                  <a:pt x="771143" y="193547"/>
                </a:lnTo>
                <a:lnTo>
                  <a:pt x="787908" y="220979"/>
                </a:lnTo>
                <a:lnTo>
                  <a:pt x="797052" y="237743"/>
                </a:lnTo>
                <a:lnTo>
                  <a:pt x="763524" y="256031"/>
                </a:lnTo>
                <a:close/>
              </a:path>
              <a:path w="2040890" h="1910079">
                <a:moveTo>
                  <a:pt x="867156" y="498347"/>
                </a:moveTo>
                <a:lnTo>
                  <a:pt x="858012" y="472439"/>
                </a:lnTo>
                <a:lnTo>
                  <a:pt x="830579" y="399287"/>
                </a:lnTo>
                <a:lnTo>
                  <a:pt x="812291" y="358139"/>
                </a:lnTo>
                <a:lnTo>
                  <a:pt x="847343" y="342899"/>
                </a:lnTo>
                <a:lnTo>
                  <a:pt x="865631" y="384047"/>
                </a:lnTo>
                <a:lnTo>
                  <a:pt x="893064" y="458723"/>
                </a:lnTo>
                <a:lnTo>
                  <a:pt x="903731" y="486155"/>
                </a:lnTo>
                <a:lnTo>
                  <a:pt x="867156" y="498347"/>
                </a:lnTo>
                <a:close/>
              </a:path>
              <a:path w="2040890" h="1910079">
                <a:moveTo>
                  <a:pt x="949452" y="751331"/>
                </a:moveTo>
                <a:lnTo>
                  <a:pt x="937260" y="710183"/>
                </a:lnTo>
                <a:lnTo>
                  <a:pt x="911352" y="627887"/>
                </a:lnTo>
                <a:lnTo>
                  <a:pt x="903731" y="606551"/>
                </a:lnTo>
                <a:lnTo>
                  <a:pt x="940308" y="594359"/>
                </a:lnTo>
                <a:lnTo>
                  <a:pt x="947927" y="615695"/>
                </a:lnTo>
                <a:lnTo>
                  <a:pt x="973835" y="699515"/>
                </a:lnTo>
                <a:lnTo>
                  <a:pt x="986027" y="740663"/>
                </a:lnTo>
                <a:lnTo>
                  <a:pt x="949452" y="751331"/>
                </a:lnTo>
                <a:close/>
              </a:path>
              <a:path w="2040890" h="1910079">
                <a:moveTo>
                  <a:pt x="1022604" y="1007363"/>
                </a:moveTo>
                <a:lnTo>
                  <a:pt x="1010412" y="966215"/>
                </a:lnTo>
                <a:lnTo>
                  <a:pt x="979931" y="861059"/>
                </a:lnTo>
                <a:lnTo>
                  <a:pt x="1018031" y="850391"/>
                </a:lnTo>
                <a:lnTo>
                  <a:pt x="1046987" y="957071"/>
                </a:lnTo>
                <a:lnTo>
                  <a:pt x="1059179" y="996695"/>
                </a:lnTo>
                <a:lnTo>
                  <a:pt x="1022604" y="1007363"/>
                </a:lnTo>
                <a:close/>
              </a:path>
              <a:path w="2040890" h="1910079">
                <a:moveTo>
                  <a:pt x="1097279" y="1263395"/>
                </a:moveTo>
                <a:lnTo>
                  <a:pt x="1085087" y="1223771"/>
                </a:lnTo>
                <a:lnTo>
                  <a:pt x="1059179" y="1138427"/>
                </a:lnTo>
                <a:lnTo>
                  <a:pt x="1053083" y="1117091"/>
                </a:lnTo>
                <a:lnTo>
                  <a:pt x="1089660" y="1106423"/>
                </a:lnTo>
                <a:lnTo>
                  <a:pt x="1097279" y="1127759"/>
                </a:lnTo>
                <a:lnTo>
                  <a:pt x="1121664" y="1213103"/>
                </a:lnTo>
                <a:lnTo>
                  <a:pt x="1133856" y="1252727"/>
                </a:lnTo>
                <a:lnTo>
                  <a:pt x="1097279" y="1263395"/>
                </a:lnTo>
                <a:close/>
              </a:path>
              <a:path w="2040890" h="1910079">
                <a:moveTo>
                  <a:pt x="1184148" y="1516379"/>
                </a:moveTo>
                <a:lnTo>
                  <a:pt x="1136904" y="1385315"/>
                </a:lnTo>
                <a:lnTo>
                  <a:pt x="1132331" y="1373123"/>
                </a:lnTo>
                <a:lnTo>
                  <a:pt x="1168908" y="1360931"/>
                </a:lnTo>
                <a:lnTo>
                  <a:pt x="1171956" y="1373123"/>
                </a:lnTo>
                <a:lnTo>
                  <a:pt x="1199387" y="1449323"/>
                </a:lnTo>
                <a:lnTo>
                  <a:pt x="1220724" y="1502663"/>
                </a:lnTo>
                <a:lnTo>
                  <a:pt x="1184148" y="1516379"/>
                </a:lnTo>
                <a:close/>
              </a:path>
              <a:path w="2040890" h="1910079">
                <a:moveTo>
                  <a:pt x="1307591" y="1758695"/>
                </a:moveTo>
                <a:lnTo>
                  <a:pt x="1301495" y="1751075"/>
                </a:lnTo>
                <a:lnTo>
                  <a:pt x="1267967" y="1696211"/>
                </a:lnTo>
                <a:lnTo>
                  <a:pt x="1231391" y="1623059"/>
                </a:lnTo>
                <a:lnTo>
                  <a:pt x="1264920" y="1606295"/>
                </a:lnTo>
                <a:lnTo>
                  <a:pt x="1286255" y="1648967"/>
                </a:lnTo>
                <a:lnTo>
                  <a:pt x="1301495" y="1677923"/>
                </a:lnTo>
                <a:lnTo>
                  <a:pt x="1318259" y="1705355"/>
                </a:lnTo>
                <a:lnTo>
                  <a:pt x="1333500" y="1729739"/>
                </a:lnTo>
                <a:lnTo>
                  <a:pt x="1338071" y="1735835"/>
                </a:lnTo>
                <a:lnTo>
                  <a:pt x="1307591" y="1758695"/>
                </a:lnTo>
                <a:close/>
              </a:path>
              <a:path w="2040890" h="1910079">
                <a:moveTo>
                  <a:pt x="1539240" y="1909571"/>
                </a:moveTo>
                <a:lnTo>
                  <a:pt x="1534667" y="1909571"/>
                </a:lnTo>
                <a:lnTo>
                  <a:pt x="1508759" y="1906523"/>
                </a:lnTo>
                <a:lnTo>
                  <a:pt x="1461516" y="1894331"/>
                </a:lnTo>
                <a:lnTo>
                  <a:pt x="1417320" y="1869947"/>
                </a:lnTo>
                <a:lnTo>
                  <a:pt x="1386840" y="1847087"/>
                </a:lnTo>
                <a:lnTo>
                  <a:pt x="1411224" y="1818131"/>
                </a:lnTo>
                <a:lnTo>
                  <a:pt x="1420367" y="1825751"/>
                </a:lnTo>
                <a:lnTo>
                  <a:pt x="1438655" y="1839467"/>
                </a:lnTo>
                <a:lnTo>
                  <a:pt x="1476755" y="1859279"/>
                </a:lnTo>
                <a:lnTo>
                  <a:pt x="1516379" y="1869947"/>
                </a:lnTo>
                <a:lnTo>
                  <a:pt x="1537716" y="1871471"/>
                </a:lnTo>
                <a:lnTo>
                  <a:pt x="1533144" y="1871471"/>
                </a:lnTo>
                <a:lnTo>
                  <a:pt x="1539240" y="1909571"/>
                </a:lnTo>
                <a:close/>
              </a:path>
              <a:path w="2040890" h="1910079">
                <a:moveTo>
                  <a:pt x="1653540" y="1872995"/>
                </a:moveTo>
                <a:lnTo>
                  <a:pt x="1635251" y="1839467"/>
                </a:lnTo>
                <a:lnTo>
                  <a:pt x="1641348" y="1836419"/>
                </a:lnTo>
                <a:lnTo>
                  <a:pt x="1659636" y="1824227"/>
                </a:lnTo>
                <a:lnTo>
                  <a:pt x="1677924" y="1810511"/>
                </a:lnTo>
                <a:lnTo>
                  <a:pt x="1696212" y="1795271"/>
                </a:lnTo>
                <a:lnTo>
                  <a:pt x="1729740" y="1758695"/>
                </a:lnTo>
                <a:lnTo>
                  <a:pt x="1741932" y="1743455"/>
                </a:lnTo>
                <a:lnTo>
                  <a:pt x="1772412" y="1766315"/>
                </a:lnTo>
                <a:lnTo>
                  <a:pt x="1740408" y="1804415"/>
                </a:lnTo>
                <a:lnTo>
                  <a:pt x="1700783" y="1840991"/>
                </a:lnTo>
                <a:lnTo>
                  <a:pt x="1658112" y="1869947"/>
                </a:lnTo>
                <a:lnTo>
                  <a:pt x="1653540" y="1872995"/>
                </a:lnTo>
                <a:close/>
              </a:path>
              <a:path w="2040890" h="1910079">
                <a:moveTo>
                  <a:pt x="1834895" y="1667255"/>
                </a:moveTo>
                <a:lnTo>
                  <a:pt x="1801367" y="1648967"/>
                </a:lnTo>
                <a:lnTo>
                  <a:pt x="1807463" y="1636775"/>
                </a:lnTo>
                <a:lnTo>
                  <a:pt x="1821179" y="1607819"/>
                </a:lnTo>
                <a:lnTo>
                  <a:pt x="1834895" y="1577339"/>
                </a:lnTo>
                <a:lnTo>
                  <a:pt x="1848612" y="1545335"/>
                </a:lnTo>
                <a:lnTo>
                  <a:pt x="1862328" y="1511807"/>
                </a:lnTo>
                <a:lnTo>
                  <a:pt x="1897379" y="1525523"/>
                </a:lnTo>
                <a:lnTo>
                  <a:pt x="1883663" y="1560575"/>
                </a:lnTo>
                <a:lnTo>
                  <a:pt x="1869948" y="1594103"/>
                </a:lnTo>
                <a:lnTo>
                  <a:pt x="1856232" y="1624583"/>
                </a:lnTo>
                <a:lnTo>
                  <a:pt x="1834895" y="1667255"/>
                </a:lnTo>
                <a:close/>
              </a:path>
              <a:path w="2040890" h="1910079">
                <a:moveTo>
                  <a:pt x="1935479" y="1417319"/>
                </a:moveTo>
                <a:lnTo>
                  <a:pt x="1898904" y="1405127"/>
                </a:lnTo>
                <a:lnTo>
                  <a:pt x="1898904" y="1402079"/>
                </a:lnTo>
                <a:lnTo>
                  <a:pt x="1911095" y="1362455"/>
                </a:lnTo>
                <a:lnTo>
                  <a:pt x="1935479" y="1280159"/>
                </a:lnTo>
                <a:lnTo>
                  <a:pt x="1940051" y="1258823"/>
                </a:lnTo>
                <a:lnTo>
                  <a:pt x="1978151" y="1269491"/>
                </a:lnTo>
                <a:lnTo>
                  <a:pt x="1972055" y="1289303"/>
                </a:lnTo>
                <a:lnTo>
                  <a:pt x="1959863" y="1331975"/>
                </a:lnTo>
                <a:lnTo>
                  <a:pt x="1935479" y="1414271"/>
                </a:lnTo>
                <a:lnTo>
                  <a:pt x="1935479" y="1417319"/>
                </a:lnTo>
                <a:close/>
              </a:path>
              <a:path w="2040890" h="1910079">
                <a:moveTo>
                  <a:pt x="2005583" y="1158239"/>
                </a:moveTo>
                <a:lnTo>
                  <a:pt x="1969008" y="1149095"/>
                </a:lnTo>
                <a:lnTo>
                  <a:pt x="1970532" y="1146047"/>
                </a:lnTo>
                <a:lnTo>
                  <a:pt x="1981200" y="1098803"/>
                </a:lnTo>
                <a:lnTo>
                  <a:pt x="1993391" y="1050035"/>
                </a:lnTo>
                <a:lnTo>
                  <a:pt x="2004059" y="1001267"/>
                </a:lnTo>
                <a:lnTo>
                  <a:pt x="2040636" y="1010411"/>
                </a:lnTo>
                <a:lnTo>
                  <a:pt x="2029967" y="1059179"/>
                </a:lnTo>
                <a:lnTo>
                  <a:pt x="2017775" y="1107947"/>
                </a:lnTo>
                <a:lnTo>
                  <a:pt x="2007108" y="1155191"/>
                </a:lnTo>
                <a:lnTo>
                  <a:pt x="2005583" y="1158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072628" y="4179262"/>
            <a:ext cx="247713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Microsoft JhengHei"/>
                <a:cs typeface="Microsoft JhengHei"/>
              </a:rPr>
              <a:t>理想输出：</a:t>
            </a:r>
            <a:r>
              <a:rPr dirty="0" sz="2000" spc="-5">
                <a:latin typeface="Times New Roman"/>
                <a:cs typeface="Times New Roman"/>
              </a:rPr>
              <a:t>v</a:t>
            </a:r>
            <a:r>
              <a:rPr dirty="0" baseline="-21367" sz="1950" spc="-7">
                <a:latin typeface="Palatino Linotype"/>
                <a:cs typeface="Palatino Linotype"/>
              </a:rPr>
              <a:t>O</a:t>
            </a:r>
            <a:r>
              <a:rPr dirty="0" sz="2000" spc="-5">
                <a:latin typeface="Times New Roman"/>
                <a:cs typeface="Times New Roman"/>
              </a:rPr>
              <a:t>= </a:t>
            </a:r>
            <a:r>
              <a:rPr dirty="0" sz="2000" spc="-130">
                <a:latin typeface="Times New Roman"/>
                <a:cs typeface="Times New Roman"/>
              </a:rPr>
              <a:t>A</a:t>
            </a:r>
            <a:r>
              <a:rPr dirty="0" baseline="-21367" sz="1950" spc="-195">
                <a:latin typeface="Times New Roman"/>
                <a:cs typeface="Times New Roman"/>
              </a:rPr>
              <a:t>V</a:t>
            </a:r>
            <a:r>
              <a:rPr dirty="0" baseline="-21367" sz="1950" spc="-195">
                <a:latin typeface="Palatino Linotype"/>
                <a:cs typeface="Palatino Linotype"/>
              </a:rPr>
              <a:t>D</a:t>
            </a:r>
            <a:r>
              <a:rPr dirty="0" baseline="-21367" sz="1950" spc="-165">
                <a:latin typeface="Palatino Linotype"/>
                <a:cs typeface="Palatino Linotype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v</a:t>
            </a:r>
            <a:r>
              <a:rPr dirty="0" baseline="-21367" sz="1950" spc="-44">
                <a:latin typeface="Palatino Linotype"/>
                <a:cs typeface="Palatino Linotype"/>
              </a:rPr>
              <a:t>ID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786116" y="4553711"/>
            <a:ext cx="1035050" cy="1024255"/>
          </a:xfrm>
          <a:custGeom>
            <a:avLst/>
            <a:gdLst/>
            <a:ahLst/>
            <a:cxnLst/>
            <a:rect l="l" t="t" r="r" b="b"/>
            <a:pathLst>
              <a:path w="1035050" h="1024254">
                <a:moveTo>
                  <a:pt x="998219" y="1024128"/>
                </a:moveTo>
                <a:lnTo>
                  <a:pt x="986027" y="970788"/>
                </a:lnTo>
                <a:lnTo>
                  <a:pt x="975359" y="917448"/>
                </a:lnTo>
                <a:lnTo>
                  <a:pt x="966215" y="876300"/>
                </a:lnTo>
                <a:lnTo>
                  <a:pt x="1002791" y="867156"/>
                </a:lnTo>
                <a:lnTo>
                  <a:pt x="1011935" y="909828"/>
                </a:lnTo>
                <a:lnTo>
                  <a:pt x="1024127" y="961644"/>
                </a:lnTo>
                <a:lnTo>
                  <a:pt x="1034795" y="1016508"/>
                </a:lnTo>
                <a:lnTo>
                  <a:pt x="998219" y="1024128"/>
                </a:lnTo>
                <a:close/>
              </a:path>
              <a:path w="1035050" h="1024254">
                <a:moveTo>
                  <a:pt x="940307" y="765048"/>
                </a:moveTo>
                <a:lnTo>
                  <a:pt x="929639" y="716280"/>
                </a:lnTo>
                <a:lnTo>
                  <a:pt x="905255" y="624840"/>
                </a:lnTo>
                <a:lnTo>
                  <a:pt x="903731" y="617220"/>
                </a:lnTo>
                <a:lnTo>
                  <a:pt x="940307" y="606551"/>
                </a:lnTo>
                <a:lnTo>
                  <a:pt x="943355" y="615695"/>
                </a:lnTo>
                <a:lnTo>
                  <a:pt x="954023" y="661416"/>
                </a:lnTo>
                <a:lnTo>
                  <a:pt x="978407" y="755903"/>
                </a:lnTo>
                <a:lnTo>
                  <a:pt x="940307" y="765048"/>
                </a:lnTo>
                <a:close/>
              </a:path>
              <a:path w="1035050" h="1024254">
                <a:moveTo>
                  <a:pt x="871727" y="507492"/>
                </a:moveTo>
                <a:lnTo>
                  <a:pt x="856488" y="457199"/>
                </a:lnTo>
                <a:lnTo>
                  <a:pt x="844295" y="419099"/>
                </a:lnTo>
                <a:lnTo>
                  <a:pt x="830579" y="382524"/>
                </a:lnTo>
                <a:lnTo>
                  <a:pt x="822959" y="365760"/>
                </a:lnTo>
                <a:lnTo>
                  <a:pt x="859535" y="352043"/>
                </a:lnTo>
                <a:lnTo>
                  <a:pt x="865631" y="370332"/>
                </a:lnTo>
                <a:lnTo>
                  <a:pt x="879347" y="406908"/>
                </a:lnTo>
                <a:lnTo>
                  <a:pt x="893063" y="445008"/>
                </a:lnTo>
                <a:lnTo>
                  <a:pt x="905255" y="486156"/>
                </a:lnTo>
                <a:lnTo>
                  <a:pt x="908303" y="496823"/>
                </a:lnTo>
                <a:lnTo>
                  <a:pt x="871727" y="507492"/>
                </a:lnTo>
                <a:close/>
              </a:path>
              <a:path w="1035050" h="1024254">
                <a:moveTo>
                  <a:pt x="778763" y="262128"/>
                </a:moveTo>
                <a:lnTo>
                  <a:pt x="758951" y="225551"/>
                </a:lnTo>
                <a:lnTo>
                  <a:pt x="726947" y="175260"/>
                </a:lnTo>
                <a:lnTo>
                  <a:pt x="697991" y="138683"/>
                </a:lnTo>
                <a:lnTo>
                  <a:pt x="726947" y="114300"/>
                </a:lnTo>
                <a:lnTo>
                  <a:pt x="758951" y="153924"/>
                </a:lnTo>
                <a:lnTo>
                  <a:pt x="792479" y="207264"/>
                </a:lnTo>
                <a:lnTo>
                  <a:pt x="812291" y="245364"/>
                </a:lnTo>
                <a:lnTo>
                  <a:pt x="778763" y="262128"/>
                </a:lnTo>
                <a:close/>
              </a:path>
              <a:path w="1035050" h="1024254">
                <a:moveTo>
                  <a:pt x="483108" y="41147"/>
                </a:moveTo>
                <a:lnTo>
                  <a:pt x="477011" y="4572"/>
                </a:lnTo>
                <a:lnTo>
                  <a:pt x="486156" y="3047"/>
                </a:lnTo>
                <a:lnTo>
                  <a:pt x="501395" y="0"/>
                </a:lnTo>
                <a:lnTo>
                  <a:pt x="519683" y="0"/>
                </a:lnTo>
                <a:lnTo>
                  <a:pt x="545591" y="3047"/>
                </a:lnTo>
                <a:lnTo>
                  <a:pt x="571499" y="9143"/>
                </a:lnTo>
                <a:lnTo>
                  <a:pt x="595883" y="16764"/>
                </a:lnTo>
                <a:lnTo>
                  <a:pt x="618743" y="25908"/>
                </a:lnTo>
                <a:lnTo>
                  <a:pt x="635508" y="35051"/>
                </a:lnTo>
                <a:lnTo>
                  <a:pt x="633845" y="38100"/>
                </a:lnTo>
                <a:lnTo>
                  <a:pt x="504443" y="38100"/>
                </a:lnTo>
                <a:lnTo>
                  <a:pt x="490727" y="39624"/>
                </a:lnTo>
                <a:lnTo>
                  <a:pt x="483108" y="41147"/>
                </a:lnTo>
                <a:close/>
              </a:path>
              <a:path w="1035050" h="1024254">
                <a:moveTo>
                  <a:pt x="617219" y="68580"/>
                </a:moveTo>
                <a:lnTo>
                  <a:pt x="580643" y="51816"/>
                </a:lnTo>
                <a:lnTo>
                  <a:pt x="537971" y="39624"/>
                </a:lnTo>
                <a:lnTo>
                  <a:pt x="515111" y="38100"/>
                </a:lnTo>
                <a:lnTo>
                  <a:pt x="633845" y="38100"/>
                </a:lnTo>
                <a:lnTo>
                  <a:pt x="617219" y="68580"/>
                </a:lnTo>
                <a:close/>
              </a:path>
              <a:path w="1035050" h="1024254">
                <a:moveTo>
                  <a:pt x="283464" y="184403"/>
                </a:moveTo>
                <a:lnTo>
                  <a:pt x="252983" y="163068"/>
                </a:lnTo>
                <a:lnTo>
                  <a:pt x="256031" y="158495"/>
                </a:lnTo>
                <a:lnTo>
                  <a:pt x="277368" y="131064"/>
                </a:lnTo>
                <a:lnTo>
                  <a:pt x="298703" y="106680"/>
                </a:lnTo>
                <a:lnTo>
                  <a:pt x="310895" y="94487"/>
                </a:lnTo>
                <a:lnTo>
                  <a:pt x="335279" y="73151"/>
                </a:lnTo>
                <a:lnTo>
                  <a:pt x="359664" y="54864"/>
                </a:lnTo>
                <a:lnTo>
                  <a:pt x="364235" y="50291"/>
                </a:lnTo>
                <a:lnTo>
                  <a:pt x="385571" y="82295"/>
                </a:lnTo>
                <a:lnTo>
                  <a:pt x="380999" y="85343"/>
                </a:lnTo>
                <a:lnTo>
                  <a:pt x="370331" y="94487"/>
                </a:lnTo>
                <a:lnTo>
                  <a:pt x="336803" y="121920"/>
                </a:lnTo>
                <a:lnTo>
                  <a:pt x="304799" y="156972"/>
                </a:lnTo>
                <a:lnTo>
                  <a:pt x="284987" y="181356"/>
                </a:lnTo>
                <a:lnTo>
                  <a:pt x="283464" y="184403"/>
                </a:lnTo>
                <a:close/>
              </a:path>
              <a:path w="1035050" h="1024254">
                <a:moveTo>
                  <a:pt x="164591" y="416051"/>
                </a:moveTo>
                <a:lnTo>
                  <a:pt x="128016" y="402335"/>
                </a:lnTo>
                <a:lnTo>
                  <a:pt x="132587" y="393191"/>
                </a:lnTo>
                <a:lnTo>
                  <a:pt x="147827" y="355091"/>
                </a:lnTo>
                <a:lnTo>
                  <a:pt x="163068" y="318516"/>
                </a:lnTo>
                <a:lnTo>
                  <a:pt x="179831" y="283464"/>
                </a:lnTo>
                <a:lnTo>
                  <a:pt x="190499" y="262128"/>
                </a:lnTo>
                <a:lnTo>
                  <a:pt x="225551" y="278891"/>
                </a:lnTo>
                <a:lnTo>
                  <a:pt x="213360" y="301751"/>
                </a:lnTo>
                <a:lnTo>
                  <a:pt x="198120" y="335280"/>
                </a:lnTo>
                <a:lnTo>
                  <a:pt x="181356" y="370332"/>
                </a:lnTo>
                <a:lnTo>
                  <a:pt x="167639" y="406908"/>
                </a:lnTo>
                <a:lnTo>
                  <a:pt x="164591" y="416051"/>
                </a:lnTo>
                <a:close/>
              </a:path>
              <a:path w="1035050" h="1024254">
                <a:moveTo>
                  <a:pt x="88391" y="669036"/>
                </a:moveTo>
                <a:lnTo>
                  <a:pt x="50291" y="659892"/>
                </a:lnTo>
                <a:lnTo>
                  <a:pt x="67056" y="592836"/>
                </a:lnTo>
                <a:lnTo>
                  <a:pt x="79247" y="551688"/>
                </a:lnTo>
                <a:lnTo>
                  <a:pt x="91439" y="512064"/>
                </a:lnTo>
                <a:lnTo>
                  <a:pt x="128016" y="522732"/>
                </a:lnTo>
                <a:lnTo>
                  <a:pt x="115823" y="562356"/>
                </a:lnTo>
                <a:lnTo>
                  <a:pt x="103631" y="603504"/>
                </a:lnTo>
                <a:lnTo>
                  <a:pt x="94487" y="644651"/>
                </a:lnTo>
                <a:lnTo>
                  <a:pt x="88391" y="669036"/>
                </a:lnTo>
                <a:close/>
              </a:path>
              <a:path w="1035050" h="1024254">
                <a:moveTo>
                  <a:pt x="38099" y="929640"/>
                </a:moveTo>
                <a:lnTo>
                  <a:pt x="0" y="923544"/>
                </a:lnTo>
                <a:lnTo>
                  <a:pt x="6095" y="886968"/>
                </a:lnTo>
                <a:lnTo>
                  <a:pt x="12191" y="845820"/>
                </a:lnTo>
                <a:lnTo>
                  <a:pt x="19812" y="804672"/>
                </a:lnTo>
                <a:lnTo>
                  <a:pt x="25908" y="772668"/>
                </a:lnTo>
                <a:lnTo>
                  <a:pt x="64008" y="780288"/>
                </a:lnTo>
                <a:lnTo>
                  <a:pt x="57912" y="810768"/>
                </a:lnTo>
                <a:lnTo>
                  <a:pt x="50291" y="853439"/>
                </a:lnTo>
                <a:lnTo>
                  <a:pt x="44195" y="893064"/>
                </a:lnTo>
                <a:lnTo>
                  <a:pt x="38099" y="929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690">
              <a:lnSpc>
                <a:spcPct val="100000"/>
              </a:lnSpc>
            </a:pPr>
            <a:r>
              <a:rPr dirty="0" sz="3200">
                <a:latin typeface="Palatino Linotype"/>
                <a:cs typeface="Palatino Linotype"/>
              </a:rPr>
              <a:t>1.</a:t>
            </a:r>
            <a:r>
              <a:rPr dirty="0" sz="3200" spc="-80">
                <a:latin typeface="Palatino Linotype"/>
                <a:cs typeface="Palatino Linotype"/>
              </a:rPr>
              <a:t> </a:t>
            </a:r>
            <a:r>
              <a:rPr dirty="0" sz="3200">
                <a:latin typeface="宋体"/>
                <a:cs typeface="宋体"/>
              </a:rPr>
              <a:t>概念的引入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73" name="object 73"/>
          <p:cNvSpPr txBox="1"/>
          <p:nvPr/>
        </p:nvSpPr>
        <p:spPr>
          <a:xfrm>
            <a:off x="7956153" y="5318156"/>
            <a:ext cx="2015489" cy="150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理想：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差模增益大，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共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模增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益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dirty="0" sz="2400">
                <a:solidFill>
                  <a:srgbClr val="FF0000"/>
                </a:solidFill>
                <a:latin typeface="Palatino Linotype"/>
                <a:cs typeface="Palatino Linotype"/>
              </a:rPr>
              <a:t>0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algn="ctr" marL="92710">
              <a:lnSpc>
                <a:spcPts val="2380"/>
              </a:lnSpc>
              <a:spcBef>
                <a:spcPts val="850"/>
              </a:spcBef>
            </a:pP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584392" y="459205"/>
            <a:ext cx="1961514" cy="756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715">
              <a:lnSpc>
                <a:spcPct val="124500"/>
              </a:lnSpc>
            </a:pPr>
            <a:r>
              <a:rPr dirty="0" sz="2000" spc="-45">
                <a:solidFill>
                  <a:srgbClr val="FF0000"/>
                </a:solidFill>
                <a:latin typeface="Palatino Linotype"/>
                <a:cs typeface="Palatino Linotype"/>
              </a:rPr>
              <a:t>Differential-mode </a:t>
            </a:r>
            <a:r>
              <a:rPr dirty="0" sz="2000" spc="-48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000" spc="-75">
                <a:solidFill>
                  <a:srgbClr val="0000CC"/>
                </a:solidFill>
                <a:latin typeface="Palatino Linotype"/>
                <a:cs typeface="Palatino Linotype"/>
              </a:rPr>
              <a:t>Common-mode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918" y="570535"/>
            <a:ext cx="2548255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55">
                <a:latin typeface="宋体"/>
                <a:cs typeface="宋体"/>
              </a:rPr>
              <a:t>2.</a:t>
            </a:r>
            <a:r>
              <a:rPr dirty="0" sz="3200" spc="-73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长尾式差放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9800" y="368198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26436" y="2257044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8956" y="971069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969264"/>
                </a:lnTo>
                <a:lnTo>
                  <a:pt x="38099" y="969264"/>
                </a:lnTo>
                <a:lnTo>
                  <a:pt x="28956" y="971069"/>
                </a:lnTo>
                <a:close/>
              </a:path>
              <a:path w="76200" h="1045845">
                <a:moveTo>
                  <a:pt x="47243" y="1007364"/>
                </a:moveTo>
                <a:lnTo>
                  <a:pt x="28955" y="1007364"/>
                </a:lnTo>
                <a:lnTo>
                  <a:pt x="28956" y="971069"/>
                </a:lnTo>
                <a:lnTo>
                  <a:pt x="38099" y="969264"/>
                </a:lnTo>
                <a:lnTo>
                  <a:pt x="47243" y="971069"/>
                </a:lnTo>
                <a:lnTo>
                  <a:pt x="47243" y="1007364"/>
                </a:lnTo>
                <a:close/>
              </a:path>
              <a:path w="76200" h="1045845">
                <a:moveTo>
                  <a:pt x="47243" y="971069"/>
                </a:moveTo>
                <a:lnTo>
                  <a:pt x="38099" y="969264"/>
                </a:lnTo>
                <a:lnTo>
                  <a:pt x="47243" y="969264"/>
                </a:lnTo>
                <a:lnTo>
                  <a:pt x="47243" y="971069"/>
                </a:lnTo>
                <a:close/>
              </a:path>
              <a:path w="76200" h="1045845">
                <a:moveTo>
                  <a:pt x="38099" y="1045464"/>
                </a:moveTo>
                <a:lnTo>
                  <a:pt x="23145" y="1042511"/>
                </a:lnTo>
                <a:lnTo>
                  <a:pt x="11048" y="1034415"/>
                </a:lnTo>
                <a:lnTo>
                  <a:pt x="2952" y="1022318"/>
                </a:lnTo>
                <a:lnTo>
                  <a:pt x="0" y="1007364"/>
                </a:lnTo>
                <a:lnTo>
                  <a:pt x="2952" y="992409"/>
                </a:lnTo>
                <a:lnTo>
                  <a:pt x="11048" y="980313"/>
                </a:lnTo>
                <a:lnTo>
                  <a:pt x="23145" y="972216"/>
                </a:lnTo>
                <a:lnTo>
                  <a:pt x="28956" y="971069"/>
                </a:lnTo>
                <a:lnTo>
                  <a:pt x="28955" y="1007364"/>
                </a:lnTo>
                <a:lnTo>
                  <a:pt x="76199" y="1007364"/>
                </a:lnTo>
                <a:lnTo>
                  <a:pt x="73247" y="1022318"/>
                </a:lnTo>
                <a:lnTo>
                  <a:pt x="65150" y="1034415"/>
                </a:lnTo>
                <a:lnTo>
                  <a:pt x="53054" y="1042511"/>
                </a:lnTo>
                <a:lnTo>
                  <a:pt x="38099" y="1045464"/>
                </a:lnTo>
                <a:close/>
              </a:path>
              <a:path w="76200" h="1045845">
                <a:moveTo>
                  <a:pt x="76199" y="1007364"/>
                </a:moveTo>
                <a:lnTo>
                  <a:pt x="47243" y="1007364"/>
                </a:lnTo>
                <a:lnTo>
                  <a:pt x="47243" y="971069"/>
                </a:lnTo>
                <a:lnTo>
                  <a:pt x="53054" y="972216"/>
                </a:lnTo>
                <a:lnTo>
                  <a:pt x="65150" y="980313"/>
                </a:lnTo>
                <a:lnTo>
                  <a:pt x="73247" y="992409"/>
                </a:lnTo>
                <a:lnTo>
                  <a:pt x="76199" y="1007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6060" y="327126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59963" y="3276600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4892" y="3541776"/>
            <a:ext cx="195580" cy="104139"/>
          </a:xfrm>
          <a:custGeom>
            <a:avLst/>
            <a:gdLst/>
            <a:ahLst/>
            <a:cxnLst/>
            <a:rect l="l" t="t" r="r" b="b"/>
            <a:pathLst>
              <a:path w="195580" h="104139">
                <a:moveTo>
                  <a:pt x="9143" y="103632"/>
                </a:moveTo>
                <a:lnTo>
                  <a:pt x="0" y="85343"/>
                </a:lnTo>
                <a:lnTo>
                  <a:pt x="185927" y="0"/>
                </a:lnTo>
                <a:lnTo>
                  <a:pt x="195072" y="16764"/>
                </a:lnTo>
                <a:lnTo>
                  <a:pt x="9143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9463" y="3497580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4892" y="3698748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8308" y="87787"/>
                </a:moveTo>
                <a:lnTo>
                  <a:pt x="0" y="16764"/>
                </a:lnTo>
                <a:lnTo>
                  <a:pt x="9144" y="0"/>
                </a:lnTo>
                <a:lnTo>
                  <a:pt x="146487" y="70527"/>
                </a:lnTo>
                <a:lnTo>
                  <a:pt x="156920" y="86503"/>
                </a:lnTo>
                <a:lnTo>
                  <a:pt x="138308" y="87787"/>
                </a:lnTo>
                <a:close/>
              </a:path>
              <a:path w="190500" h="109854">
                <a:moveTo>
                  <a:pt x="190499" y="103632"/>
                </a:moveTo>
                <a:lnTo>
                  <a:pt x="169163" y="103632"/>
                </a:lnTo>
                <a:lnTo>
                  <a:pt x="178307" y="86868"/>
                </a:lnTo>
                <a:lnTo>
                  <a:pt x="146487" y="70527"/>
                </a:lnTo>
                <a:lnTo>
                  <a:pt x="117347" y="25908"/>
                </a:lnTo>
                <a:lnTo>
                  <a:pt x="115823" y="21336"/>
                </a:lnTo>
                <a:lnTo>
                  <a:pt x="115823" y="16764"/>
                </a:lnTo>
                <a:lnTo>
                  <a:pt x="124967" y="10668"/>
                </a:lnTo>
                <a:lnTo>
                  <a:pt x="131063" y="12192"/>
                </a:lnTo>
                <a:lnTo>
                  <a:pt x="134111" y="16764"/>
                </a:lnTo>
                <a:lnTo>
                  <a:pt x="190499" y="103632"/>
                </a:lnTo>
                <a:close/>
              </a:path>
              <a:path w="190500" h="109854">
                <a:moveTo>
                  <a:pt x="156920" y="86503"/>
                </a:moveTo>
                <a:lnTo>
                  <a:pt x="146487" y="70527"/>
                </a:lnTo>
                <a:lnTo>
                  <a:pt x="175340" y="85344"/>
                </a:lnTo>
                <a:lnTo>
                  <a:pt x="173735" y="85344"/>
                </a:lnTo>
                <a:lnTo>
                  <a:pt x="156920" y="86503"/>
                </a:lnTo>
                <a:close/>
              </a:path>
              <a:path w="190500" h="109854">
                <a:moveTo>
                  <a:pt x="166115" y="100584"/>
                </a:moveTo>
                <a:lnTo>
                  <a:pt x="156920" y="86503"/>
                </a:lnTo>
                <a:lnTo>
                  <a:pt x="173735" y="85344"/>
                </a:lnTo>
                <a:lnTo>
                  <a:pt x="166115" y="100584"/>
                </a:lnTo>
                <a:close/>
              </a:path>
              <a:path w="190500" h="109854">
                <a:moveTo>
                  <a:pt x="170826" y="100584"/>
                </a:moveTo>
                <a:lnTo>
                  <a:pt x="166115" y="100584"/>
                </a:lnTo>
                <a:lnTo>
                  <a:pt x="173735" y="85344"/>
                </a:lnTo>
                <a:lnTo>
                  <a:pt x="175340" y="85344"/>
                </a:lnTo>
                <a:lnTo>
                  <a:pt x="178307" y="86868"/>
                </a:lnTo>
                <a:lnTo>
                  <a:pt x="170826" y="100584"/>
                </a:lnTo>
                <a:close/>
              </a:path>
              <a:path w="190500" h="109854">
                <a:moveTo>
                  <a:pt x="169163" y="103632"/>
                </a:moveTo>
                <a:lnTo>
                  <a:pt x="138308" y="87787"/>
                </a:lnTo>
                <a:lnTo>
                  <a:pt x="156920" y="86503"/>
                </a:lnTo>
                <a:lnTo>
                  <a:pt x="166115" y="100584"/>
                </a:lnTo>
                <a:lnTo>
                  <a:pt x="170826" y="100584"/>
                </a:lnTo>
                <a:lnTo>
                  <a:pt x="169163" y="103632"/>
                </a:lnTo>
                <a:close/>
              </a:path>
              <a:path w="190500" h="109854">
                <a:moveTo>
                  <a:pt x="85343" y="109728"/>
                </a:moveTo>
                <a:lnTo>
                  <a:pt x="80771" y="109728"/>
                </a:lnTo>
                <a:lnTo>
                  <a:pt x="76199" y="106680"/>
                </a:lnTo>
                <a:lnTo>
                  <a:pt x="76199" y="96012"/>
                </a:lnTo>
                <a:lnTo>
                  <a:pt x="79247" y="91440"/>
                </a:lnTo>
                <a:lnTo>
                  <a:pt x="85343" y="91440"/>
                </a:lnTo>
                <a:lnTo>
                  <a:pt x="138308" y="87787"/>
                </a:lnTo>
                <a:lnTo>
                  <a:pt x="169163" y="103632"/>
                </a:lnTo>
                <a:lnTo>
                  <a:pt x="190499" y="103632"/>
                </a:lnTo>
                <a:lnTo>
                  <a:pt x="85343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55391" y="3790188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88326" y="3313128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1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1548" y="2075688"/>
            <a:ext cx="76200" cy="219710"/>
          </a:xfrm>
          <a:custGeom>
            <a:avLst/>
            <a:gdLst/>
            <a:ahLst/>
            <a:cxnLst/>
            <a:rect l="l" t="t" r="r" b="b"/>
            <a:pathLst>
              <a:path w="76200" h="219710">
                <a:moveTo>
                  <a:pt x="28956" y="145061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43256"/>
                </a:lnTo>
                <a:lnTo>
                  <a:pt x="38099" y="143256"/>
                </a:lnTo>
                <a:lnTo>
                  <a:pt x="28956" y="145061"/>
                </a:lnTo>
                <a:close/>
              </a:path>
              <a:path w="76200" h="219710">
                <a:moveTo>
                  <a:pt x="47243" y="181356"/>
                </a:moveTo>
                <a:lnTo>
                  <a:pt x="28955" y="181356"/>
                </a:lnTo>
                <a:lnTo>
                  <a:pt x="28956" y="145061"/>
                </a:lnTo>
                <a:lnTo>
                  <a:pt x="38099" y="143256"/>
                </a:lnTo>
                <a:lnTo>
                  <a:pt x="47243" y="145061"/>
                </a:lnTo>
                <a:lnTo>
                  <a:pt x="47243" y="181356"/>
                </a:lnTo>
                <a:close/>
              </a:path>
              <a:path w="76200" h="219710">
                <a:moveTo>
                  <a:pt x="47243" y="145061"/>
                </a:moveTo>
                <a:lnTo>
                  <a:pt x="38099" y="143256"/>
                </a:lnTo>
                <a:lnTo>
                  <a:pt x="47243" y="143256"/>
                </a:lnTo>
                <a:lnTo>
                  <a:pt x="47243" y="145061"/>
                </a:lnTo>
                <a:close/>
              </a:path>
              <a:path w="76200" h="219710">
                <a:moveTo>
                  <a:pt x="38099" y="219456"/>
                </a:moveTo>
                <a:lnTo>
                  <a:pt x="23145" y="216503"/>
                </a:lnTo>
                <a:lnTo>
                  <a:pt x="11048" y="208407"/>
                </a:lnTo>
                <a:lnTo>
                  <a:pt x="2952" y="196310"/>
                </a:lnTo>
                <a:lnTo>
                  <a:pt x="0" y="181356"/>
                </a:lnTo>
                <a:lnTo>
                  <a:pt x="2952" y="166401"/>
                </a:lnTo>
                <a:lnTo>
                  <a:pt x="11048" y="154304"/>
                </a:lnTo>
                <a:lnTo>
                  <a:pt x="23145" y="146208"/>
                </a:lnTo>
                <a:lnTo>
                  <a:pt x="28956" y="145061"/>
                </a:lnTo>
                <a:lnTo>
                  <a:pt x="28955" y="181356"/>
                </a:lnTo>
                <a:lnTo>
                  <a:pt x="76199" y="181356"/>
                </a:lnTo>
                <a:lnTo>
                  <a:pt x="73247" y="196310"/>
                </a:lnTo>
                <a:lnTo>
                  <a:pt x="65150" y="208407"/>
                </a:lnTo>
                <a:lnTo>
                  <a:pt x="53054" y="216503"/>
                </a:lnTo>
                <a:lnTo>
                  <a:pt x="38099" y="219456"/>
                </a:lnTo>
                <a:close/>
              </a:path>
              <a:path w="76200" h="219710">
                <a:moveTo>
                  <a:pt x="76199" y="181356"/>
                </a:moveTo>
                <a:lnTo>
                  <a:pt x="47243" y="181356"/>
                </a:lnTo>
                <a:lnTo>
                  <a:pt x="47243" y="145061"/>
                </a:lnTo>
                <a:lnTo>
                  <a:pt x="53054" y="146208"/>
                </a:lnTo>
                <a:lnTo>
                  <a:pt x="65150" y="154304"/>
                </a:lnTo>
                <a:lnTo>
                  <a:pt x="73247" y="166401"/>
                </a:lnTo>
                <a:lnTo>
                  <a:pt x="76199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04972" y="2075688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69107" y="2257044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97808" y="2257044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8955" y="971069"/>
                </a:moveTo>
                <a:lnTo>
                  <a:pt x="28955" y="0"/>
                </a:lnTo>
                <a:lnTo>
                  <a:pt x="48767" y="0"/>
                </a:lnTo>
                <a:lnTo>
                  <a:pt x="48767" y="969264"/>
                </a:lnTo>
                <a:lnTo>
                  <a:pt x="38099" y="969264"/>
                </a:lnTo>
                <a:lnTo>
                  <a:pt x="28955" y="971069"/>
                </a:lnTo>
                <a:close/>
              </a:path>
              <a:path w="76200" h="1045845">
                <a:moveTo>
                  <a:pt x="48767" y="1007364"/>
                </a:moveTo>
                <a:lnTo>
                  <a:pt x="28955" y="1007364"/>
                </a:lnTo>
                <a:lnTo>
                  <a:pt x="28955" y="971069"/>
                </a:lnTo>
                <a:lnTo>
                  <a:pt x="38099" y="969264"/>
                </a:lnTo>
                <a:lnTo>
                  <a:pt x="48767" y="971370"/>
                </a:lnTo>
                <a:lnTo>
                  <a:pt x="48767" y="1007364"/>
                </a:lnTo>
                <a:close/>
              </a:path>
              <a:path w="76200" h="1045845">
                <a:moveTo>
                  <a:pt x="48767" y="971370"/>
                </a:moveTo>
                <a:lnTo>
                  <a:pt x="38099" y="969264"/>
                </a:lnTo>
                <a:lnTo>
                  <a:pt x="48767" y="969264"/>
                </a:lnTo>
                <a:lnTo>
                  <a:pt x="48767" y="971370"/>
                </a:lnTo>
                <a:close/>
              </a:path>
              <a:path w="76200" h="1045845">
                <a:moveTo>
                  <a:pt x="38099" y="1045464"/>
                </a:moveTo>
                <a:lnTo>
                  <a:pt x="23145" y="1042511"/>
                </a:lnTo>
                <a:lnTo>
                  <a:pt x="11048" y="1034415"/>
                </a:lnTo>
                <a:lnTo>
                  <a:pt x="2952" y="1022318"/>
                </a:lnTo>
                <a:lnTo>
                  <a:pt x="0" y="1007364"/>
                </a:lnTo>
                <a:lnTo>
                  <a:pt x="2952" y="992409"/>
                </a:lnTo>
                <a:lnTo>
                  <a:pt x="11048" y="980313"/>
                </a:lnTo>
                <a:lnTo>
                  <a:pt x="23145" y="972216"/>
                </a:lnTo>
                <a:lnTo>
                  <a:pt x="28955" y="971069"/>
                </a:lnTo>
                <a:lnTo>
                  <a:pt x="28955" y="1007364"/>
                </a:lnTo>
                <a:lnTo>
                  <a:pt x="76199" y="1007364"/>
                </a:lnTo>
                <a:lnTo>
                  <a:pt x="73247" y="1022318"/>
                </a:lnTo>
                <a:lnTo>
                  <a:pt x="65150" y="1034415"/>
                </a:lnTo>
                <a:lnTo>
                  <a:pt x="53054" y="1042511"/>
                </a:lnTo>
                <a:lnTo>
                  <a:pt x="38099" y="1045464"/>
                </a:lnTo>
                <a:close/>
              </a:path>
              <a:path w="76200" h="1045845">
                <a:moveTo>
                  <a:pt x="76199" y="1007364"/>
                </a:moveTo>
                <a:lnTo>
                  <a:pt x="48767" y="1007364"/>
                </a:lnTo>
                <a:lnTo>
                  <a:pt x="48767" y="971370"/>
                </a:lnTo>
                <a:lnTo>
                  <a:pt x="53054" y="972216"/>
                </a:lnTo>
                <a:lnTo>
                  <a:pt x="65150" y="980313"/>
                </a:lnTo>
                <a:lnTo>
                  <a:pt x="73247" y="992409"/>
                </a:lnTo>
                <a:lnTo>
                  <a:pt x="76199" y="1007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8524" y="427100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02051" y="4314444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34056" y="4358640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55391" y="4085844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08148" y="2616708"/>
            <a:ext cx="106680" cy="288290"/>
          </a:xfrm>
          <a:custGeom>
            <a:avLst/>
            <a:gdLst/>
            <a:ahLst/>
            <a:cxnLst/>
            <a:rect l="l" t="t" r="r" b="b"/>
            <a:pathLst>
              <a:path w="106680" h="288289">
                <a:moveTo>
                  <a:pt x="0" y="0"/>
                </a:moveTo>
                <a:lnTo>
                  <a:pt x="106679" y="0"/>
                </a:lnTo>
                <a:lnTo>
                  <a:pt x="106679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4432" y="2604516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19" h="312419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19" h="312419">
                <a:moveTo>
                  <a:pt x="25908" y="25907"/>
                </a:moveTo>
                <a:lnTo>
                  <a:pt x="13716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4619" h="312419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4619" h="312419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4112" y="25907"/>
                </a:lnTo>
                <a:lnTo>
                  <a:pt x="134112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4619" h="312419">
                <a:moveTo>
                  <a:pt x="134112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5907"/>
                </a:lnTo>
                <a:close/>
              </a:path>
              <a:path w="134619" h="312419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19" h="312419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19" h="312419">
                <a:moveTo>
                  <a:pt x="134112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82567" y="2628900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5" h="287019">
                <a:moveTo>
                  <a:pt x="0" y="0"/>
                </a:moveTo>
                <a:lnTo>
                  <a:pt x="108204" y="0"/>
                </a:lnTo>
                <a:lnTo>
                  <a:pt x="108204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70376" y="2615183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19">
                <a:moveTo>
                  <a:pt x="126491" y="312420"/>
                </a:moveTo>
                <a:lnTo>
                  <a:pt x="4572" y="312420"/>
                </a:lnTo>
                <a:lnTo>
                  <a:pt x="0" y="307847"/>
                </a:lnTo>
                <a:lnTo>
                  <a:pt x="0" y="6095"/>
                </a:lnTo>
                <a:lnTo>
                  <a:pt x="4572" y="0"/>
                </a:lnTo>
                <a:lnTo>
                  <a:pt x="126491" y="0"/>
                </a:lnTo>
                <a:lnTo>
                  <a:pt x="132588" y="6095"/>
                </a:lnTo>
                <a:lnTo>
                  <a:pt x="132588" y="13715"/>
                </a:lnTo>
                <a:lnTo>
                  <a:pt x="24384" y="13715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7847"/>
                </a:lnTo>
                <a:lnTo>
                  <a:pt x="126491" y="312420"/>
                </a:lnTo>
                <a:close/>
              </a:path>
              <a:path w="132714" h="312419">
                <a:moveTo>
                  <a:pt x="24384" y="25907"/>
                </a:moveTo>
                <a:lnTo>
                  <a:pt x="12192" y="25907"/>
                </a:lnTo>
                <a:lnTo>
                  <a:pt x="24384" y="13715"/>
                </a:lnTo>
                <a:lnTo>
                  <a:pt x="24384" y="25907"/>
                </a:lnTo>
                <a:close/>
              </a:path>
              <a:path w="132714" h="312419">
                <a:moveTo>
                  <a:pt x="106679" y="25907"/>
                </a:moveTo>
                <a:lnTo>
                  <a:pt x="24384" y="25907"/>
                </a:lnTo>
                <a:lnTo>
                  <a:pt x="24384" y="13715"/>
                </a:lnTo>
                <a:lnTo>
                  <a:pt x="106679" y="13715"/>
                </a:lnTo>
                <a:lnTo>
                  <a:pt x="106679" y="25907"/>
                </a:lnTo>
                <a:close/>
              </a:path>
              <a:path w="132714" h="312419">
                <a:moveTo>
                  <a:pt x="106679" y="300227"/>
                </a:moveTo>
                <a:lnTo>
                  <a:pt x="106679" y="13715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6679" y="300227"/>
                </a:lnTo>
                <a:close/>
              </a:path>
              <a:path w="132714" h="312419">
                <a:moveTo>
                  <a:pt x="132588" y="25907"/>
                </a:moveTo>
                <a:lnTo>
                  <a:pt x="120396" y="25907"/>
                </a:lnTo>
                <a:lnTo>
                  <a:pt x="106679" y="13715"/>
                </a:lnTo>
                <a:lnTo>
                  <a:pt x="132588" y="13715"/>
                </a:lnTo>
                <a:lnTo>
                  <a:pt x="132588" y="25907"/>
                </a:lnTo>
                <a:close/>
              </a:path>
              <a:path w="132714" h="312419">
                <a:moveTo>
                  <a:pt x="24384" y="300227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7"/>
                </a:lnTo>
                <a:close/>
              </a:path>
              <a:path w="132714" h="312419">
                <a:moveTo>
                  <a:pt x="106679" y="300227"/>
                </a:moveTo>
                <a:lnTo>
                  <a:pt x="24384" y="300227"/>
                </a:lnTo>
                <a:lnTo>
                  <a:pt x="24384" y="288035"/>
                </a:lnTo>
                <a:lnTo>
                  <a:pt x="106679" y="288035"/>
                </a:lnTo>
                <a:lnTo>
                  <a:pt x="106679" y="300227"/>
                </a:lnTo>
                <a:close/>
              </a:path>
              <a:path w="132714" h="312419">
                <a:moveTo>
                  <a:pt x="132588" y="300227"/>
                </a:moveTo>
                <a:lnTo>
                  <a:pt x="106679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18788" y="368655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05784" y="327507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28288" y="3279648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8288" y="3546348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185927" y="102108"/>
                </a:moveTo>
                <a:lnTo>
                  <a:pt x="0" y="16763"/>
                </a:lnTo>
                <a:lnTo>
                  <a:pt x="9143" y="0"/>
                </a:lnTo>
                <a:lnTo>
                  <a:pt x="193547" y="85343"/>
                </a:lnTo>
                <a:lnTo>
                  <a:pt x="185927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18788" y="35021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32860" y="3703320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272" y="87232"/>
                </a:moveTo>
                <a:lnTo>
                  <a:pt x="33762" y="86223"/>
                </a:lnTo>
                <a:lnTo>
                  <a:pt x="44012" y="70527"/>
                </a:lnTo>
                <a:lnTo>
                  <a:pt x="181355" y="0"/>
                </a:lnTo>
                <a:lnTo>
                  <a:pt x="190500" y="16764"/>
                </a:lnTo>
                <a:lnTo>
                  <a:pt x="53272" y="87232"/>
                </a:lnTo>
                <a:close/>
              </a:path>
              <a:path w="190500" h="109854">
                <a:moveTo>
                  <a:pt x="109728" y="109728"/>
                </a:moveTo>
                <a:lnTo>
                  <a:pt x="105156" y="109728"/>
                </a:lnTo>
                <a:lnTo>
                  <a:pt x="0" y="103632"/>
                </a:lnTo>
                <a:lnTo>
                  <a:pt x="56388" y="15240"/>
                </a:lnTo>
                <a:lnTo>
                  <a:pt x="59436" y="10668"/>
                </a:lnTo>
                <a:lnTo>
                  <a:pt x="65532" y="9144"/>
                </a:lnTo>
                <a:lnTo>
                  <a:pt x="74676" y="15240"/>
                </a:lnTo>
                <a:lnTo>
                  <a:pt x="76200" y="21336"/>
                </a:lnTo>
                <a:lnTo>
                  <a:pt x="73152" y="25908"/>
                </a:lnTo>
                <a:lnTo>
                  <a:pt x="44012" y="70527"/>
                </a:lnTo>
                <a:lnTo>
                  <a:pt x="12192" y="86868"/>
                </a:lnTo>
                <a:lnTo>
                  <a:pt x="21336" y="103632"/>
                </a:lnTo>
                <a:lnTo>
                  <a:pt x="114300" y="103632"/>
                </a:lnTo>
                <a:lnTo>
                  <a:pt x="114300" y="105156"/>
                </a:lnTo>
                <a:lnTo>
                  <a:pt x="109728" y="109728"/>
                </a:lnTo>
                <a:close/>
              </a:path>
              <a:path w="190500" h="109854">
                <a:moveTo>
                  <a:pt x="21336" y="103632"/>
                </a:moveTo>
                <a:lnTo>
                  <a:pt x="12192" y="86868"/>
                </a:lnTo>
                <a:lnTo>
                  <a:pt x="44012" y="70527"/>
                </a:lnTo>
                <a:lnTo>
                  <a:pt x="34336" y="85344"/>
                </a:lnTo>
                <a:lnTo>
                  <a:pt x="16764" y="85344"/>
                </a:lnTo>
                <a:lnTo>
                  <a:pt x="24384" y="100584"/>
                </a:lnTo>
                <a:lnTo>
                  <a:pt x="27271" y="100584"/>
                </a:lnTo>
                <a:lnTo>
                  <a:pt x="21336" y="103632"/>
                </a:lnTo>
                <a:close/>
              </a:path>
              <a:path w="190500" h="109854">
                <a:moveTo>
                  <a:pt x="24384" y="100584"/>
                </a:moveTo>
                <a:lnTo>
                  <a:pt x="16764" y="85344"/>
                </a:lnTo>
                <a:lnTo>
                  <a:pt x="33762" y="86223"/>
                </a:lnTo>
                <a:lnTo>
                  <a:pt x="24384" y="100584"/>
                </a:lnTo>
                <a:close/>
              </a:path>
              <a:path w="190500" h="109854">
                <a:moveTo>
                  <a:pt x="33762" y="86223"/>
                </a:moveTo>
                <a:lnTo>
                  <a:pt x="16764" y="85344"/>
                </a:lnTo>
                <a:lnTo>
                  <a:pt x="34336" y="85344"/>
                </a:lnTo>
                <a:lnTo>
                  <a:pt x="33762" y="86223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4384" y="100584"/>
                </a:lnTo>
                <a:lnTo>
                  <a:pt x="33762" y="86223"/>
                </a:lnTo>
                <a:lnTo>
                  <a:pt x="53272" y="87232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300" y="103632"/>
                </a:moveTo>
                <a:lnTo>
                  <a:pt x="21336" y="103632"/>
                </a:lnTo>
                <a:lnTo>
                  <a:pt x="53272" y="87232"/>
                </a:lnTo>
                <a:lnTo>
                  <a:pt x="105156" y="89916"/>
                </a:lnTo>
                <a:lnTo>
                  <a:pt x="111252" y="89916"/>
                </a:lnTo>
                <a:lnTo>
                  <a:pt x="114300" y="94488"/>
                </a:lnTo>
                <a:lnTo>
                  <a:pt x="11430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32859" y="3794759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016767" y="3241057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43426" y="3375635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2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47515" y="427634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82567" y="4319016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06952" y="4363211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40479" y="4090415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847806" y="2950435"/>
            <a:ext cx="90487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  <a:tabLst>
                <a:tab pos="594360" algn="l"/>
              </a:tabLst>
            </a:pPr>
            <a:r>
              <a:rPr dirty="0" baseline="16975" sz="2700" spc="-150">
                <a:latin typeface="Times New Roman"/>
                <a:cs typeface="Times New Roman"/>
              </a:rPr>
              <a:t>v</a:t>
            </a:r>
            <a:r>
              <a:rPr dirty="0" baseline="4629" sz="1800" spc="-22">
                <a:latin typeface="Palatino Linotype"/>
                <a:cs typeface="Palatino Linotype"/>
              </a:rPr>
              <a:t>O</a:t>
            </a:r>
            <a:r>
              <a:rPr dirty="0" baseline="4629" sz="1800">
                <a:latin typeface="Palatino Linotype"/>
                <a:cs typeface="Palatino Linotype"/>
              </a:rPr>
              <a:t>1	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18360" y="3628644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39" h="90170">
                <a:moveTo>
                  <a:pt x="45719" y="89916"/>
                </a:moveTo>
                <a:lnTo>
                  <a:pt x="27646" y="86415"/>
                </a:lnTo>
                <a:lnTo>
                  <a:pt x="13144" y="76771"/>
                </a:lnTo>
                <a:lnTo>
                  <a:pt x="3500" y="62269"/>
                </a:lnTo>
                <a:lnTo>
                  <a:pt x="0" y="44196"/>
                </a:lnTo>
                <a:lnTo>
                  <a:pt x="3500" y="27003"/>
                </a:lnTo>
                <a:lnTo>
                  <a:pt x="13144" y="12954"/>
                </a:lnTo>
                <a:lnTo>
                  <a:pt x="27646" y="3476"/>
                </a:lnTo>
                <a:lnTo>
                  <a:pt x="45719" y="0"/>
                </a:lnTo>
                <a:lnTo>
                  <a:pt x="63150" y="3476"/>
                </a:lnTo>
                <a:lnTo>
                  <a:pt x="77724" y="12954"/>
                </a:lnTo>
                <a:lnTo>
                  <a:pt x="87725" y="27003"/>
                </a:lnTo>
                <a:lnTo>
                  <a:pt x="91439" y="44196"/>
                </a:lnTo>
                <a:lnTo>
                  <a:pt x="87725" y="62269"/>
                </a:lnTo>
                <a:lnTo>
                  <a:pt x="77724" y="76771"/>
                </a:lnTo>
                <a:lnTo>
                  <a:pt x="63150" y="86415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09216" y="3619500"/>
            <a:ext cx="109855" cy="108585"/>
          </a:xfrm>
          <a:custGeom>
            <a:avLst/>
            <a:gdLst/>
            <a:ahLst/>
            <a:cxnLst/>
            <a:rect l="l" t="t" r="r" b="b"/>
            <a:pathLst>
              <a:path w="109855" h="108585">
                <a:moveTo>
                  <a:pt x="67056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24384" y="99059"/>
                </a:lnTo>
                <a:lnTo>
                  <a:pt x="22859" y="99059"/>
                </a:lnTo>
                <a:lnTo>
                  <a:pt x="16764" y="92963"/>
                </a:lnTo>
                <a:lnTo>
                  <a:pt x="15240" y="92963"/>
                </a:lnTo>
                <a:lnTo>
                  <a:pt x="15240" y="91439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24384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33528" y="3047"/>
                </a:lnTo>
                <a:lnTo>
                  <a:pt x="42672" y="0"/>
                </a:lnTo>
                <a:lnTo>
                  <a:pt x="67056" y="0"/>
                </a:lnTo>
                <a:lnTo>
                  <a:pt x="74676" y="3047"/>
                </a:lnTo>
                <a:lnTo>
                  <a:pt x="76200" y="3047"/>
                </a:lnTo>
                <a:lnTo>
                  <a:pt x="76200" y="4571"/>
                </a:lnTo>
                <a:lnTo>
                  <a:pt x="83820" y="7619"/>
                </a:lnTo>
                <a:lnTo>
                  <a:pt x="85344" y="9143"/>
                </a:lnTo>
                <a:lnTo>
                  <a:pt x="92964" y="15239"/>
                </a:lnTo>
                <a:lnTo>
                  <a:pt x="94488" y="16763"/>
                </a:lnTo>
                <a:lnTo>
                  <a:pt x="95631" y="18287"/>
                </a:lnTo>
                <a:lnTo>
                  <a:pt x="48768" y="18287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lnTo>
                  <a:pt x="35052" y="24383"/>
                </a:lnTo>
                <a:lnTo>
                  <a:pt x="30988" y="27431"/>
                </a:lnTo>
                <a:lnTo>
                  <a:pt x="30480" y="27431"/>
                </a:lnTo>
                <a:lnTo>
                  <a:pt x="28956" y="28955"/>
                </a:lnTo>
                <a:lnTo>
                  <a:pt x="29260" y="28955"/>
                </a:lnTo>
                <a:lnTo>
                  <a:pt x="24384" y="35051"/>
                </a:lnTo>
                <a:lnTo>
                  <a:pt x="24993" y="35051"/>
                </a:lnTo>
                <a:lnTo>
                  <a:pt x="22250" y="39623"/>
                </a:lnTo>
                <a:lnTo>
                  <a:pt x="21336" y="39623"/>
                </a:lnTo>
                <a:lnTo>
                  <a:pt x="20116" y="45719"/>
                </a:lnTo>
                <a:lnTo>
                  <a:pt x="19812" y="45719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812" y="62483"/>
                </a:lnTo>
                <a:lnTo>
                  <a:pt x="20116" y="62483"/>
                </a:lnTo>
                <a:lnTo>
                  <a:pt x="21336" y="68579"/>
                </a:lnTo>
                <a:lnTo>
                  <a:pt x="22250" y="68579"/>
                </a:lnTo>
                <a:lnTo>
                  <a:pt x="24993" y="73151"/>
                </a:lnTo>
                <a:lnTo>
                  <a:pt x="24384" y="73151"/>
                </a:lnTo>
                <a:lnTo>
                  <a:pt x="30480" y="79247"/>
                </a:lnTo>
                <a:lnTo>
                  <a:pt x="28956" y="79247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6867"/>
                </a:lnTo>
                <a:lnTo>
                  <a:pt x="39624" y="86867"/>
                </a:lnTo>
                <a:lnTo>
                  <a:pt x="48768" y="89915"/>
                </a:lnTo>
                <a:lnTo>
                  <a:pt x="95631" y="89915"/>
                </a:lnTo>
                <a:lnTo>
                  <a:pt x="94488" y="91439"/>
                </a:lnTo>
                <a:lnTo>
                  <a:pt x="92964" y="92963"/>
                </a:lnTo>
                <a:lnTo>
                  <a:pt x="85344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6200" y="105155"/>
                </a:lnTo>
                <a:lnTo>
                  <a:pt x="74676" y="105155"/>
                </a:lnTo>
                <a:lnTo>
                  <a:pt x="67056" y="108203"/>
                </a:lnTo>
                <a:close/>
              </a:path>
              <a:path w="109855" h="108585">
                <a:moveTo>
                  <a:pt x="47244" y="19811"/>
                </a:moveTo>
                <a:lnTo>
                  <a:pt x="48768" y="18287"/>
                </a:lnTo>
                <a:lnTo>
                  <a:pt x="53339" y="18287"/>
                </a:lnTo>
                <a:lnTo>
                  <a:pt x="54864" y="18541"/>
                </a:lnTo>
                <a:lnTo>
                  <a:pt x="47244" y="19811"/>
                </a:lnTo>
                <a:close/>
              </a:path>
              <a:path w="109855" h="108585">
                <a:moveTo>
                  <a:pt x="54864" y="18541"/>
                </a:moveTo>
                <a:lnTo>
                  <a:pt x="53339" y="18287"/>
                </a:lnTo>
                <a:lnTo>
                  <a:pt x="56387" y="18287"/>
                </a:lnTo>
                <a:lnTo>
                  <a:pt x="54864" y="18541"/>
                </a:lnTo>
                <a:close/>
              </a:path>
              <a:path w="109855" h="108585">
                <a:moveTo>
                  <a:pt x="62484" y="19811"/>
                </a:moveTo>
                <a:lnTo>
                  <a:pt x="54864" y="18541"/>
                </a:lnTo>
                <a:lnTo>
                  <a:pt x="56387" y="18287"/>
                </a:lnTo>
                <a:lnTo>
                  <a:pt x="60960" y="18287"/>
                </a:lnTo>
                <a:lnTo>
                  <a:pt x="62484" y="19811"/>
                </a:lnTo>
                <a:close/>
              </a:path>
              <a:path w="109855" h="108585">
                <a:moveTo>
                  <a:pt x="80010" y="28384"/>
                </a:moveTo>
                <a:lnTo>
                  <a:pt x="74676" y="24383"/>
                </a:lnTo>
                <a:lnTo>
                  <a:pt x="76200" y="24383"/>
                </a:lnTo>
                <a:lnTo>
                  <a:pt x="67056" y="21335"/>
                </a:lnTo>
                <a:lnTo>
                  <a:pt x="70104" y="21335"/>
                </a:lnTo>
                <a:lnTo>
                  <a:pt x="60960" y="18287"/>
                </a:lnTo>
                <a:lnTo>
                  <a:pt x="95631" y="18287"/>
                </a:lnTo>
                <a:lnTo>
                  <a:pt x="99060" y="22859"/>
                </a:lnTo>
                <a:lnTo>
                  <a:pt x="100584" y="22859"/>
                </a:lnTo>
                <a:lnTo>
                  <a:pt x="100584" y="24383"/>
                </a:lnTo>
                <a:lnTo>
                  <a:pt x="102412" y="27431"/>
                </a:lnTo>
                <a:lnTo>
                  <a:pt x="79248" y="27431"/>
                </a:lnTo>
                <a:lnTo>
                  <a:pt x="80010" y="28384"/>
                </a:lnTo>
                <a:close/>
              </a:path>
              <a:path w="109855" h="108585">
                <a:moveTo>
                  <a:pt x="28956" y="28955"/>
                </a:moveTo>
                <a:lnTo>
                  <a:pt x="30480" y="27431"/>
                </a:lnTo>
                <a:lnTo>
                  <a:pt x="29718" y="28384"/>
                </a:lnTo>
                <a:lnTo>
                  <a:pt x="28956" y="28955"/>
                </a:lnTo>
                <a:close/>
              </a:path>
              <a:path w="109855" h="108585">
                <a:moveTo>
                  <a:pt x="29718" y="28384"/>
                </a:moveTo>
                <a:lnTo>
                  <a:pt x="30480" y="27431"/>
                </a:lnTo>
                <a:lnTo>
                  <a:pt x="30988" y="27431"/>
                </a:lnTo>
                <a:lnTo>
                  <a:pt x="29718" y="28384"/>
                </a:lnTo>
                <a:close/>
              </a:path>
              <a:path w="109855" h="108585">
                <a:moveTo>
                  <a:pt x="80772" y="28955"/>
                </a:moveTo>
                <a:lnTo>
                  <a:pt x="80010" y="28384"/>
                </a:lnTo>
                <a:lnTo>
                  <a:pt x="79248" y="27431"/>
                </a:lnTo>
                <a:lnTo>
                  <a:pt x="80772" y="28955"/>
                </a:lnTo>
                <a:close/>
              </a:path>
              <a:path w="109855" h="108585">
                <a:moveTo>
                  <a:pt x="103327" y="28955"/>
                </a:moveTo>
                <a:lnTo>
                  <a:pt x="80772" y="28955"/>
                </a:lnTo>
                <a:lnTo>
                  <a:pt x="79248" y="27431"/>
                </a:lnTo>
                <a:lnTo>
                  <a:pt x="102412" y="27431"/>
                </a:lnTo>
                <a:lnTo>
                  <a:pt x="103327" y="28955"/>
                </a:lnTo>
                <a:close/>
              </a:path>
              <a:path w="109855" h="108585">
                <a:moveTo>
                  <a:pt x="29260" y="28955"/>
                </a:moveTo>
                <a:lnTo>
                  <a:pt x="28956" y="28955"/>
                </a:lnTo>
                <a:lnTo>
                  <a:pt x="29718" y="28384"/>
                </a:lnTo>
                <a:lnTo>
                  <a:pt x="29260" y="28955"/>
                </a:lnTo>
                <a:close/>
              </a:path>
              <a:path w="109855" h="108585">
                <a:moveTo>
                  <a:pt x="105663" y="35051"/>
                </a:moveTo>
                <a:lnTo>
                  <a:pt x="85344" y="35051"/>
                </a:lnTo>
                <a:lnTo>
                  <a:pt x="80010" y="28384"/>
                </a:lnTo>
                <a:lnTo>
                  <a:pt x="80772" y="28955"/>
                </a:lnTo>
                <a:lnTo>
                  <a:pt x="103327" y="28955"/>
                </a:lnTo>
                <a:lnTo>
                  <a:pt x="105155" y="32003"/>
                </a:lnTo>
                <a:lnTo>
                  <a:pt x="105155" y="33527"/>
                </a:lnTo>
                <a:lnTo>
                  <a:pt x="105663" y="35051"/>
                </a:lnTo>
                <a:close/>
              </a:path>
              <a:path w="109855" h="108585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9855" h="108585">
                <a:moveTo>
                  <a:pt x="107696" y="41147"/>
                </a:moveTo>
                <a:lnTo>
                  <a:pt x="88391" y="41147"/>
                </a:lnTo>
                <a:lnTo>
                  <a:pt x="83820" y="33527"/>
                </a:lnTo>
                <a:lnTo>
                  <a:pt x="85344" y="35051"/>
                </a:lnTo>
                <a:lnTo>
                  <a:pt x="105663" y="35051"/>
                </a:lnTo>
                <a:lnTo>
                  <a:pt x="107696" y="41147"/>
                </a:lnTo>
                <a:close/>
              </a:path>
              <a:path w="109855" h="108585">
                <a:moveTo>
                  <a:pt x="21336" y="41147"/>
                </a:moveTo>
                <a:lnTo>
                  <a:pt x="21336" y="39623"/>
                </a:lnTo>
                <a:lnTo>
                  <a:pt x="22250" y="39623"/>
                </a:lnTo>
                <a:lnTo>
                  <a:pt x="21336" y="41147"/>
                </a:lnTo>
                <a:close/>
              </a:path>
              <a:path w="109855" h="108585">
                <a:moveTo>
                  <a:pt x="89916" y="47243"/>
                </a:moveTo>
                <a:lnTo>
                  <a:pt x="86868" y="39623"/>
                </a:lnTo>
                <a:lnTo>
                  <a:pt x="88391" y="41147"/>
                </a:lnTo>
                <a:lnTo>
                  <a:pt x="107696" y="41147"/>
                </a:lnTo>
                <a:lnTo>
                  <a:pt x="108204" y="42671"/>
                </a:lnTo>
                <a:lnTo>
                  <a:pt x="108204" y="44195"/>
                </a:lnTo>
                <a:lnTo>
                  <a:pt x="108457" y="45719"/>
                </a:lnTo>
                <a:lnTo>
                  <a:pt x="89916" y="45719"/>
                </a:lnTo>
                <a:lnTo>
                  <a:pt x="89916" y="47243"/>
                </a:lnTo>
                <a:close/>
              </a:path>
              <a:path w="109855" h="108585">
                <a:moveTo>
                  <a:pt x="19812" y="47243"/>
                </a:moveTo>
                <a:lnTo>
                  <a:pt x="19812" y="45719"/>
                </a:lnTo>
                <a:lnTo>
                  <a:pt x="20116" y="45719"/>
                </a:lnTo>
                <a:lnTo>
                  <a:pt x="19812" y="47243"/>
                </a:lnTo>
                <a:close/>
              </a:path>
              <a:path w="109855" h="108585">
                <a:moveTo>
                  <a:pt x="108457" y="62483"/>
                </a:moveTo>
                <a:lnTo>
                  <a:pt x="89916" y="62483"/>
                </a:lnTo>
                <a:lnTo>
                  <a:pt x="89916" y="45719"/>
                </a:lnTo>
                <a:lnTo>
                  <a:pt x="108457" y="45719"/>
                </a:lnTo>
                <a:lnTo>
                  <a:pt x="109728" y="53339"/>
                </a:lnTo>
                <a:lnTo>
                  <a:pt x="109728" y="54863"/>
                </a:lnTo>
                <a:lnTo>
                  <a:pt x="108457" y="62483"/>
                </a:lnTo>
                <a:close/>
              </a:path>
              <a:path w="109855" h="108585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9855" h="108585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9855" h="108585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9855" h="108585">
                <a:moveTo>
                  <a:pt x="20116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116" y="62483"/>
                </a:lnTo>
                <a:close/>
              </a:path>
              <a:path w="109855" h="108585">
                <a:moveTo>
                  <a:pt x="86868" y="68579"/>
                </a:moveTo>
                <a:lnTo>
                  <a:pt x="89916" y="60959"/>
                </a:lnTo>
                <a:lnTo>
                  <a:pt x="89916" y="62483"/>
                </a:lnTo>
                <a:lnTo>
                  <a:pt x="108457" y="62483"/>
                </a:lnTo>
                <a:lnTo>
                  <a:pt x="108204" y="64007"/>
                </a:lnTo>
                <a:lnTo>
                  <a:pt x="108204" y="65531"/>
                </a:lnTo>
                <a:lnTo>
                  <a:pt x="107696" y="67055"/>
                </a:lnTo>
                <a:lnTo>
                  <a:pt x="88391" y="67055"/>
                </a:lnTo>
                <a:lnTo>
                  <a:pt x="86868" y="68579"/>
                </a:lnTo>
                <a:close/>
              </a:path>
              <a:path w="109855" h="108585">
                <a:moveTo>
                  <a:pt x="22250" y="68579"/>
                </a:moveTo>
                <a:lnTo>
                  <a:pt x="21336" y="68579"/>
                </a:lnTo>
                <a:lnTo>
                  <a:pt x="21336" y="67055"/>
                </a:lnTo>
                <a:lnTo>
                  <a:pt x="22250" y="68579"/>
                </a:lnTo>
                <a:close/>
              </a:path>
              <a:path w="109855" h="108585">
                <a:moveTo>
                  <a:pt x="83820" y="74675"/>
                </a:moveTo>
                <a:lnTo>
                  <a:pt x="88391" y="67055"/>
                </a:lnTo>
                <a:lnTo>
                  <a:pt x="107696" y="67055"/>
                </a:lnTo>
                <a:lnTo>
                  <a:pt x="105664" y="73151"/>
                </a:lnTo>
                <a:lnTo>
                  <a:pt x="85344" y="73151"/>
                </a:lnTo>
                <a:lnTo>
                  <a:pt x="83820" y="74675"/>
                </a:lnTo>
                <a:close/>
              </a:path>
              <a:path w="109855" h="108585">
                <a:moveTo>
                  <a:pt x="25908" y="74675"/>
                </a:moveTo>
                <a:lnTo>
                  <a:pt x="24384" y="73151"/>
                </a:lnTo>
                <a:lnTo>
                  <a:pt x="24993" y="73151"/>
                </a:lnTo>
                <a:lnTo>
                  <a:pt x="25908" y="74675"/>
                </a:lnTo>
                <a:close/>
              </a:path>
              <a:path w="109855" h="108585">
                <a:moveTo>
                  <a:pt x="95631" y="89915"/>
                </a:moveTo>
                <a:lnTo>
                  <a:pt x="60960" y="89915"/>
                </a:lnTo>
                <a:lnTo>
                  <a:pt x="70104" y="86867"/>
                </a:lnTo>
                <a:lnTo>
                  <a:pt x="67056" y="86867"/>
                </a:lnTo>
                <a:lnTo>
                  <a:pt x="76200" y="83819"/>
                </a:lnTo>
                <a:lnTo>
                  <a:pt x="74676" y="83819"/>
                </a:lnTo>
                <a:lnTo>
                  <a:pt x="80772" y="79247"/>
                </a:lnTo>
                <a:lnTo>
                  <a:pt x="79248" y="79247"/>
                </a:lnTo>
                <a:lnTo>
                  <a:pt x="85344" y="73151"/>
                </a:lnTo>
                <a:lnTo>
                  <a:pt x="105664" y="73151"/>
                </a:lnTo>
                <a:lnTo>
                  <a:pt x="105155" y="74675"/>
                </a:lnTo>
                <a:lnTo>
                  <a:pt x="105155" y="76199"/>
                </a:lnTo>
                <a:lnTo>
                  <a:pt x="100584" y="83819"/>
                </a:lnTo>
                <a:lnTo>
                  <a:pt x="100584" y="85343"/>
                </a:lnTo>
                <a:lnTo>
                  <a:pt x="99060" y="85343"/>
                </a:lnTo>
                <a:lnTo>
                  <a:pt x="95631" y="89915"/>
                </a:lnTo>
                <a:close/>
              </a:path>
              <a:path w="109855" h="108585">
                <a:moveTo>
                  <a:pt x="53339" y="89915"/>
                </a:moveTo>
                <a:lnTo>
                  <a:pt x="48768" y="89915"/>
                </a:lnTo>
                <a:lnTo>
                  <a:pt x="47244" y="88391"/>
                </a:lnTo>
                <a:lnTo>
                  <a:pt x="54864" y="89661"/>
                </a:lnTo>
                <a:lnTo>
                  <a:pt x="53339" y="89915"/>
                </a:lnTo>
                <a:close/>
              </a:path>
              <a:path w="109855" h="108585">
                <a:moveTo>
                  <a:pt x="60960" y="89915"/>
                </a:moveTo>
                <a:lnTo>
                  <a:pt x="56387" y="89915"/>
                </a:lnTo>
                <a:lnTo>
                  <a:pt x="54864" y="89661"/>
                </a:lnTo>
                <a:lnTo>
                  <a:pt x="62484" y="88391"/>
                </a:lnTo>
                <a:lnTo>
                  <a:pt x="60960" y="89915"/>
                </a:lnTo>
                <a:close/>
              </a:path>
              <a:path w="109855" h="108585">
                <a:moveTo>
                  <a:pt x="56387" y="89915"/>
                </a:moveTo>
                <a:lnTo>
                  <a:pt x="53339" y="89915"/>
                </a:lnTo>
                <a:lnTo>
                  <a:pt x="54864" y="89661"/>
                </a:lnTo>
                <a:lnTo>
                  <a:pt x="56387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82467" y="32141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70">
                <a:moveTo>
                  <a:pt x="45719" y="89916"/>
                </a:moveTo>
                <a:lnTo>
                  <a:pt x="27646" y="86439"/>
                </a:lnTo>
                <a:lnTo>
                  <a:pt x="13144" y="76962"/>
                </a:lnTo>
                <a:lnTo>
                  <a:pt x="3500" y="62912"/>
                </a:lnTo>
                <a:lnTo>
                  <a:pt x="0" y="45720"/>
                </a:lnTo>
                <a:lnTo>
                  <a:pt x="3500" y="27646"/>
                </a:lnTo>
                <a:lnTo>
                  <a:pt x="13144" y="13144"/>
                </a:lnTo>
                <a:lnTo>
                  <a:pt x="27646" y="3500"/>
                </a:lnTo>
                <a:lnTo>
                  <a:pt x="45719" y="0"/>
                </a:lnTo>
                <a:lnTo>
                  <a:pt x="62912" y="3500"/>
                </a:lnTo>
                <a:lnTo>
                  <a:pt x="76962" y="13144"/>
                </a:lnTo>
                <a:lnTo>
                  <a:pt x="86439" y="27646"/>
                </a:lnTo>
                <a:lnTo>
                  <a:pt x="89916" y="45720"/>
                </a:lnTo>
                <a:lnTo>
                  <a:pt x="86439" y="62912"/>
                </a:lnTo>
                <a:lnTo>
                  <a:pt x="76962" y="76962"/>
                </a:lnTo>
                <a:lnTo>
                  <a:pt x="62912" y="86439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73324" y="3204971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83820" y="9143"/>
                </a:moveTo>
                <a:lnTo>
                  <a:pt x="24384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33528" y="3047"/>
                </a:lnTo>
                <a:lnTo>
                  <a:pt x="42672" y="1523"/>
                </a:lnTo>
                <a:lnTo>
                  <a:pt x="42672" y="0"/>
                </a:lnTo>
                <a:lnTo>
                  <a:pt x="65532" y="0"/>
                </a:lnTo>
                <a:lnTo>
                  <a:pt x="65532" y="1523"/>
                </a:lnTo>
                <a:lnTo>
                  <a:pt x="74676" y="3047"/>
                </a:lnTo>
                <a:lnTo>
                  <a:pt x="76200" y="4571"/>
                </a:lnTo>
                <a:lnTo>
                  <a:pt x="83820" y="7619"/>
                </a:lnTo>
                <a:lnTo>
                  <a:pt x="83820" y="9143"/>
                </a:lnTo>
                <a:close/>
              </a:path>
              <a:path w="108585" h="109854">
                <a:moveTo>
                  <a:pt x="33528" y="24383"/>
                </a:move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7244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close/>
              </a:path>
              <a:path w="108585" h="109854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5" h="109854">
                <a:moveTo>
                  <a:pt x="99060" y="24383"/>
                </a:moveTo>
                <a:lnTo>
                  <a:pt x="74676" y="24383"/>
                </a:lnTo>
                <a:lnTo>
                  <a:pt x="67056" y="21335"/>
                </a:lnTo>
                <a:lnTo>
                  <a:pt x="68580" y="21335"/>
                </a:lnTo>
                <a:lnTo>
                  <a:pt x="60960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4488" y="18287"/>
                </a:lnTo>
                <a:lnTo>
                  <a:pt x="99060" y="22859"/>
                </a:lnTo>
                <a:lnTo>
                  <a:pt x="99060" y="24383"/>
                </a:lnTo>
                <a:close/>
              </a:path>
              <a:path w="108585" h="109854">
                <a:moveTo>
                  <a:pt x="76200" y="105155"/>
                </a:move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16764" y="92963"/>
                </a:lnTo>
                <a:lnTo>
                  <a:pt x="15240" y="92963"/>
                </a:lnTo>
                <a:lnTo>
                  <a:pt x="9144" y="85343"/>
                </a:lnTo>
                <a:lnTo>
                  <a:pt x="7620" y="83819"/>
                </a:lnTo>
                <a:lnTo>
                  <a:pt x="4572" y="76199"/>
                </a:lnTo>
                <a:lnTo>
                  <a:pt x="3048" y="76199"/>
                </a:lnTo>
                <a:lnTo>
                  <a:pt x="3048" y="74675"/>
                </a:lnTo>
                <a:lnTo>
                  <a:pt x="0" y="65531"/>
                </a:lnTo>
                <a:lnTo>
                  <a:pt x="0" y="42671"/>
                </a:lnTo>
                <a:lnTo>
                  <a:pt x="3048" y="33527"/>
                </a:lnTo>
                <a:lnTo>
                  <a:pt x="3048" y="32003"/>
                </a:lnTo>
                <a:lnTo>
                  <a:pt x="4572" y="32003"/>
                </a:lnTo>
                <a:lnTo>
                  <a:pt x="7620" y="24383"/>
                </a:lnTo>
                <a:lnTo>
                  <a:pt x="35052" y="24383"/>
                </a:lnTo>
                <a:lnTo>
                  <a:pt x="27432" y="28955"/>
                </a:lnTo>
                <a:lnTo>
                  <a:pt x="28956" y="28955"/>
                </a:lnTo>
                <a:lnTo>
                  <a:pt x="25527" y="33527"/>
                </a:lnTo>
                <a:lnTo>
                  <a:pt x="24384" y="33527"/>
                </a:lnTo>
                <a:lnTo>
                  <a:pt x="21945" y="39623"/>
                </a:lnTo>
                <a:lnTo>
                  <a:pt x="21336" y="39623"/>
                </a:lnTo>
                <a:lnTo>
                  <a:pt x="18288" y="47243"/>
                </a:lnTo>
                <a:lnTo>
                  <a:pt x="19558" y="47243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558" y="60959"/>
                </a:lnTo>
                <a:lnTo>
                  <a:pt x="18288" y="60959"/>
                </a:lnTo>
                <a:lnTo>
                  <a:pt x="21336" y="68579"/>
                </a:lnTo>
                <a:lnTo>
                  <a:pt x="21945" y="68579"/>
                </a:lnTo>
                <a:lnTo>
                  <a:pt x="24384" y="74675"/>
                </a:lnTo>
                <a:lnTo>
                  <a:pt x="25298" y="74675"/>
                </a:lnTo>
                <a:lnTo>
                  <a:pt x="28041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972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6867"/>
                </a:lnTo>
                <a:lnTo>
                  <a:pt x="39624" y="86867"/>
                </a:lnTo>
                <a:lnTo>
                  <a:pt x="47244" y="89915"/>
                </a:lnTo>
                <a:lnTo>
                  <a:pt x="95402" y="89915"/>
                </a:lnTo>
                <a:lnTo>
                  <a:pt x="92964" y="92963"/>
                </a:lnTo>
                <a:lnTo>
                  <a:pt x="85344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6200" y="105155"/>
                </a:lnTo>
                <a:close/>
              </a:path>
              <a:path w="108585" h="109854">
                <a:moveTo>
                  <a:pt x="83820" y="35051"/>
                </a:moveTo>
                <a:lnTo>
                  <a:pt x="79248" y="28955"/>
                </a:lnTo>
                <a:lnTo>
                  <a:pt x="80772" y="28955"/>
                </a:lnTo>
                <a:lnTo>
                  <a:pt x="73152" y="24383"/>
                </a:lnTo>
                <a:lnTo>
                  <a:pt x="100584" y="24383"/>
                </a:lnTo>
                <a:lnTo>
                  <a:pt x="103632" y="32003"/>
                </a:lnTo>
                <a:lnTo>
                  <a:pt x="105155" y="32003"/>
                </a:lnTo>
                <a:lnTo>
                  <a:pt x="105155" y="33527"/>
                </a:lnTo>
                <a:lnTo>
                  <a:pt x="83820" y="33527"/>
                </a:lnTo>
                <a:lnTo>
                  <a:pt x="83820" y="35051"/>
                </a:lnTo>
                <a:close/>
              </a:path>
              <a:path w="108585" h="109854">
                <a:moveTo>
                  <a:pt x="24384" y="35051"/>
                </a:moveTo>
                <a:lnTo>
                  <a:pt x="24384" y="33527"/>
                </a:lnTo>
                <a:lnTo>
                  <a:pt x="25527" y="33527"/>
                </a:lnTo>
                <a:lnTo>
                  <a:pt x="24384" y="35051"/>
                </a:lnTo>
                <a:close/>
              </a:path>
              <a:path w="108585" h="109854">
                <a:moveTo>
                  <a:pt x="86868" y="41147"/>
                </a:moveTo>
                <a:lnTo>
                  <a:pt x="83820" y="33527"/>
                </a:lnTo>
                <a:lnTo>
                  <a:pt x="105155" y="33527"/>
                </a:lnTo>
                <a:lnTo>
                  <a:pt x="107188" y="39623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108585" h="109854">
                <a:moveTo>
                  <a:pt x="21336" y="41147"/>
                </a:moveTo>
                <a:lnTo>
                  <a:pt x="21336" y="39623"/>
                </a:lnTo>
                <a:lnTo>
                  <a:pt x="21945" y="39623"/>
                </a:lnTo>
                <a:lnTo>
                  <a:pt x="21336" y="41147"/>
                </a:lnTo>
                <a:close/>
              </a:path>
              <a:path w="108585" h="109854">
                <a:moveTo>
                  <a:pt x="108204" y="47243"/>
                </a:moveTo>
                <a:lnTo>
                  <a:pt x="89916" y="47243"/>
                </a:lnTo>
                <a:lnTo>
                  <a:pt x="86868" y="39623"/>
                </a:lnTo>
                <a:lnTo>
                  <a:pt x="107188" y="39623"/>
                </a:lnTo>
                <a:lnTo>
                  <a:pt x="108204" y="42671"/>
                </a:lnTo>
                <a:lnTo>
                  <a:pt x="108204" y="47243"/>
                </a:lnTo>
                <a:close/>
              </a:path>
              <a:path w="108585" h="109854">
                <a:moveTo>
                  <a:pt x="19558" y="47243"/>
                </a:moveTo>
                <a:lnTo>
                  <a:pt x="18288" y="47243"/>
                </a:lnTo>
                <a:lnTo>
                  <a:pt x="19812" y="45719"/>
                </a:lnTo>
                <a:lnTo>
                  <a:pt x="19558" y="47243"/>
                </a:lnTo>
                <a:close/>
              </a:path>
              <a:path w="108585" h="109854">
                <a:moveTo>
                  <a:pt x="89788" y="54101"/>
                </a:moveTo>
                <a:lnTo>
                  <a:pt x="88391" y="45719"/>
                </a:lnTo>
                <a:lnTo>
                  <a:pt x="89916" y="47243"/>
                </a:lnTo>
                <a:lnTo>
                  <a:pt x="108204" y="47243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5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5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5" h="109854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5" h="109854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5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5" h="109854">
                <a:moveTo>
                  <a:pt x="88391" y="62483"/>
                </a:move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60959"/>
                </a:lnTo>
                <a:lnTo>
                  <a:pt x="89916" y="60959"/>
                </a:lnTo>
                <a:lnTo>
                  <a:pt x="88391" y="62483"/>
                </a:lnTo>
                <a:close/>
              </a:path>
              <a:path w="108585" h="109854">
                <a:moveTo>
                  <a:pt x="19812" y="62483"/>
                </a:moveTo>
                <a:lnTo>
                  <a:pt x="18288" y="60959"/>
                </a:lnTo>
                <a:lnTo>
                  <a:pt x="19558" y="60959"/>
                </a:lnTo>
                <a:lnTo>
                  <a:pt x="19812" y="62483"/>
                </a:lnTo>
                <a:close/>
              </a:path>
              <a:path w="108585" h="109854">
                <a:moveTo>
                  <a:pt x="107188" y="68579"/>
                </a:moveTo>
                <a:lnTo>
                  <a:pt x="86868" y="68579"/>
                </a:lnTo>
                <a:lnTo>
                  <a:pt x="89916" y="60959"/>
                </a:lnTo>
                <a:lnTo>
                  <a:pt x="108204" y="60959"/>
                </a:lnTo>
                <a:lnTo>
                  <a:pt x="108204" y="65531"/>
                </a:lnTo>
                <a:lnTo>
                  <a:pt x="107188" y="68579"/>
                </a:lnTo>
                <a:close/>
              </a:path>
              <a:path w="108585" h="109854">
                <a:moveTo>
                  <a:pt x="21945" y="68579"/>
                </a:moveTo>
                <a:lnTo>
                  <a:pt x="21336" y="68579"/>
                </a:lnTo>
                <a:lnTo>
                  <a:pt x="21336" y="67055"/>
                </a:lnTo>
                <a:lnTo>
                  <a:pt x="21945" y="68579"/>
                </a:lnTo>
                <a:close/>
              </a:path>
              <a:path w="108585" h="109854">
                <a:moveTo>
                  <a:pt x="105155" y="74675"/>
                </a:moveTo>
                <a:lnTo>
                  <a:pt x="83820" y="74675"/>
                </a:lnTo>
                <a:lnTo>
                  <a:pt x="86868" y="67055"/>
                </a:lnTo>
                <a:lnTo>
                  <a:pt x="86868" y="68579"/>
                </a:lnTo>
                <a:lnTo>
                  <a:pt x="107188" y="68579"/>
                </a:lnTo>
                <a:lnTo>
                  <a:pt x="105155" y="74675"/>
                </a:lnTo>
                <a:close/>
              </a:path>
              <a:path w="108585" h="109854">
                <a:moveTo>
                  <a:pt x="25298" y="74675"/>
                </a:moveTo>
                <a:lnTo>
                  <a:pt x="24384" y="74675"/>
                </a:lnTo>
                <a:lnTo>
                  <a:pt x="24384" y="73151"/>
                </a:lnTo>
                <a:lnTo>
                  <a:pt x="25298" y="74675"/>
                </a:lnTo>
                <a:close/>
              </a:path>
              <a:path w="108585" h="109854">
                <a:moveTo>
                  <a:pt x="79819" y="79819"/>
                </a:moveTo>
                <a:lnTo>
                  <a:pt x="83820" y="73151"/>
                </a:lnTo>
                <a:lnTo>
                  <a:pt x="83820" y="74675"/>
                </a:lnTo>
                <a:lnTo>
                  <a:pt x="105155" y="74675"/>
                </a:lnTo>
                <a:lnTo>
                  <a:pt x="105155" y="76199"/>
                </a:lnTo>
                <a:lnTo>
                  <a:pt x="103632" y="76199"/>
                </a:lnTo>
                <a:lnTo>
                  <a:pt x="102412" y="79247"/>
                </a:lnTo>
                <a:lnTo>
                  <a:pt x="80772" y="79247"/>
                </a:lnTo>
                <a:lnTo>
                  <a:pt x="79819" y="79819"/>
                </a:lnTo>
                <a:close/>
              </a:path>
              <a:path w="108585" h="109854">
                <a:moveTo>
                  <a:pt x="28956" y="80771"/>
                </a:moveTo>
                <a:lnTo>
                  <a:pt x="27432" y="79247"/>
                </a:lnTo>
                <a:lnTo>
                  <a:pt x="28384" y="79819"/>
                </a:lnTo>
                <a:lnTo>
                  <a:pt x="28956" y="80771"/>
                </a:lnTo>
                <a:close/>
              </a:path>
              <a:path w="108585" h="109854">
                <a:moveTo>
                  <a:pt x="28384" y="79819"/>
                </a:moveTo>
                <a:lnTo>
                  <a:pt x="27432" y="79247"/>
                </a:lnTo>
                <a:lnTo>
                  <a:pt x="28041" y="79247"/>
                </a:lnTo>
                <a:lnTo>
                  <a:pt x="28384" y="79819"/>
                </a:lnTo>
                <a:close/>
              </a:path>
              <a:path w="108585" h="109854">
                <a:moveTo>
                  <a:pt x="79248" y="80771"/>
                </a:moveTo>
                <a:lnTo>
                  <a:pt x="79819" y="79819"/>
                </a:lnTo>
                <a:lnTo>
                  <a:pt x="80772" y="79247"/>
                </a:lnTo>
                <a:lnTo>
                  <a:pt x="79248" y="80771"/>
                </a:lnTo>
                <a:close/>
              </a:path>
              <a:path w="108585" h="109854">
                <a:moveTo>
                  <a:pt x="101803" y="80771"/>
                </a:moveTo>
                <a:lnTo>
                  <a:pt x="79248" y="80771"/>
                </a:lnTo>
                <a:lnTo>
                  <a:pt x="80772" y="79247"/>
                </a:lnTo>
                <a:lnTo>
                  <a:pt x="102412" y="79247"/>
                </a:lnTo>
                <a:lnTo>
                  <a:pt x="101803" y="80771"/>
                </a:lnTo>
                <a:close/>
              </a:path>
              <a:path w="108585" h="109854">
                <a:moveTo>
                  <a:pt x="29972" y="80771"/>
                </a:moveTo>
                <a:lnTo>
                  <a:pt x="28956" y="80771"/>
                </a:lnTo>
                <a:lnTo>
                  <a:pt x="28384" y="79819"/>
                </a:lnTo>
                <a:lnTo>
                  <a:pt x="29972" y="80771"/>
                </a:lnTo>
                <a:close/>
              </a:path>
              <a:path w="108585" h="109854">
                <a:moveTo>
                  <a:pt x="95402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6867"/>
                </a:lnTo>
                <a:lnTo>
                  <a:pt x="74676" y="83819"/>
                </a:lnTo>
                <a:lnTo>
                  <a:pt x="73152" y="83819"/>
                </a:lnTo>
                <a:lnTo>
                  <a:pt x="79819" y="79819"/>
                </a:lnTo>
                <a:lnTo>
                  <a:pt x="79248" y="80771"/>
                </a:lnTo>
                <a:lnTo>
                  <a:pt x="101803" y="80771"/>
                </a:lnTo>
                <a:lnTo>
                  <a:pt x="100584" y="83819"/>
                </a:lnTo>
                <a:lnTo>
                  <a:pt x="99060" y="85343"/>
                </a:lnTo>
                <a:lnTo>
                  <a:pt x="95402" y="89915"/>
                </a:lnTo>
                <a:close/>
              </a:path>
              <a:path w="108585" h="109854">
                <a:moveTo>
                  <a:pt x="53339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4102" y="89788"/>
                </a:lnTo>
                <a:lnTo>
                  <a:pt x="53339" y="89915"/>
                </a:lnTo>
                <a:close/>
              </a:path>
              <a:path w="108585" h="109854">
                <a:moveTo>
                  <a:pt x="60960" y="89915"/>
                </a:moveTo>
                <a:lnTo>
                  <a:pt x="54864" y="89915"/>
                </a:lnTo>
                <a:lnTo>
                  <a:pt x="54102" y="89788"/>
                </a:lnTo>
                <a:lnTo>
                  <a:pt x="62484" y="88391"/>
                </a:lnTo>
                <a:lnTo>
                  <a:pt x="60960" y="89915"/>
                </a:lnTo>
                <a:close/>
              </a:path>
              <a:path w="108585" h="109854">
                <a:moveTo>
                  <a:pt x="54864" y="89915"/>
                </a:moveTo>
                <a:lnTo>
                  <a:pt x="53339" y="89915"/>
                </a:lnTo>
                <a:lnTo>
                  <a:pt x="54102" y="89788"/>
                </a:lnTo>
                <a:lnTo>
                  <a:pt x="54864" y="89915"/>
                </a:lnTo>
                <a:close/>
              </a:path>
              <a:path w="108585" h="109854">
                <a:moveTo>
                  <a:pt x="65532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5" h="109854">
                <a:moveTo>
                  <a:pt x="54864" y="109727"/>
                </a:moveTo>
                <a:lnTo>
                  <a:pt x="53339" y="109727"/>
                </a:lnTo>
                <a:lnTo>
                  <a:pt x="53339" y="108203"/>
                </a:lnTo>
                <a:lnTo>
                  <a:pt x="54864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15867" y="32141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5719" y="89916"/>
                </a:moveTo>
                <a:lnTo>
                  <a:pt x="27646" y="86439"/>
                </a:lnTo>
                <a:lnTo>
                  <a:pt x="13144" y="76962"/>
                </a:lnTo>
                <a:lnTo>
                  <a:pt x="3500" y="62912"/>
                </a:lnTo>
                <a:lnTo>
                  <a:pt x="0" y="45720"/>
                </a:lnTo>
                <a:lnTo>
                  <a:pt x="3500" y="27646"/>
                </a:lnTo>
                <a:lnTo>
                  <a:pt x="13144" y="13144"/>
                </a:lnTo>
                <a:lnTo>
                  <a:pt x="27646" y="3500"/>
                </a:lnTo>
                <a:lnTo>
                  <a:pt x="45719" y="0"/>
                </a:lnTo>
                <a:lnTo>
                  <a:pt x="62912" y="3500"/>
                </a:lnTo>
                <a:lnTo>
                  <a:pt x="76962" y="13144"/>
                </a:lnTo>
                <a:lnTo>
                  <a:pt x="86439" y="27646"/>
                </a:lnTo>
                <a:lnTo>
                  <a:pt x="89916" y="45720"/>
                </a:lnTo>
                <a:lnTo>
                  <a:pt x="86439" y="62912"/>
                </a:lnTo>
                <a:lnTo>
                  <a:pt x="76962" y="76962"/>
                </a:lnTo>
                <a:lnTo>
                  <a:pt x="62912" y="86439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06723" y="3204971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83820" y="9143"/>
                </a:moveTo>
                <a:lnTo>
                  <a:pt x="24384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33528" y="3047"/>
                </a:lnTo>
                <a:lnTo>
                  <a:pt x="42672" y="1523"/>
                </a:lnTo>
                <a:lnTo>
                  <a:pt x="42672" y="0"/>
                </a:lnTo>
                <a:lnTo>
                  <a:pt x="65532" y="0"/>
                </a:lnTo>
                <a:lnTo>
                  <a:pt x="65532" y="1523"/>
                </a:lnTo>
                <a:lnTo>
                  <a:pt x="74676" y="3047"/>
                </a:lnTo>
                <a:lnTo>
                  <a:pt x="76200" y="4571"/>
                </a:lnTo>
                <a:lnTo>
                  <a:pt x="83820" y="7619"/>
                </a:lnTo>
                <a:lnTo>
                  <a:pt x="83820" y="9143"/>
                </a:lnTo>
                <a:close/>
              </a:path>
              <a:path w="108585" h="109854">
                <a:moveTo>
                  <a:pt x="33528" y="24383"/>
                </a:move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7244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close/>
              </a:path>
              <a:path w="108585" h="109854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5" h="109854">
                <a:moveTo>
                  <a:pt x="99060" y="24383"/>
                </a:moveTo>
                <a:lnTo>
                  <a:pt x="74676" y="24383"/>
                </a:lnTo>
                <a:lnTo>
                  <a:pt x="67056" y="21335"/>
                </a:lnTo>
                <a:lnTo>
                  <a:pt x="68580" y="21335"/>
                </a:lnTo>
                <a:lnTo>
                  <a:pt x="60960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4488" y="18287"/>
                </a:lnTo>
                <a:lnTo>
                  <a:pt x="99060" y="22859"/>
                </a:lnTo>
                <a:lnTo>
                  <a:pt x="99060" y="24383"/>
                </a:lnTo>
                <a:close/>
              </a:path>
              <a:path w="108585" h="109854">
                <a:moveTo>
                  <a:pt x="76200" y="105155"/>
                </a:move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16764" y="92963"/>
                </a:lnTo>
                <a:lnTo>
                  <a:pt x="15240" y="92963"/>
                </a:lnTo>
                <a:lnTo>
                  <a:pt x="9144" y="85343"/>
                </a:lnTo>
                <a:lnTo>
                  <a:pt x="7620" y="83819"/>
                </a:lnTo>
                <a:lnTo>
                  <a:pt x="4572" y="76199"/>
                </a:lnTo>
                <a:lnTo>
                  <a:pt x="3048" y="76199"/>
                </a:lnTo>
                <a:lnTo>
                  <a:pt x="3048" y="74675"/>
                </a:lnTo>
                <a:lnTo>
                  <a:pt x="0" y="65531"/>
                </a:lnTo>
                <a:lnTo>
                  <a:pt x="0" y="42671"/>
                </a:lnTo>
                <a:lnTo>
                  <a:pt x="3048" y="33527"/>
                </a:lnTo>
                <a:lnTo>
                  <a:pt x="3048" y="32003"/>
                </a:lnTo>
                <a:lnTo>
                  <a:pt x="4572" y="32003"/>
                </a:lnTo>
                <a:lnTo>
                  <a:pt x="7620" y="24383"/>
                </a:lnTo>
                <a:lnTo>
                  <a:pt x="35052" y="24383"/>
                </a:lnTo>
                <a:lnTo>
                  <a:pt x="27432" y="28955"/>
                </a:lnTo>
                <a:lnTo>
                  <a:pt x="28956" y="28955"/>
                </a:lnTo>
                <a:lnTo>
                  <a:pt x="25527" y="33527"/>
                </a:lnTo>
                <a:lnTo>
                  <a:pt x="24384" y="33527"/>
                </a:lnTo>
                <a:lnTo>
                  <a:pt x="21945" y="39623"/>
                </a:lnTo>
                <a:lnTo>
                  <a:pt x="21336" y="39623"/>
                </a:lnTo>
                <a:lnTo>
                  <a:pt x="18288" y="47243"/>
                </a:lnTo>
                <a:lnTo>
                  <a:pt x="19558" y="47243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558" y="60959"/>
                </a:lnTo>
                <a:lnTo>
                  <a:pt x="18288" y="60959"/>
                </a:lnTo>
                <a:lnTo>
                  <a:pt x="21336" y="68579"/>
                </a:lnTo>
                <a:lnTo>
                  <a:pt x="21945" y="68579"/>
                </a:lnTo>
                <a:lnTo>
                  <a:pt x="24384" y="74675"/>
                </a:lnTo>
                <a:lnTo>
                  <a:pt x="25298" y="74675"/>
                </a:lnTo>
                <a:lnTo>
                  <a:pt x="28041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972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6867"/>
                </a:lnTo>
                <a:lnTo>
                  <a:pt x="39624" y="86867"/>
                </a:lnTo>
                <a:lnTo>
                  <a:pt x="47244" y="89915"/>
                </a:lnTo>
                <a:lnTo>
                  <a:pt x="95402" y="89915"/>
                </a:lnTo>
                <a:lnTo>
                  <a:pt x="92964" y="92963"/>
                </a:lnTo>
                <a:lnTo>
                  <a:pt x="85344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6200" y="105155"/>
                </a:lnTo>
                <a:close/>
              </a:path>
              <a:path w="108585" h="109854">
                <a:moveTo>
                  <a:pt x="83820" y="35051"/>
                </a:moveTo>
                <a:lnTo>
                  <a:pt x="79248" y="28955"/>
                </a:lnTo>
                <a:lnTo>
                  <a:pt x="80772" y="28955"/>
                </a:lnTo>
                <a:lnTo>
                  <a:pt x="73152" y="24383"/>
                </a:lnTo>
                <a:lnTo>
                  <a:pt x="100584" y="24383"/>
                </a:lnTo>
                <a:lnTo>
                  <a:pt x="103632" y="32003"/>
                </a:lnTo>
                <a:lnTo>
                  <a:pt x="105155" y="32003"/>
                </a:lnTo>
                <a:lnTo>
                  <a:pt x="105155" y="33527"/>
                </a:lnTo>
                <a:lnTo>
                  <a:pt x="83820" y="33527"/>
                </a:lnTo>
                <a:lnTo>
                  <a:pt x="83820" y="35051"/>
                </a:lnTo>
                <a:close/>
              </a:path>
              <a:path w="108585" h="109854">
                <a:moveTo>
                  <a:pt x="24384" y="35051"/>
                </a:moveTo>
                <a:lnTo>
                  <a:pt x="24384" y="33527"/>
                </a:lnTo>
                <a:lnTo>
                  <a:pt x="25527" y="33527"/>
                </a:lnTo>
                <a:lnTo>
                  <a:pt x="24384" y="35051"/>
                </a:lnTo>
                <a:close/>
              </a:path>
              <a:path w="108585" h="109854">
                <a:moveTo>
                  <a:pt x="86868" y="41147"/>
                </a:moveTo>
                <a:lnTo>
                  <a:pt x="83820" y="33527"/>
                </a:lnTo>
                <a:lnTo>
                  <a:pt x="105155" y="33527"/>
                </a:lnTo>
                <a:lnTo>
                  <a:pt x="107188" y="39623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108585" h="109854">
                <a:moveTo>
                  <a:pt x="21336" y="41147"/>
                </a:moveTo>
                <a:lnTo>
                  <a:pt x="21336" y="39623"/>
                </a:lnTo>
                <a:lnTo>
                  <a:pt x="21945" y="39623"/>
                </a:lnTo>
                <a:lnTo>
                  <a:pt x="21336" y="41147"/>
                </a:lnTo>
                <a:close/>
              </a:path>
              <a:path w="108585" h="109854">
                <a:moveTo>
                  <a:pt x="108204" y="47243"/>
                </a:moveTo>
                <a:lnTo>
                  <a:pt x="89916" y="47243"/>
                </a:lnTo>
                <a:lnTo>
                  <a:pt x="86868" y="39623"/>
                </a:lnTo>
                <a:lnTo>
                  <a:pt x="107188" y="39623"/>
                </a:lnTo>
                <a:lnTo>
                  <a:pt x="108204" y="42671"/>
                </a:lnTo>
                <a:lnTo>
                  <a:pt x="108204" y="47243"/>
                </a:lnTo>
                <a:close/>
              </a:path>
              <a:path w="108585" h="109854">
                <a:moveTo>
                  <a:pt x="19558" y="47243"/>
                </a:moveTo>
                <a:lnTo>
                  <a:pt x="18288" y="47243"/>
                </a:lnTo>
                <a:lnTo>
                  <a:pt x="19812" y="45719"/>
                </a:lnTo>
                <a:lnTo>
                  <a:pt x="19558" y="47243"/>
                </a:lnTo>
                <a:close/>
              </a:path>
              <a:path w="108585" h="109854">
                <a:moveTo>
                  <a:pt x="89788" y="54101"/>
                </a:moveTo>
                <a:lnTo>
                  <a:pt x="88391" y="45719"/>
                </a:lnTo>
                <a:lnTo>
                  <a:pt x="89916" y="47243"/>
                </a:lnTo>
                <a:lnTo>
                  <a:pt x="108204" y="47243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5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5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5" h="109854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5" h="109854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5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5" h="109854">
                <a:moveTo>
                  <a:pt x="88391" y="62483"/>
                </a:move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60959"/>
                </a:lnTo>
                <a:lnTo>
                  <a:pt x="89916" y="60959"/>
                </a:lnTo>
                <a:lnTo>
                  <a:pt x="88391" y="62483"/>
                </a:lnTo>
                <a:close/>
              </a:path>
              <a:path w="108585" h="109854">
                <a:moveTo>
                  <a:pt x="19812" y="62483"/>
                </a:moveTo>
                <a:lnTo>
                  <a:pt x="18288" y="60959"/>
                </a:lnTo>
                <a:lnTo>
                  <a:pt x="19558" y="60959"/>
                </a:lnTo>
                <a:lnTo>
                  <a:pt x="19812" y="62483"/>
                </a:lnTo>
                <a:close/>
              </a:path>
              <a:path w="108585" h="109854">
                <a:moveTo>
                  <a:pt x="107188" y="68579"/>
                </a:moveTo>
                <a:lnTo>
                  <a:pt x="86868" y="68579"/>
                </a:lnTo>
                <a:lnTo>
                  <a:pt x="89916" y="60959"/>
                </a:lnTo>
                <a:lnTo>
                  <a:pt x="108204" y="60959"/>
                </a:lnTo>
                <a:lnTo>
                  <a:pt x="108204" y="65531"/>
                </a:lnTo>
                <a:lnTo>
                  <a:pt x="107188" y="68579"/>
                </a:lnTo>
                <a:close/>
              </a:path>
              <a:path w="108585" h="109854">
                <a:moveTo>
                  <a:pt x="21945" y="68579"/>
                </a:moveTo>
                <a:lnTo>
                  <a:pt x="21336" y="68579"/>
                </a:lnTo>
                <a:lnTo>
                  <a:pt x="21336" y="67055"/>
                </a:lnTo>
                <a:lnTo>
                  <a:pt x="21945" y="68579"/>
                </a:lnTo>
                <a:close/>
              </a:path>
              <a:path w="108585" h="109854">
                <a:moveTo>
                  <a:pt x="105155" y="74675"/>
                </a:moveTo>
                <a:lnTo>
                  <a:pt x="83820" y="74675"/>
                </a:lnTo>
                <a:lnTo>
                  <a:pt x="86868" y="67055"/>
                </a:lnTo>
                <a:lnTo>
                  <a:pt x="86868" y="68579"/>
                </a:lnTo>
                <a:lnTo>
                  <a:pt x="107188" y="68579"/>
                </a:lnTo>
                <a:lnTo>
                  <a:pt x="105155" y="74675"/>
                </a:lnTo>
                <a:close/>
              </a:path>
              <a:path w="108585" h="109854">
                <a:moveTo>
                  <a:pt x="25298" y="74675"/>
                </a:moveTo>
                <a:lnTo>
                  <a:pt x="24384" y="74675"/>
                </a:lnTo>
                <a:lnTo>
                  <a:pt x="24384" y="73151"/>
                </a:lnTo>
                <a:lnTo>
                  <a:pt x="25298" y="74675"/>
                </a:lnTo>
                <a:close/>
              </a:path>
              <a:path w="108585" h="109854">
                <a:moveTo>
                  <a:pt x="79819" y="79819"/>
                </a:moveTo>
                <a:lnTo>
                  <a:pt x="83820" y="73151"/>
                </a:lnTo>
                <a:lnTo>
                  <a:pt x="83820" y="74675"/>
                </a:lnTo>
                <a:lnTo>
                  <a:pt x="105155" y="74675"/>
                </a:lnTo>
                <a:lnTo>
                  <a:pt x="105155" y="76199"/>
                </a:lnTo>
                <a:lnTo>
                  <a:pt x="103632" y="76199"/>
                </a:lnTo>
                <a:lnTo>
                  <a:pt x="102412" y="79247"/>
                </a:lnTo>
                <a:lnTo>
                  <a:pt x="80772" y="79247"/>
                </a:lnTo>
                <a:lnTo>
                  <a:pt x="79819" y="79819"/>
                </a:lnTo>
                <a:close/>
              </a:path>
              <a:path w="108585" h="109854">
                <a:moveTo>
                  <a:pt x="28956" y="80771"/>
                </a:moveTo>
                <a:lnTo>
                  <a:pt x="27432" y="79247"/>
                </a:lnTo>
                <a:lnTo>
                  <a:pt x="28384" y="79819"/>
                </a:lnTo>
                <a:lnTo>
                  <a:pt x="28956" y="80771"/>
                </a:lnTo>
                <a:close/>
              </a:path>
              <a:path w="108585" h="109854">
                <a:moveTo>
                  <a:pt x="28384" y="79819"/>
                </a:moveTo>
                <a:lnTo>
                  <a:pt x="27432" y="79247"/>
                </a:lnTo>
                <a:lnTo>
                  <a:pt x="28041" y="79247"/>
                </a:lnTo>
                <a:lnTo>
                  <a:pt x="28384" y="79819"/>
                </a:lnTo>
                <a:close/>
              </a:path>
              <a:path w="108585" h="109854">
                <a:moveTo>
                  <a:pt x="79248" y="80771"/>
                </a:moveTo>
                <a:lnTo>
                  <a:pt x="79819" y="79819"/>
                </a:lnTo>
                <a:lnTo>
                  <a:pt x="80772" y="79247"/>
                </a:lnTo>
                <a:lnTo>
                  <a:pt x="79248" y="80771"/>
                </a:lnTo>
                <a:close/>
              </a:path>
              <a:path w="108585" h="109854">
                <a:moveTo>
                  <a:pt x="101803" y="80771"/>
                </a:moveTo>
                <a:lnTo>
                  <a:pt x="79248" y="80771"/>
                </a:lnTo>
                <a:lnTo>
                  <a:pt x="80772" y="79247"/>
                </a:lnTo>
                <a:lnTo>
                  <a:pt x="102412" y="79247"/>
                </a:lnTo>
                <a:lnTo>
                  <a:pt x="101803" y="80771"/>
                </a:lnTo>
                <a:close/>
              </a:path>
              <a:path w="108585" h="109854">
                <a:moveTo>
                  <a:pt x="29972" y="80771"/>
                </a:moveTo>
                <a:lnTo>
                  <a:pt x="28956" y="80771"/>
                </a:lnTo>
                <a:lnTo>
                  <a:pt x="28384" y="79819"/>
                </a:lnTo>
                <a:lnTo>
                  <a:pt x="29972" y="80771"/>
                </a:lnTo>
                <a:close/>
              </a:path>
              <a:path w="108585" h="109854">
                <a:moveTo>
                  <a:pt x="95402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6867"/>
                </a:lnTo>
                <a:lnTo>
                  <a:pt x="74676" y="83819"/>
                </a:lnTo>
                <a:lnTo>
                  <a:pt x="73152" y="83819"/>
                </a:lnTo>
                <a:lnTo>
                  <a:pt x="79819" y="79819"/>
                </a:lnTo>
                <a:lnTo>
                  <a:pt x="79248" y="80771"/>
                </a:lnTo>
                <a:lnTo>
                  <a:pt x="101803" y="80771"/>
                </a:lnTo>
                <a:lnTo>
                  <a:pt x="100584" y="83819"/>
                </a:lnTo>
                <a:lnTo>
                  <a:pt x="99060" y="85343"/>
                </a:lnTo>
                <a:lnTo>
                  <a:pt x="95402" y="89915"/>
                </a:lnTo>
                <a:close/>
              </a:path>
              <a:path w="108585" h="109854">
                <a:moveTo>
                  <a:pt x="53339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4102" y="89788"/>
                </a:lnTo>
                <a:lnTo>
                  <a:pt x="53339" y="89915"/>
                </a:lnTo>
                <a:close/>
              </a:path>
              <a:path w="108585" h="109854">
                <a:moveTo>
                  <a:pt x="60960" y="89915"/>
                </a:moveTo>
                <a:lnTo>
                  <a:pt x="54864" y="89915"/>
                </a:lnTo>
                <a:lnTo>
                  <a:pt x="54102" y="89788"/>
                </a:lnTo>
                <a:lnTo>
                  <a:pt x="62484" y="88391"/>
                </a:lnTo>
                <a:lnTo>
                  <a:pt x="60960" y="89915"/>
                </a:lnTo>
                <a:close/>
              </a:path>
              <a:path w="108585" h="109854">
                <a:moveTo>
                  <a:pt x="54864" y="89915"/>
                </a:moveTo>
                <a:lnTo>
                  <a:pt x="53339" y="89915"/>
                </a:lnTo>
                <a:lnTo>
                  <a:pt x="54102" y="89788"/>
                </a:lnTo>
                <a:lnTo>
                  <a:pt x="54864" y="89915"/>
                </a:lnTo>
                <a:close/>
              </a:path>
              <a:path w="108585" h="109854">
                <a:moveTo>
                  <a:pt x="65532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5" h="109854">
                <a:moveTo>
                  <a:pt x="54864" y="109727"/>
                </a:moveTo>
                <a:lnTo>
                  <a:pt x="53339" y="109727"/>
                </a:lnTo>
                <a:lnTo>
                  <a:pt x="53339" y="108203"/>
                </a:lnTo>
                <a:lnTo>
                  <a:pt x="54864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38827" y="3628644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39" h="90170">
                <a:moveTo>
                  <a:pt x="45719" y="89916"/>
                </a:moveTo>
                <a:lnTo>
                  <a:pt x="28289" y="86415"/>
                </a:lnTo>
                <a:lnTo>
                  <a:pt x="13715" y="76771"/>
                </a:lnTo>
                <a:lnTo>
                  <a:pt x="3714" y="62269"/>
                </a:lnTo>
                <a:lnTo>
                  <a:pt x="0" y="44196"/>
                </a:lnTo>
                <a:lnTo>
                  <a:pt x="3714" y="27003"/>
                </a:lnTo>
                <a:lnTo>
                  <a:pt x="13716" y="12954"/>
                </a:lnTo>
                <a:lnTo>
                  <a:pt x="28289" y="3476"/>
                </a:lnTo>
                <a:lnTo>
                  <a:pt x="45719" y="0"/>
                </a:lnTo>
                <a:lnTo>
                  <a:pt x="63793" y="3476"/>
                </a:lnTo>
                <a:lnTo>
                  <a:pt x="78295" y="12954"/>
                </a:lnTo>
                <a:lnTo>
                  <a:pt x="87939" y="27003"/>
                </a:lnTo>
                <a:lnTo>
                  <a:pt x="91439" y="44196"/>
                </a:lnTo>
                <a:lnTo>
                  <a:pt x="87939" y="62269"/>
                </a:lnTo>
                <a:lnTo>
                  <a:pt x="78295" y="76771"/>
                </a:lnTo>
                <a:lnTo>
                  <a:pt x="63793" y="86415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29684" y="3619500"/>
            <a:ext cx="109855" cy="108585"/>
          </a:xfrm>
          <a:custGeom>
            <a:avLst/>
            <a:gdLst/>
            <a:ahLst/>
            <a:cxnLst/>
            <a:rect l="l" t="t" r="r" b="b"/>
            <a:pathLst>
              <a:path w="109854" h="108585">
                <a:moveTo>
                  <a:pt x="67056" y="108203"/>
                </a:moveTo>
                <a:lnTo>
                  <a:pt x="42672" y="108203"/>
                </a:lnTo>
                <a:lnTo>
                  <a:pt x="35052" y="105155"/>
                </a:lnTo>
                <a:lnTo>
                  <a:pt x="33528" y="105155"/>
                </a:lnTo>
                <a:lnTo>
                  <a:pt x="33528" y="103631"/>
                </a:lnTo>
                <a:lnTo>
                  <a:pt x="25908" y="100583"/>
                </a:lnTo>
                <a:lnTo>
                  <a:pt x="24384" y="99059"/>
                </a:lnTo>
                <a:lnTo>
                  <a:pt x="16764" y="92963"/>
                </a:lnTo>
                <a:lnTo>
                  <a:pt x="15240" y="91439"/>
                </a:lnTo>
                <a:lnTo>
                  <a:pt x="10668" y="85343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0668" y="22859"/>
                </a:lnTo>
                <a:lnTo>
                  <a:pt x="15240" y="16763"/>
                </a:lnTo>
                <a:lnTo>
                  <a:pt x="16764" y="15239"/>
                </a:lnTo>
                <a:lnTo>
                  <a:pt x="24384" y="9143"/>
                </a:lnTo>
                <a:lnTo>
                  <a:pt x="25908" y="7619"/>
                </a:lnTo>
                <a:lnTo>
                  <a:pt x="33528" y="4571"/>
                </a:lnTo>
                <a:lnTo>
                  <a:pt x="33528" y="3047"/>
                </a:lnTo>
                <a:lnTo>
                  <a:pt x="35052" y="3047"/>
                </a:lnTo>
                <a:lnTo>
                  <a:pt x="42672" y="0"/>
                </a:lnTo>
                <a:lnTo>
                  <a:pt x="67056" y="0"/>
                </a:lnTo>
                <a:lnTo>
                  <a:pt x="76200" y="3047"/>
                </a:lnTo>
                <a:lnTo>
                  <a:pt x="77724" y="4571"/>
                </a:lnTo>
                <a:lnTo>
                  <a:pt x="85344" y="7619"/>
                </a:lnTo>
                <a:lnTo>
                  <a:pt x="85344" y="9143"/>
                </a:lnTo>
                <a:lnTo>
                  <a:pt x="86868" y="9143"/>
                </a:lnTo>
                <a:lnTo>
                  <a:pt x="92964" y="15239"/>
                </a:lnTo>
                <a:lnTo>
                  <a:pt x="94488" y="15239"/>
                </a:lnTo>
                <a:lnTo>
                  <a:pt x="94488" y="16763"/>
                </a:lnTo>
                <a:lnTo>
                  <a:pt x="96012" y="18287"/>
                </a:lnTo>
                <a:lnTo>
                  <a:pt x="48768" y="18287"/>
                </a:lnTo>
                <a:lnTo>
                  <a:pt x="39624" y="21335"/>
                </a:lnTo>
                <a:lnTo>
                  <a:pt x="42672" y="21335"/>
                </a:lnTo>
                <a:lnTo>
                  <a:pt x="35052" y="24383"/>
                </a:lnTo>
                <a:lnTo>
                  <a:pt x="36576" y="24383"/>
                </a:lnTo>
                <a:lnTo>
                  <a:pt x="31495" y="27431"/>
                </a:lnTo>
                <a:lnTo>
                  <a:pt x="30480" y="27431"/>
                </a:lnTo>
                <a:lnTo>
                  <a:pt x="28956" y="28955"/>
                </a:lnTo>
                <a:lnTo>
                  <a:pt x="29260" y="28955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250" y="41147"/>
                </a:lnTo>
                <a:lnTo>
                  <a:pt x="20421" y="45719"/>
                </a:lnTo>
                <a:lnTo>
                  <a:pt x="19812" y="45719"/>
                </a:lnTo>
                <a:lnTo>
                  <a:pt x="19812" y="62483"/>
                </a:lnTo>
                <a:lnTo>
                  <a:pt x="20421" y="62483"/>
                </a:lnTo>
                <a:lnTo>
                  <a:pt x="22250" y="67055"/>
                </a:lnTo>
                <a:lnTo>
                  <a:pt x="21336" y="67055"/>
                </a:lnTo>
                <a:lnTo>
                  <a:pt x="24993" y="73151"/>
                </a:lnTo>
                <a:lnTo>
                  <a:pt x="24384" y="73151"/>
                </a:lnTo>
                <a:lnTo>
                  <a:pt x="30480" y="79247"/>
                </a:lnTo>
                <a:lnTo>
                  <a:pt x="28956" y="79247"/>
                </a:lnTo>
                <a:lnTo>
                  <a:pt x="36576" y="83819"/>
                </a:lnTo>
                <a:lnTo>
                  <a:pt x="35052" y="83819"/>
                </a:lnTo>
                <a:lnTo>
                  <a:pt x="42672" y="86867"/>
                </a:lnTo>
                <a:lnTo>
                  <a:pt x="39624" y="86867"/>
                </a:lnTo>
                <a:lnTo>
                  <a:pt x="48768" y="89915"/>
                </a:lnTo>
                <a:lnTo>
                  <a:pt x="96012" y="89915"/>
                </a:lnTo>
                <a:lnTo>
                  <a:pt x="94488" y="91439"/>
                </a:lnTo>
                <a:lnTo>
                  <a:pt x="94488" y="92963"/>
                </a:lnTo>
                <a:lnTo>
                  <a:pt x="92964" y="92963"/>
                </a:lnTo>
                <a:lnTo>
                  <a:pt x="86868" y="99059"/>
                </a:lnTo>
                <a:lnTo>
                  <a:pt x="85344" y="99059"/>
                </a:lnTo>
                <a:lnTo>
                  <a:pt x="85344" y="100583"/>
                </a:lnTo>
                <a:lnTo>
                  <a:pt x="77724" y="103631"/>
                </a:lnTo>
                <a:lnTo>
                  <a:pt x="76200" y="105155"/>
                </a:lnTo>
                <a:lnTo>
                  <a:pt x="67056" y="108203"/>
                </a:lnTo>
                <a:close/>
              </a:path>
              <a:path w="109854" h="108585">
                <a:moveTo>
                  <a:pt x="47244" y="19811"/>
                </a:moveTo>
                <a:lnTo>
                  <a:pt x="48768" y="18287"/>
                </a:lnTo>
                <a:lnTo>
                  <a:pt x="54864" y="18287"/>
                </a:lnTo>
                <a:lnTo>
                  <a:pt x="55626" y="18414"/>
                </a:lnTo>
                <a:lnTo>
                  <a:pt x="47244" y="19811"/>
                </a:lnTo>
                <a:close/>
              </a:path>
              <a:path w="109854" h="108585">
                <a:moveTo>
                  <a:pt x="55626" y="18414"/>
                </a:moveTo>
                <a:lnTo>
                  <a:pt x="54864" y="18287"/>
                </a:lnTo>
                <a:lnTo>
                  <a:pt x="56387" y="18287"/>
                </a:lnTo>
                <a:lnTo>
                  <a:pt x="55626" y="18414"/>
                </a:lnTo>
                <a:close/>
              </a:path>
              <a:path w="109854" h="108585">
                <a:moveTo>
                  <a:pt x="64008" y="19811"/>
                </a:moveTo>
                <a:lnTo>
                  <a:pt x="55626" y="18414"/>
                </a:lnTo>
                <a:lnTo>
                  <a:pt x="56387" y="18287"/>
                </a:lnTo>
                <a:lnTo>
                  <a:pt x="60960" y="18287"/>
                </a:lnTo>
                <a:lnTo>
                  <a:pt x="64008" y="19811"/>
                </a:lnTo>
                <a:close/>
              </a:path>
              <a:path w="109854" h="108585">
                <a:moveTo>
                  <a:pt x="80010" y="28384"/>
                </a:moveTo>
                <a:lnTo>
                  <a:pt x="74676" y="24383"/>
                </a:lnTo>
                <a:lnTo>
                  <a:pt x="76200" y="24383"/>
                </a:lnTo>
                <a:lnTo>
                  <a:pt x="68580" y="21335"/>
                </a:lnTo>
                <a:lnTo>
                  <a:pt x="70104" y="21335"/>
                </a:lnTo>
                <a:lnTo>
                  <a:pt x="60960" y="18287"/>
                </a:lnTo>
                <a:lnTo>
                  <a:pt x="96012" y="18287"/>
                </a:lnTo>
                <a:lnTo>
                  <a:pt x="100584" y="22859"/>
                </a:lnTo>
                <a:lnTo>
                  <a:pt x="100584" y="24383"/>
                </a:lnTo>
                <a:lnTo>
                  <a:pt x="102412" y="27431"/>
                </a:lnTo>
                <a:lnTo>
                  <a:pt x="79248" y="27431"/>
                </a:lnTo>
                <a:lnTo>
                  <a:pt x="80010" y="28384"/>
                </a:lnTo>
                <a:close/>
              </a:path>
              <a:path w="109854" h="108585">
                <a:moveTo>
                  <a:pt x="28956" y="28955"/>
                </a:moveTo>
                <a:lnTo>
                  <a:pt x="30480" y="27431"/>
                </a:lnTo>
                <a:lnTo>
                  <a:pt x="29542" y="28604"/>
                </a:lnTo>
                <a:lnTo>
                  <a:pt x="28956" y="28955"/>
                </a:lnTo>
                <a:close/>
              </a:path>
              <a:path w="109854" h="108585">
                <a:moveTo>
                  <a:pt x="29542" y="28604"/>
                </a:moveTo>
                <a:lnTo>
                  <a:pt x="30480" y="27431"/>
                </a:lnTo>
                <a:lnTo>
                  <a:pt x="31495" y="27431"/>
                </a:lnTo>
                <a:lnTo>
                  <a:pt x="29542" y="28604"/>
                </a:lnTo>
                <a:close/>
              </a:path>
              <a:path w="109854" h="108585">
                <a:moveTo>
                  <a:pt x="80772" y="28955"/>
                </a:moveTo>
                <a:lnTo>
                  <a:pt x="80010" y="28384"/>
                </a:lnTo>
                <a:lnTo>
                  <a:pt x="79248" y="27431"/>
                </a:lnTo>
                <a:lnTo>
                  <a:pt x="80772" y="28955"/>
                </a:lnTo>
                <a:close/>
              </a:path>
              <a:path w="109854" h="108585">
                <a:moveTo>
                  <a:pt x="103327" y="28955"/>
                </a:moveTo>
                <a:lnTo>
                  <a:pt x="80772" y="28955"/>
                </a:lnTo>
                <a:lnTo>
                  <a:pt x="79248" y="27431"/>
                </a:lnTo>
                <a:lnTo>
                  <a:pt x="102412" y="27431"/>
                </a:lnTo>
                <a:lnTo>
                  <a:pt x="103327" y="28955"/>
                </a:lnTo>
                <a:close/>
              </a:path>
              <a:path w="109854" h="108585">
                <a:moveTo>
                  <a:pt x="106934" y="35051"/>
                </a:moveTo>
                <a:lnTo>
                  <a:pt x="85344" y="35051"/>
                </a:lnTo>
                <a:lnTo>
                  <a:pt x="80010" y="28384"/>
                </a:lnTo>
                <a:lnTo>
                  <a:pt x="80772" y="28955"/>
                </a:lnTo>
                <a:lnTo>
                  <a:pt x="103327" y="28955"/>
                </a:lnTo>
                <a:lnTo>
                  <a:pt x="105155" y="32003"/>
                </a:lnTo>
                <a:lnTo>
                  <a:pt x="105155" y="33527"/>
                </a:lnTo>
                <a:lnTo>
                  <a:pt x="106679" y="33527"/>
                </a:lnTo>
                <a:lnTo>
                  <a:pt x="106934" y="35051"/>
                </a:lnTo>
                <a:close/>
              </a:path>
              <a:path w="109854" h="108585">
                <a:moveTo>
                  <a:pt x="29260" y="28955"/>
                </a:moveTo>
                <a:lnTo>
                  <a:pt x="28956" y="28955"/>
                </a:lnTo>
                <a:lnTo>
                  <a:pt x="29542" y="28604"/>
                </a:lnTo>
                <a:lnTo>
                  <a:pt x="29260" y="28955"/>
                </a:lnTo>
                <a:close/>
              </a:path>
              <a:path w="109854" h="108585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9854" h="108585">
                <a:moveTo>
                  <a:pt x="88391" y="41147"/>
                </a:moveTo>
                <a:lnTo>
                  <a:pt x="83820" y="33527"/>
                </a:lnTo>
                <a:lnTo>
                  <a:pt x="85344" y="35051"/>
                </a:lnTo>
                <a:lnTo>
                  <a:pt x="106934" y="35051"/>
                </a:lnTo>
                <a:lnTo>
                  <a:pt x="107696" y="39623"/>
                </a:lnTo>
                <a:lnTo>
                  <a:pt x="88391" y="39623"/>
                </a:lnTo>
                <a:lnTo>
                  <a:pt x="88391" y="41147"/>
                </a:lnTo>
                <a:close/>
              </a:path>
              <a:path w="109854" h="108585">
                <a:moveTo>
                  <a:pt x="22250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250" y="41147"/>
                </a:lnTo>
                <a:close/>
              </a:path>
              <a:path w="109854" h="108585">
                <a:moveTo>
                  <a:pt x="89916" y="47243"/>
                </a:moveTo>
                <a:lnTo>
                  <a:pt x="88391" y="39623"/>
                </a:lnTo>
                <a:lnTo>
                  <a:pt x="107696" y="39623"/>
                </a:lnTo>
                <a:lnTo>
                  <a:pt x="108204" y="42671"/>
                </a:lnTo>
                <a:lnTo>
                  <a:pt x="108204" y="44195"/>
                </a:lnTo>
                <a:lnTo>
                  <a:pt x="108457" y="45719"/>
                </a:lnTo>
                <a:lnTo>
                  <a:pt x="89916" y="45719"/>
                </a:lnTo>
                <a:lnTo>
                  <a:pt x="89916" y="47243"/>
                </a:lnTo>
                <a:close/>
              </a:path>
              <a:path w="109854" h="108585">
                <a:moveTo>
                  <a:pt x="19812" y="47243"/>
                </a:moveTo>
                <a:lnTo>
                  <a:pt x="19812" y="45719"/>
                </a:lnTo>
                <a:lnTo>
                  <a:pt x="20421" y="45719"/>
                </a:lnTo>
                <a:lnTo>
                  <a:pt x="19812" y="47243"/>
                </a:lnTo>
                <a:close/>
              </a:path>
              <a:path w="109854" h="108585">
                <a:moveTo>
                  <a:pt x="91313" y="54101"/>
                </a:moveTo>
                <a:lnTo>
                  <a:pt x="89916" y="45719"/>
                </a:lnTo>
                <a:lnTo>
                  <a:pt x="108457" y="45719"/>
                </a:lnTo>
                <a:lnTo>
                  <a:pt x="109728" y="53339"/>
                </a:lnTo>
                <a:lnTo>
                  <a:pt x="91439" y="53339"/>
                </a:lnTo>
                <a:lnTo>
                  <a:pt x="91313" y="54101"/>
                </a:lnTo>
                <a:close/>
              </a:path>
              <a:path w="109854" h="108585">
                <a:moveTo>
                  <a:pt x="91439" y="54863"/>
                </a:moveTo>
                <a:lnTo>
                  <a:pt x="91313" y="54101"/>
                </a:lnTo>
                <a:lnTo>
                  <a:pt x="91439" y="53339"/>
                </a:lnTo>
                <a:lnTo>
                  <a:pt x="91439" y="54863"/>
                </a:lnTo>
                <a:close/>
              </a:path>
              <a:path w="109854" h="108585">
                <a:moveTo>
                  <a:pt x="109728" y="54863"/>
                </a:moveTo>
                <a:lnTo>
                  <a:pt x="91439" y="54863"/>
                </a:lnTo>
                <a:lnTo>
                  <a:pt x="91439" y="53339"/>
                </a:lnTo>
                <a:lnTo>
                  <a:pt x="109728" y="53339"/>
                </a:lnTo>
                <a:lnTo>
                  <a:pt x="109728" y="54863"/>
                </a:lnTo>
                <a:close/>
              </a:path>
              <a:path w="109854" h="108585">
                <a:moveTo>
                  <a:pt x="108457" y="62483"/>
                </a:moveTo>
                <a:lnTo>
                  <a:pt x="89916" y="62483"/>
                </a:lnTo>
                <a:lnTo>
                  <a:pt x="91313" y="54101"/>
                </a:lnTo>
                <a:lnTo>
                  <a:pt x="91439" y="54863"/>
                </a:lnTo>
                <a:lnTo>
                  <a:pt x="109728" y="54863"/>
                </a:lnTo>
                <a:lnTo>
                  <a:pt x="108457" y="62483"/>
                </a:lnTo>
                <a:close/>
              </a:path>
              <a:path w="109854" h="108585">
                <a:moveTo>
                  <a:pt x="20421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421" y="62483"/>
                </a:lnTo>
                <a:close/>
              </a:path>
              <a:path w="109854" h="108585">
                <a:moveTo>
                  <a:pt x="107695" y="68579"/>
                </a:moveTo>
                <a:lnTo>
                  <a:pt x="88391" y="68579"/>
                </a:lnTo>
                <a:lnTo>
                  <a:pt x="89916" y="60959"/>
                </a:lnTo>
                <a:lnTo>
                  <a:pt x="89916" y="62483"/>
                </a:lnTo>
                <a:lnTo>
                  <a:pt x="108457" y="62483"/>
                </a:lnTo>
                <a:lnTo>
                  <a:pt x="108204" y="64007"/>
                </a:lnTo>
                <a:lnTo>
                  <a:pt x="108204" y="65531"/>
                </a:lnTo>
                <a:lnTo>
                  <a:pt x="107695" y="68579"/>
                </a:lnTo>
                <a:close/>
              </a:path>
              <a:path w="109854" h="108585">
                <a:moveTo>
                  <a:pt x="22859" y="68579"/>
                </a:moveTo>
                <a:lnTo>
                  <a:pt x="21336" y="67055"/>
                </a:lnTo>
                <a:lnTo>
                  <a:pt x="22250" y="67055"/>
                </a:lnTo>
                <a:lnTo>
                  <a:pt x="22859" y="68579"/>
                </a:lnTo>
                <a:close/>
              </a:path>
              <a:path w="109854" h="108585">
                <a:moveTo>
                  <a:pt x="83820" y="74675"/>
                </a:moveTo>
                <a:lnTo>
                  <a:pt x="88391" y="67055"/>
                </a:lnTo>
                <a:lnTo>
                  <a:pt x="88391" y="68579"/>
                </a:lnTo>
                <a:lnTo>
                  <a:pt x="107695" y="68579"/>
                </a:lnTo>
                <a:lnTo>
                  <a:pt x="106934" y="73151"/>
                </a:lnTo>
                <a:lnTo>
                  <a:pt x="85344" y="73151"/>
                </a:lnTo>
                <a:lnTo>
                  <a:pt x="83820" y="74675"/>
                </a:lnTo>
                <a:close/>
              </a:path>
              <a:path w="109854" h="108585">
                <a:moveTo>
                  <a:pt x="25908" y="74675"/>
                </a:moveTo>
                <a:lnTo>
                  <a:pt x="24384" y="73151"/>
                </a:lnTo>
                <a:lnTo>
                  <a:pt x="24993" y="73151"/>
                </a:lnTo>
                <a:lnTo>
                  <a:pt x="25908" y="74675"/>
                </a:lnTo>
                <a:close/>
              </a:path>
              <a:path w="109854" h="108585">
                <a:moveTo>
                  <a:pt x="96012" y="89915"/>
                </a:moveTo>
                <a:lnTo>
                  <a:pt x="60960" y="89915"/>
                </a:lnTo>
                <a:lnTo>
                  <a:pt x="70104" y="86867"/>
                </a:lnTo>
                <a:lnTo>
                  <a:pt x="68580" y="86867"/>
                </a:lnTo>
                <a:lnTo>
                  <a:pt x="76200" y="83819"/>
                </a:lnTo>
                <a:lnTo>
                  <a:pt x="74676" y="83819"/>
                </a:lnTo>
                <a:lnTo>
                  <a:pt x="80772" y="79247"/>
                </a:lnTo>
                <a:lnTo>
                  <a:pt x="79248" y="79247"/>
                </a:lnTo>
                <a:lnTo>
                  <a:pt x="85344" y="73151"/>
                </a:lnTo>
                <a:lnTo>
                  <a:pt x="106934" y="73151"/>
                </a:lnTo>
                <a:lnTo>
                  <a:pt x="106679" y="74675"/>
                </a:lnTo>
                <a:lnTo>
                  <a:pt x="105155" y="74675"/>
                </a:lnTo>
                <a:lnTo>
                  <a:pt x="105155" y="76199"/>
                </a:lnTo>
                <a:lnTo>
                  <a:pt x="100584" y="83819"/>
                </a:lnTo>
                <a:lnTo>
                  <a:pt x="100584" y="85343"/>
                </a:lnTo>
                <a:lnTo>
                  <a:pt x="96012" y="89915"/>
                </a:lnTo>
                <a:close/>
              </a:path>
              <a:path w="109854" h="108585">
                <a:moveTo>
                  <a:pt x="54864" y="89915"/>
                </a:moveTo>
                <a:lnTo>
                  <a:pt x="48768" y="89915"/>
                </a:lnTo>
                <a:lnTo>
                  <a:pt x="47244" y="88391"/>
                </a:lnTo>
                <a:lnTo>
                  <a:pt x="55626" y="89788"/>
                </a:lnTo>
                <a:lnTo>
                  <a:pt x="54864" y="89915"/>
                </a:lnTo>
                <a:close/>
              </a:path>
              <a:path w="109854" h="108585">
                <a:moveTo>
                  <a:pt x="60960" y="89915"/>
                </a:moveTo>
                <a:lnTo>
                  <a:pt x="56387" y="89915"/>
                </a:lnTo>
                <a:lnTo>
                  <a:pt x="55626" y="89788"/>
                </a:lnTo>
                <a:lnTo>
                  <a:pt x="64008" y="88391"/>
                </a:lnTo>
                <a:lnTo>
                  <a:pt x="60960" y="89915"/>
                </a:lnTo>
                <a:close/>
              </a:path>
              <a:path w="109854" h="108585">
                <a:moveTo>
                  <a:pt x="56387" y="89915"/>
                </a:moveTo>
                <a:lnTo>
                  <a:pt x="54864" y="89915"/>
                </a:lnTo>
                <a:lnTo>
                  <a:pt x="55626" y="89788"/>
                </a:lnTo>
                <a:lnTo>
                  <a:pt x="56387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381521" y="5890431"/>
            <a:ext cx="7377430" cy="907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3000"/>
              </a:lnSpc>
            </a:pPr>
            <a:r>
              <a:rPr dirty="0" sz="2400" spc="10">
                <a:latin typeface="宋体"/>
                <a:cs typeface="宋体"/>
              </a:rPr>
              <a:t>差模和共模无差别放大，不能解决共模抑制问题！ </a:t>
            </a:r>
            <a:r>
              <a:rPr dirty="0" sz="2400">
                <a:latin typeface="宋体"/>
                <a:cs typeface="宋体"/>
              </a:rPr>
              <a:t> 如</a:t>
            </a:r>
            <a:r>
              <a:rPr dirty="0" sz="2400" spc="20">
                <a:latin typeface="宋体"/>
                <a:cs typeface="宋体"/>
              </a:rPr>
              <a:t>何同</a:t>
            </a:r>
            <a:r>
              <a:rPr dirty="0" sz="2400">
                <a:latin typeface="宋体"/>
                <a:cs typeface="宋体"/>
              </a:rPr>
              <a:t>时</a:t>
            </a:r>
            <a:r>
              <a:rPr dirty="0" sz="2400" spc="20">
                <a:latin typeface="宋体"/>
                <a:cs typeface="宋体"/>
              </a:rPr>
              <a:t>获</a:t>
            </a:r>
            <a:r>
              <a:rPr dirty="0" sz="2400">
                <a:latin typeface="宋体"/>
                <a:cs typeface="宋体"/>
              </a:rPr>
              <a:t>得</a:t>
            </a:r>
            <a:r>
              <a:rPr dirty="0" sz="2400" spc="20">
                <a:latin typeface="宋体"/>
                <a:cs typeface="宋体"/>
              </a:rPr>
              <a:t>大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差</a:t>
            </a:r>
            <a:r>
              <a:rPr dirty="0" sz="2400">
                <a:latin typeface="宋体"/>
                <a:cs typeface="宋体"/>
              </a:rPr>
              <a:t>模信</a:t>
            </a:r>
            <a:r>
              <a:rPr dirty="0" sz="2400" spc="20">
                <a:latin typeface="宋体"/>
                <a:cs typeface="宋体"/>
              </a:rPr>
              <a:t>号增</a:t>
            </a:r>
            <a:r>
              <a:rPr dirty="0" sz="2400">
                <a:latin typeface="宋体"/>
                <a:cs typeface="宋体"/>
              </a:rPr>
              <a:t>益和</a:t>
            </a:r>
            <a:r>
              <a:rPr dirty="0" sz="2400" spc="20">
                <a:latin typeface="宋体"/>
                <a:cs typeface="宋体"/>
              </a:rPr>
              <a:t>小的</a:t>
            </a:r>
            <a:r>
              <a:rPr dirty="0" sz="2400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模</a:t>
            </a:r>
            <a:r>
              <a:rPr dirty="0" sz="2400">
                <a:latin typeface="宋体"/>
                <a:cs typeface="宋体"/>
              </a:rPr>
              <a:t>信</a:t>
            </a:r>
            <a:r>
              <a:rPr dirty="0" sz="2400" spc="20">
                <a:latin typeface="宋体"/>
                <a:cs typeface="宋体"/>
              </a:rPr>
              <a:t>号</a:t>
            </a: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益</a:t>
            </a:r>
            <a:r>
              <a:rPr dirty="0" sz="2400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66460" y="3689603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84620" y="2263140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4035"/>
                </a:lnTo>
                <a:lnTo>
                  <a:pt x="11049" y="1035939"/>
                </a:lnTo>
                <a:lnTo>
                  <a:pt x="2952" y="1023842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842"/>
                </a:lnTo>
                <a:lnTo>
                  <a:pt x="65151" y="1035939"/>
                </a:lnTo>
                <a:lnTo>
                  <a:pt x="53054" y="1044035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524244" y="327812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18147" y="3282696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23076" y="3549396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9143" y="102107"/>
                </a:moveTo>
                <a:lnTo>
                  <a:pt x="0" y="85343"/>
                </a:lnTo>
                <a:lnTo>
                  <a:pt x="185927" y="0"/>
                </a:lnTo>
                <a:lnTo>
                  <a:pt x="193547" y="16763"/>
                </a:lnTo>
                <a:lnTo>
                  <a:pt x="914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27647" y="3505200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23075" y="3706367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144" y="87189"/>
                </a:moveTo>
                <a:lnTo>
                  <a:pt x="0" y="16764"/>
                </a:lnTo>
                <a:lnTo>
                  <a:pt x="9144" y="0"/>
                </a:lnTo>
                <a:lnTo>
                  <a:pt x="146487" y="70527"/>
                </a:lnTo>
                <a:lnTo>
                  <a:pt x="156696" y="86160"/>
                </a:lnTo>
                <a:lnTo>
                  <a:pt x="137144" y="87189"/>
                </a:lnTo>
                <a:close/>
              </a:path>
              <a:path w="190500" h="109854">
                <a:moveTo>
                  <a:pt x="190499" y="103632"/>
                </a:moveTo>
                <a:lnTo>
                  <a:pt x="169163" y="103632"/>
                </a:lnTo>
                <a:lnTo>
                  <a:pt x="178307" y="86868"/>
                </a:lnTo>
                <a:lnTo>
                  <a:pt x="146487" y="70527"/>
                </a:lnTo>
                <a:lnTo>
                  <a:pt x="117347" y="25908"/>
                </a:lnTo>
                <a:lnTo>
                  <a:pt x="114299" y="21336"/>
                </a:lnTo>
                <a:lnTo>
                  <a:pt x="115823" y="15240"/>
                </a:lnTo>
                <a:lnTo>
                  <a:pt x="124967" y="9144"/>
                </a:lnTo>
                <a:lnTo>
                  <a:pt x="131063" y="10668"/>
                </a:lnTo>
                <a:lnTo>
                  <a:pt x="134111" y="15240"/>
                </a:lnTo>
                <a:lnTo>
                  <a:pt x="190499" y="103632"/>
                </a:lnTo>
                <a:close/>
              </a:path>
              <a:path w="190500" h="109854">
                <a:moveTo>
                  <a:pt x="156696" y="86160"/>
                </a:moveTo>
                <a:lnTo>
                  <a:pt x="146487" y="70527"/>
                </a:lnTo>
                <a:lnTo>
                  <a:pt x="175340" y="85344"/>
                </a:lnTo>
                <a:lnTo>
                  <a:pt x="172211" y="85344"/>
                </a:lnTo>
                <a:lnTo>
                  <a:pt x="156696" y="86160"/>
                </a:lnTo>
                <a:close/>
              </a:path>
              <a:path w="190500" h="109854">
                <a:moveTo>
                  <a:pt x="166115" y="100584"/>
                </a:moveTo>
                <a:lnTo>
                  <a:pt x="156696" y="86160"/>
                </a:lnTo>
                <a:lnTo>
                  <a:pt x="172211" y="85344"/>
                </a:lnTo>
                <a:lnTo>
                  <a:pt x="166115" y="100584"/>
                </a:lnTo>
                <a:close/>
              </a:path>
              <a:path w="190500" h="109854">
                <a:moveTo>
                  <a:pt x="170826" y="100584"/>
                </a:moveTo>
                <a:lnTo>
                  <a:pt x="166115" y="100584"/>
                </a:lnTo>
                <a:lnTo>
                  <a:pt x="172211" y="85344"/>
                </a:lnTo>
                <a:lnTo>
                  <a:pt x="175340" y="85344"/>
                </a:lnTo>
                <a:lnTo>
                  <a:pt x="178307" y="86868"/>
                </a:lnTo>
                <a:lnTo>
                  <a:pt x="170826" y="100584"/>
                </a:lnTo>
                <a:close/>
              </a:path>
              <a:path w="190500" h="109854">
                <a:moveTo>
                  <a:pt x="169163" y="103632"/>
                </a:moveTo>
                <a:lnTo>
                  <a:pt x="137144" y="87189"/>
                </a:lnTo>
                <a:lnTo>
                  <a:pt x="156696" y="86160"/>
                </a:lnTo>
                <a:lnTo>
                  <a:pt x="166115" y="100584"/>
                </a:lnTo>
                <a:lnTo>
                  <a:pt x="170826" y="100584"/>
                </a:lnTo>
                <a:lnTo>
                  <a:pt x="169163" y="103632"/>
                </a:lnTo>
                <a:close/>
              </a:path>
              <a:path w="190500" h="109854">
                <a:moveTo>
                  <a:pt x="85343" y="109728"/>
                </a:moveTo>
                <a:lnTo>
                  <a:pt x="80771" y="109728"/>
                </a:lnTo>
                <a:lnTo>
                  <a:pt x="76199" y="105156"/>
                </a:lnTo>
                <a:lnTo>
                  <a:pt x="76199" y="94488"/>
                </a:lnTo>
                <a:lnTo>
                  <a:pt x="79247" y="89916"/>
                </a:lnTo>
                <a:lnTo>
                  <a:pt x="85343" y="89916"/>
                </a:lnTo>
                <a:lnTo>
                  <a:pt x="137144" y="87189"/>
                </a:lnTo>
                <a:lnTo>
                  <a:pt x="169163" y="103632"/>
                </a:lnTo>
                <a:lnTo>
                  <a:pt x="190499" y="103632"/>
                </a:lnTo>
                <a:lnTo>
                  <a:pt x="85343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13576" y="3797808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360107" y="3177024"/>
            <a:ext cx="402082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70629" algn="l"/>
              </a:tabLst>
            </a:pPr>
            <a:r>
              <a:rPr dirty="0" baseline="1736" sz="2400" spc="127">
                <a:latin typeface="Palatino Linotype"/>
                <a:cs typeface="Palatino Linotype"/>
              </a:rPr>
              <a:t>T</a:t>
            </a:r>
            <a:r>
              <a:rPr dirty="0" baseline="1736" sz="2400" spc="-7">
                <a:latin typeface="Palatino Linotype"/>
                <a:cs typeface="Palatino Linotype"/>
              </a:rPr>
              <a:t>1</a:t>
            </a:r>
            <a:r>
              <a:rPr dirty="0" baseline="1736" sz="2400">
                <a:latin typeface="Palatino Linotype"/>
                <a:cs typeface="Palatino Linotype"/>
              </a:rPr>
              <a:t>	</a:t>
            </a: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46487" y="3320829"/>
            <a:ext cx="1270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48601" y="3453398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99732" y="2083308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8956" y="143668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141732"/>
                </a:lnTo>
                <a:lnTo>
                  <a:pt x="38100" y="141732"/>
                </a:lnTo>
                <a:lnTo>
                  <a:pt x="28956" y="143668"/>
                </a:lnTo>
                <a:close/>
              </a:path>
              <a:path w="76200" h="218439">
                <a:moveTo>
                  <a:pt x="47244" y="179831"/>
                </a:moveTo>
                <a:lnTo>
                  <a:pt x="28956" y="179831"/>
                </a:lnTo>
                <a:lnTo>
                  <a:pt x="28956" y="143668"/>
                </a:lnTo>
                <a:lnTo>
                  <a:pt x="38100" y="141732"/>
                </a:lnTo>
                <a:lnTo>
                  <a:pt x="47244" y="143668"/>
                </a:lnTo>
                <a:lnTo>
                  <a:pt x="47244" y="179831"/>
                </a:lnTo>
                <a:close/>
              </a:path>
              <a:path w="76200" h="218439">
                <a:moveTo>
                  <a:pt x="47244" y="143668"/>
                </a:moveTo>
                <a:lnTo>
                  <a:pt x="38100" y="141732"/>
                </a:lnTo>
                <a:lnTo>
                  <a:pt x="47244" y="141732"/>
                </a:lnTo>
                <a:lnTo>
                  <a:pt x="47244" y="143668"/>
                </a:lnTo>
                <a:close/>
              </a:path>
              <a:path w="76200" h="218439">
                <a:moveTo>
                  <a:pt x="38100" y="217931"/>
                </a:moveTo>
                <a:lnTo>
                  <a:pt x="23145" y="214979"/>
                </a:lnTo>
                <a:lnTo>
                  <a:pt x="11049" y="206882"/>
                </a:lnTo>
                <a:lnTo>
                  <a:pt x="2952" y="194786"/>
                </a:lnTo>
                <a:lnTo>
                  <a:pt x="0" y="179831"/>
                </a:lnTo>
                <a:lnTo>
                  <a:pt x="2952" y="165520"/>
                </a:lnTo>
                <a:lnTo>
                  <a:pt x="11049" y="153352"/>
                </a:lnTo>
                <a:lnTo>
                  <a:pt x="23145" y="144899"/>
                </a:lnTo>
                <a:lnTo>
                  <a:pt x="28956" y="143668"/>
                </a:lnTo>
                <a:lnTo>
                  <a:pt x="28956" y="179831"/>
                </a:lnTo>
                <a:lnTo>
                  <a:pt x="76200" y="179831"/>
                </a:lnTo>
                <a:lnTo>
                  <a:pt x="73247" y="194786"/>
                </a:lnTo>
                <a:lnTo>
                  <a:pt x="65151" y="206882"/>
                </a:lnTo>
                <a:lnTo>
                  <a:pt x="53054" y="214979"/>
                </a:lnTo>
                <a:lnTo>
                  <a:pt x="38100" y="217931"/>
                </a:lnTo>
                <a:close/>
              </a:path>
              <a:path w="76200" h="218439">
                <a:moveTo>
                  <a:pt x="76200" y="179831"/>
                </a:moveTo>
                <a:lnTo>
                  <a:pt x="47244" y="179831"/>
                </a:lnTo>
                <a:lnTo>
                  <a:pt x="47244" y="143668"/>
                </a:lnTo>
                <a:lnTo>
                  <a:pt x="53054" y="144899"/>
                </a:lnTo>
                <a:lnTo>
                  <a:pt x="65151" y="153352"/>
                </a:lnTo>
                <a:lnTo>
                  <a:pt x="73247" y="165520"/>
                </a:lnTo>
                <a:lnTo>
                  <a:pt x="76200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63155" y="2082545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27292" y="2263901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55992" y="2263140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4035"/>
                </a:lnTo>
                <a:lnTo>
                  <a:pt x="11049" y="1035939"/>
                </a:lnTo>
                <a:lnTo>
                  <a:pt x="2952" y="1023842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842"/>
                </a:lnTo>
                <a:lnTo>
                  <a:pt x="65151" y="1035939"/>
                </a:lnTo>
                <a:lnTo>
                  <a:pt x="53054" y="1044035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17564" y="427786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51092" y="4321302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84620" y="436549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505193" y="4157472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032668" y="1415653"/>
            <a:ext cx="6764655" cy="784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考</a:t>
            </a:r>
            <a:r>
              <a:rPr dirty="0" sz="2400" spc="20">
                <a:latin typeface="宋体"/>
                <a:cs typeface="宋体"/>
              </a:rPr>
              <a:t>虑简</a:t>
            </a:r>
            <a:r>
              <a:rPr dirty="0" sz="2400">
                <a:latin typeface="宋体"/>
                <a:cs typeface="宋体"/>
              </a:rPr>
              <a:t>单的</a:t>
            </a:r>
            <a:r>
              <a:rPr dirty="0" sz="2400" spc="20">
                <a:latin typeface="宋体"/>
                <a:cs typeface="宋体"/>
              </a:rPr>
              <a:t>对称</a:t>
            </a:r>
            <a:r>
              <a:rPr dirty="0" sz="2400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射</a:t>
            </a:r>
            <a:r>
              <a:rPr dirty="0" sz="2400">
                <a:latin typeface="宋体"/>
                <a:cs typeface="宋体"/>
              </a:rPr>
              <a:t>放大</a:t>
            </a:r>
            <a:r>
              <a:rPr dirty="0" sz="2400" spc="20">
                <a:latin typeface="宋体"/>
                <a:cs typeface="宋体"/>
              </a:rPr>
              <a:t>电路</a:t>
            </a:r>
            <a:r>
              <a:rPr dirty="0" sz="2400">
                <a:latin typeface="宋体"/>
                <a:cs typeface="宋体"/>
              </a:rPr>
              <a:t>（左</a:t>
            </a:r>
            <a:r>
              <a:rPr dirty="0" sz="2400" spc="20">
                <a:latin typeface="宋体"/>
                <a:cs typeface="宋体"/>
              </a:rPr>
              <a:t>右完</a:t>
            </a:r>
            <a:r>
              <a:rPr dirty="0" sz="2400">
                <a:latin typeface="宋体"/>
                <a:cs typeface="宋体"/>
              </a:rPr>
              <a:t>美对</a:t>
            </a:r>
            <a:r>
              <a:rPr dirty="0" sz="2400" spc="20">
                <a:latin typeface="宋体"/>
                <a:cs typeface="宋体"/>
              </a:rPr>
              <a:t>称）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2346960">
              <a:lnSpc>
                <a:spcPts val="2070"/>
              </a:lnSpc>
              <a:spcBef>
                <a:spcPts val="1225"/>
              </a:spcBef>
              <a:tabLst>
                <a:tab pos="6105525" algn="l"/>
              </a:tabLst>
            </a:pPr>
            <a:r>
              <a:rPr dirty="0" baseline="15432" sz="2700" spc="-37">
                <a:latin typeface="Times New Roman"/>
                <a:cs typeface="Times New Roman"/>
              </a:rPr>
              <a:t>V</a:t>
            </a:r>
            <a:r>
              <a:rPr dirty="0" baseline="2314" sz="1800" spc="-37">
                <a:latin typeface="Palatino Linotype"/>
                <a:cs typeface="Palatino Linotype"/>
              </a:rPr>
              <a:t>CC	</a:t>
            </a:r>
            <a:r>
              <a:rPr dirty="0" baseline="13888" sz="2700" spc="-37">
                <a:latin typeface="Times New Roman"/>
                <a:cs typeface="Times New Roman"/>
              </a:rPr>
              <a:t>V</a:t>
            </a:r>
            <a:r>
              <a:rPr dirty="0" sz="1200" spc="-25">
                <a:latin typeface="Palatino Linotype"/>
                <a:cs typeface="Palatino Linotype"/>
              </a:rPr>
              <a:t>CC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466332" y="2624327"/>
            <a:ext cx="106680" cy="287020"/>
          </a:xfrm>
          <a:custGeom>
            <a:avLst/>
            <a:gdLst/>
            <a:ahLst/>
            <a:cxnLst/>
            <a:rect l="l" t="t" r="r" b="b"/>
            <a:pathLst>
              <a:path w="106679" h="287019">
                <a:moveTo>
                  <a:pt x="0" y="0"/>
                </a:moveTo>
                <a:lnTo>
                  <a:pt x="106680" y="0"/>
                </a:lnTo>
                <a:lnTo>
                  <a:pt x="106680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52615" y="2612135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19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8016" y="0"/>
                </a:lnTo>
                <a:lnTo>
                  <a:pt x="134112" y="4571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298703"/>
                </a:lnTo>
                <a:lnTo>
                  <a:pt x="134112" y="298703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19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4620" h="312419">
                <a:moveTo>
                  <a:pt x="108204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4620" h="312419">
                <a:moveTo>
                  <a:pt x="108204" y="298703"/>
                </a:moveTo>
                <a:lnTo>
                  <a:pt x="108204" y="12191"/>
                </a:lnTo>
                <a:lnTo>
                  <a:pt x="120396" y="24383"/>
                </a:lnTo>
                <a:lnTo>
                  <a:pt x="134112" y="24383"/>
                </a:lnTo>
                <a:lnTo>
                  <a:pt x="134112" y="286511"/>
                </a:lnTo>
                <a:lnTo>
                  <a:pt x="120396" y="286511"/>
                </a:lnTo>
                <a:lnTo>
                  <a:pt x="108204" y="298703"/>
                </a:lnTo>
                <a:close/>
              </a:path>
              <a:path w="134620" h="312419">
                <a:moveTo>
                  <a:pt x="134112" y="24383"/>
                </a:moveTo>
                <a:lnTo>
                  <a:pt x="120396" y="24383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4383"/>
                </a:lnTo>
                <a:close/>
              </a:path>
              <a:path w="134620" h="312419">
                <a:moveTo>
                  <a:pt x="25908" y="298703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298703"/>
                </a:lnTo>
                <a:close/>
              </a:path>
              <a:path w="134620" h="312419">
                <a:moveTo>
                  <a:pt x="108204" y="298703"/>
                </a:moveTo>
                <a:lnTo>
                  <a:pt x="25908" y="298703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298703"/>
                </a:lnTo>
                <a:close/>
              </a:path>
              <a:path w="134620" h="312419">
                <a:moveTo>
                  <a:pt x="134112" y="298703"/>
                </a:moveTo>
                <a:lnTo>
                  <a:pt x="108204" y="298703"/>
                </a:lnTo>
                <a:lnTo>
                  <a:pt x="120396" y="286511"/>
                </a:lnTo>
                <a:lnTo>
                  <a:pt x="134112" y="286511"/>
                </a:lnTo>
                <a:lnTo>
                  <a:pt x="134112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40752" y="2634996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27035" y="2622804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19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19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4620" h="312419">
                <a:moveTo>
                  <a:pt x="108204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108204" y="12191"/>
                </a:lnTo>
                <a:lnTo>
                  <a:pt x="121920" y="24383"/>
                </a:lnTo>
                <a:lnTo>
                  <a:pt x="134112" y="24383"/>
                </a:lnTo>
                <a:lnTo>
                  <a:pt x="134112" y="286511"/>
                </a:lnTo>
                <a:lnTo>
                  <a:pt x="121920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24383"/>
                </a:moveTo>
                <a:lnTo>
                  <a:pt x="121920" y="24383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4383"/>
                </a:lnTo>
                <a:close/>
              </a:path>
              <a:path w="134620" h="312419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300227"/>
                </a:moveTo>
                <a:lnTo>
                  <a:pt x="108204" y="300227"/>
                </a:lnTo>
                <a:lnTo>
                  <a:pt x="121920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76971" y="369417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63967" y="3281934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86471" y="3287267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86471" y="3552444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185928" y="103632"/>
                </a:moveTo>
                <a:lnTo>
                  <a:pt x="0" y="18288"/>
                </a:lnTo>
                <a:lnTo>
                  <a:pt x="9144" y="0"/>
                </a:lnTo>
                <a:lnTo>
                  <a:pt x="193548" y="85344"/>
                </a:lnTo>
                <a:lnTo>
                  <a:pt x="185928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776971" y="3508248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18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91044" y="3710940"/>
            <a:ext cx="190500" cy="108585"/>
          </a:xfrm>
          <a:custGeom>
            <a:avLst/>
            <a:gdLst/>
            <a:ahLst/>
            <a:cxnLst/>
            <a:rect l="l" t="t" r="r" b="b"/>
            <a:pathLst>
              <a:path w="190500" h="108585">
                <a:moveTo>
                  <a:pt x="52676" y="86296"/>
                </a:moveTo>
                <a:lnTo>
                  <a:pt x="33579" y="84979"/>
                </a:lnTo>
                <a:lnTo>
                  <a:pt x="43733" y="69431"/>
                </a:lnTo>
                <a:lnTo>
                  <a:pt x="181355" y="0"/>
                </a:lnTo>
                <a:lnTo>
                  <a:pt x="190499" y="16764"/>
                </a:lnTo>
                <a:lnTo>
                  <a:pt x="52676" y="86296"/>
                </a:lnTo>
                <a:close/>
              </a:path>
              <a:path w="190500" h="108585">
                <a:moveTo>
                  <a:pt x="109727" y="108204"/>
                </a:moveTo>
                <a:lnTo>
                  <a:pt x="103631" y="108204"/>
                </a:lnTo>
                <a:lnTo>
                  <a:pt x="0" y="102108"/>
                </a:lnTo>
                <a:lnTo>
                  <a:pt x="56387" y="15240"/>
                </a:lnTo>
                <a:lnTo>
                  <a:pt x="59435" y="10668"/>
                </a:lnTo>
                <a:lnTo>
                  <a:pt x="65531" y="9144"/>
                </a:lnTo>
                <a:lnTo>
                  <a:pt x="74675" y="15240"/>
                </a:lnTo>
                <a:lnTo>
                  <a:pt x="74675" y="19812"/>
                </a:lnTo>
                <a:lnTo>
                  <a:pt x="73151" y="24384"/>
                </a:lnTo>
                <a:lnTo>
                  <a:pt x="43733" y="69431"/>
                </a:lnTo>
                <a:lnTo>
                  <a:pt x="12191" y="85344"/>
                </a:lnTo>
                <a:lnTo>
                  <a:pt x="21335" y="102108"/>
                </a:lnTo>
                <a:lnTo>
                  <a:pt x="114299" y="102108"/>
                </a:lnTo>
                <a:lnTo>
                  <a:pt x="114299" y="105156"/>
                </a:lnTo>
                <a:lnTo>
                  <a:pt x="109727" y="108204"/>
                </a:lnTo>
                <a:close/>
              </a:path>
              <a:path w="190500" h="108585">
                <a:moveTo>
                  <a:pt x="21335" y="102108"/>
                </a:moveTo>
                <a:lnTo>
                  <a:pt x="12191" y="85344"/>
                </a:lnTo>
                <a:lnTo>
                  <a:pt x="43733" y="69431"/>
                </a:lnTo>
                <a:lnTo>
                  <a:pt x="34336" y="83820"/>
                </a:lnTo>
                <a:lnTo>
                  <a:pt x="16763" y="83820"/>
                </a:lnTo>
                <a:lnTo>
                  <a:pt x="24383" y="99060"/>
                </a:lnTo>
                <a:lnTo>
                  <a:pt x="27377" y="99060"/>
                </a:lnTo>
                <a:lnTo>
                  <a:pt x="21335" y="102108"/>
                </a:lnTo>
                <a:close/>
              </a:path>
              <a:path w="190500" h="108585">
                <a:moveTo>
                  <a:pt x="24383" y="99060"/>
                </a:moveTo>
                <a:lnTo>
                  <a:pt x="16763" y="83820"/>
                </a:lnTo>
                <a:lnTo>
                  <a:pt x="33579" y="84979"/>
                </a:lnTo>
                <a:lnTo>
                  <a:pt x="24383" y="99060"/>
                </a:lnTo>
                <a:close/>
              </a:path>
              <a:path w="190500" h="108585">
                <a:moveTo>
                  <a:pt x="33579" y="84979"/>
                </a:moveTo>
                <a:lnTo>
                  <a:pt x="16763" y="83820"/>
                </a:lnTo>
                <a:lnTo>
                  <a:pt x="34336" y="83820"/>
                </a:lnTo>
                <a:lnTo>
                  <a:pt x="33579" y="84979"/>
                </a:lnTo>
                <a:close/>
              </a:path>
              <a:path w="190500" h="108585">
                <a:moveTo>
                  <a:pt x="27377" y="99060"/>
                </a:moveTo>
                <a:lnTo>
                  <a:pt x="24383" y="99060"/>
                </a:lnTo>
                <a:lnTo>
                  <a:pt x="33579" y="84979"/>
                </a:lnTo>
                <a:lnTo>
                  <a:pt x="52676" y="86296"/>
                </a:lnTo>
                <a:lnTo>
                  <a:pt x="27377" y="99060"/>
                </a:lnTo>
                <a:close/>
              </a:path>
              <a:path w="190500" h="108585">
                <a:moveTo>
                  <a:pt x="114299" y="102108"/>
                </a:moveTo>
                <a:lnTo>
                  <a:pt x="21335" y="102108"/>
                </a:lnTo>
                <a:lnTo>
                  <a:pt x="52676" y="86296"/>
                </a:lnTo>
                <a:lnTo>
                  <a:pt x="105155" y="89916"/>
                </a:lnTo>
                <a:lnTo>
                  <a:pt x="111251" y="89916"/>
                </a:lnTo>
                <a:lnTo>
                  <a:pt x="114299" y="94488"/>
                </a:lnTo>
                <a:lnTo>
                  <a:pt x="114299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91043" y="3802380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7774884" y="3248678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201614" y="3381775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2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505700" y="428320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40752" y="4325873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65135" y="437007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98664" y="4157472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288586" y="2584690"/>
            <a:ext cx="407924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  <a:tabLst>
                <a:tab pos="3770629" algn="l"/>
              </a:tabLst>
            </a:pPr>
            <a:r>
              <a:rPr dirty="0" baseline="15432" sz="2700" spc="-7">
                <a:latin typeface="Times New Roman"/>
                <a:cs typeface="Times New Roman"/>
              </a:rPr>
              <a:t>R</a:t>
            </a:r>
            <a:r>
              <a:rPr dirty="0" baseline="2314" sz="1800" spc="-15">
                <a:latin typeface="Palatino Linotype"/>
                <a:cs typeface="Palatino Linotype"/>
              </a:rPr>
              <a:t>c</a:t>
            </a:r>
            <a:r>
              <a:rPr dirty="0" baseline="2314" sz="1800">
                <a:latin typeface="Palatino Linotype"/>
                <a:cs typeface="Palatino Linotype"/>
              </a:rPr>
              <a:t>1	</a:t>
            </a: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43587" y="2647198"/>
            <a:ext cx="407987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  <a:tabLst>
                <a:tab pos="3770629" algn="l"/>
              </a:tabLst>
            </a:pPr>
            <a:r>
              <a:rPr dirty="0" baseline="15432" sz="2700" spc="-7">
                <a:latin typeface="Times New Roman"/>
                <a:cs typeface="Times New Roman"/>
              </a:rPr>
              <a:t>R</a:t>
            </a:r>
            <a:r>
              <a:rPr dirty="0" baseline="2314" sz="1800" spc="-15">
                <a:latin typeface="Palatino Linotype"/>
                <a:cs typeface="Palatino Linotype"/>
              </a:rPr>
              <a:t>c</a:t>
            </a:r>
            <a:r>
              <a:rPr dirty="0" baseline="2314" sz="1800">
                <a:latin typeface="Palatino Linotype"/>
                <a:cs typeface="Palatino Linotype"/>
              </a:rPr>
              <a:t>2	</a:t>
            </a: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621259" y="2950435"/>
            <a:ext cx="8305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  <a:tabLst>
                <a:tab pos="520065" algn="l"/>
              </a:tabLst>
            </a:pPr>
            <a:r>
              <a:rPr dirty="0" baseline="15432" sz="2700" spc="-150">
                <a:latin typeface="Times New Roman"/>
                <a:cs typeface="Times New Roman"/>
              </a:rPr>
              <a:t>v</a:t>
            </a:r>
            <a:r>
              <a:rPr dirty="0" baseline="2314" sz="1800" spc="-22">
                <a:latin typeface="Palatino Linotype"/>
                <a:cs typeface="Palatino Linotype"/>
              </a:rPr>
              <a:t>O</a:t>
            </a:r>
            <a:r>
              <a:rPr dirty="0" baseline="2314" sz="1800">
                <a:latin typeface="Palatino Linotype"/>
                <a:cs typeface="Palatino Linotype"/>
              </a:rPr>
              <a:t>1	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876544" y="3634739"/>
            <a:ext cx="90170" cy="91440"/>
          </a:xfrm>
          <a:custGeom>
            <a:avLst/>
            <a:gdLst/>
            <a:ahLst/>
            <a:cxnLst/>
            <a:rect l="l" t="t" r="r" b="b"/>
            <a:pathLst>
              <a:path w="90170" h="91439">
                <a:moveTo>
                  <a:pt x="45719" y="91440"/>
                </a:moveTo>
                <a:lnTo>
                  <a:pt x="27646" y="87725"/>
                </a:lnTo>
                <a:lnTo>
                  <a:pt x="13144" y="77724"/>
                </a:lnTo>
                <a:lnTo>
                  <a:pt x="3500" y="63150"/>
                </a:lnTo>
                <a:lnTo>
                  <a:pt x="0" y="45720"/>
                </a:lnTo>
                <a:lnTo>
                  <a:pt x="3500" y="28289"/>
                </a:lnTo>
                <a:lnTo>
                  <a:pt x="13144" y="13716"/>
                </a:lnTo>
                <a:lnTo>
                  <a:pt x="27646" y="3714"/>
                </a:lnTo>
                <a:lnTo>
                  <a:pt x="45719" y="0"/>
                </a:lnTo>
                <a:lnTo>
                  <a:pt x="62912" y="3714"/>
                </a:lnTo>
                <a:lnTo>
                  <a:pt x="76962" y="13716"/>
                </a:lnTo>
                <a:lnTo>
                  <a:pt x="86439" y="28289"/>
                </a:lnTo>
                <a:lnTo>
                  <a:pt x="89916" y="45720"/>
                </a:lnTo>
                <a:lnTo>
                  <a:pt x="86439" y="63150"/>
                </a:lnTo>
                <a:lnTo>
                  <a:pt x="76962" y="77724"/>
                </a:lnTo>
                <a:lnTo>
                  <a:pt x="62912" y="87725"/>
                </a:lnTo>
                <a:lnTo>
                  <a:pt x="45719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867400" y="362559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985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7056" y="1523"/>
                </a:lnTo>
                <a:lnTo>
                  <a:pt x="74676" y="4571"/>
                </a:lnTo>
                <a:close/>
              </a:path>
              <a:path w="109854" h="109854">
                <a:moveTo>
                  <a:pt x="85344" y="100583"/>
                </a:moveTo>
                <a:lnTo>
                  <a:pt x="22859" y="100583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85344" y="9143"/>
                </a:lnTo>
                <a:lnTo>
                  <a:pt x="85344" y="10667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6763"/>
                </a:lnTo>
                <a:lnTo>
                  <a:pt x="96316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5908" y="35051"/>
                </a:lnTo>
                <a:lnTo>
                  <a:pt x="23164" y="39623"/>
                </a:lnTo>
                <a:lnTo>
                  <a:pt x="21336" y="39623"/>
                </a:lnTo>
                <a:lnTo>
                  <a:pt x="20066" y="47243"/>
                </a:lnTo>
                <a:lnTo>
                  <a:pt x="19812" y="47243"/>
                </a:lnTo>
                <a:lnTo>
                  <a:pt x="18796" y="53339"/>
                </a:lnTo>
                <a:lnTo>
                  <a:pt x="18288" y="53339"/>
                </a:lnTo>
                <a:lnTo>
                  <a:pt x="18288" y="56387"/>
                </a:lnTo>
                <a:lnTo>
                  <a:pt x="18796" y="56387"/>
                </a:lnTo>
                <a:lnTo>
                  <a:pt x="19812" y="62483"/>
                </a:lnTo>
                <a:lnTo>
                  <a:pt x="20066" y="62483"/>
                </a:lnTo>
                <a:lnTo>
                  <a:pt x="21336" y="70103"/>
                </a:lnTo>
                <a:lnTo>
                  <a:pt x="22250" y="70103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lnTo>
                  <a:pt x="36068" y="85343"/>
                </a:lnTo>
                <a:lnTo>
                  <a:pt x="41148" y="88391"/>
                </a:lnTo>
                <a:lnTo>
                  <a:pt x="44195" y="88391"/>
                </a:lnTo>
                <a:lnTo>
                  <a:pt x="48768" y="89915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lnTo>
                  <a:pt x="95630" y="91439"/>
                </a:lnTo>
                <a:lnTo>
                  <a:pt x="94488" y="92963"/>
                </a:lnTo>
                <a:lnTo>
                  <a:pt x="92964" y="92963"/>
                </a:lnTo>
                <a:lnTo>
                  <a:pt x="92964" y="94487"/>
                </a:lnTo>
                <a:lnTo>
                  <a:pt x="85344" y="100583"/>
                </a:lnTo>
                <a:close/>
              </a:path>
              <a:path w="109854" h="109854">
                <a:moveTo>
                  <a:pt x="68961" y="22478"/>
                </a:moveTo>
                <a:lnTo>
                  <a:pt x="60960" y="19811"/>
                </a:lnTo>
                <a:lnTo>
                  <a:pt x="96316" y="19811"/>
                </a:lnTo>
                <a:lnTo>
                  <a:pt x="97231" y="21335"/>
                </a:lnTo>
                <a:lnTo>
                  <a:pt x="67056" y="21335"/>
                </a:lnTo>
                <a:lnTo>
                  <a:pt x="68961" y="22478"/>
                </a:lnTo>
                <a:close/>
              </a:path>
              <a:path w="109854" h="109854">
                <a:moveTo>
                  <a:pt x="39624" y="22859"/>
                </a:moveTo>
                <a:lnTo>
                  <a:pt x="41148" y="21335"/>
                </a:lnTo>
                <a:lnTo>
                  <a:pt x="44196" y="21335"/>
                </a:lnTo>
                <a:lnTo>
                  <a:pt x="39624" y="22859"/>
                </a:lnTo>
                <a:close/>
              </a:path>
              <a:path w="109854" h="109854">
                <a:moveTo>
                  <a:pt x="70104" y="22859"/>
                </a:moveTo>
                <a:lnTo>
                  <a:pt x="68961" y="22478"/>
                </a:lnTo>
                <a:lnTo>
                  <a:pt x="67056" y="21335"/>
                </a:lnTo>
                <a:lnTo>
                  <a:pt x="70104" y="22859"/>
                </a:lnTo>
                <a:close/>
              </a:path>
              <a:path w="109854" h="109854">
                <a:moveTo>
                  <a:pt x="98145" y="22859"/>
                </a:moveTo>
                <a:lnTo>
                  <a:pt x="70104" y="22859"/>
                </a:lnTo>
                <a:lnTo>
                  <a:pt x="67056" y="21335"/>
                </a:lnTo>
                <a:lnTo>
                  <a:pt x="97231" y="21335"/>
                </a:lnTo>
                <a:lnTo>
                  <a:pt x="98145" y="22859"/>
                </a:lnTo>
                <a:close/>
              </a:path>
              <a:path w="109854" h="109854">
                <a:moveTo>
                  <a:pt x="74676" y="25907"/>
                </a:moveTo>
                <a:lnTo>
                  <a:pt x="68961" y="22478"/>
                </a:lnTo>
                <a:lnTo>
                  <a:pt x="70104" y="22859"/>
                </a:lnTo>
                <a:lnTo>
                  <a:pt x="98145" y="22859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9854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9854" h="109854">
                <a:moveTo>
                  <a:pt x="80772" y="30479"/>
                </a:moveTo>
                <a:lnTo>
                  <a:pt x="73152" y="24383"/>
                </a:lnTo>
                <a:lnTo>
                  <a:pt x="100584" y="24383"/>
                </a:lnTo>
                <a:lnTo>
                  <a:pt x="103327" y="28955"/>
                </a:lnTo>
                <a:lnTo>
                  <a:pt x="79248" y="28955"/>
                </a:lnTo>
                <a:lnTo>
                  <a:pt x="80772" y="30479"/>
                </a:lnTo>
                <a:close/>
              </a:path>
              <a:path w="109854" h="109854">
                <a:moveTo>
                  <a:pt x="87248" y="40766"/>
                </a:moveTo>
                <a:lnTo>
                  <a:pt x="83820" y="35051"/>
                </a:lnTo>
                <a:lnTo>
                  <a:pt x="85344" y="35051"/>
                </a:lnTo>
                <a:lnTo>
                  <a:pt x="79248" y="28955"/>
                </a:lnTo>
                <a:lnTo>
                  <a:pt x="103327" y="28955"/>
                </a:lnTo>
                <a:lnTo>
                  <a:pt x="105155" y="32003"/>
                </a:lnTo>
                <a:lnTo>
                  <a:pt x="105155" y="35051"/>
                </a:lnTo>
                <a:lnTo>
                  <a:pt x="106984" y="39623"/>
                </a:lnTo>
                <a:lnTo>
                  <a:pt x="86868" y="39623"/>
                </a:lnTo>
                <a:lnTo>
                  <a:pt x="87248" y="40766"/>
                </a:lnTo>
                <a:close/>
              </a:path>
              <a:path w="109854" h="109854">
                <a:moveTo>
                  <a:pt x="21336" y="42671"/>
                </a:moveTo>
                <a:lnTo>
                  <a:pt x="21336" y="39623"/>
                </a:lnTo>
                <a:lnTo>
                  <a:pt x="23164" y="39623"/>
                </a:lnTo>
                <a:lnTo>
                  <a:pt x="21336" y="42671"/>
                </a:lnTo>
                <a:close/>
              </a:path>
              <a:path w="109854" h="109854">
                <a:moveTo>
                  <a:pt x="88391" y="42671"/>
                </a:moveTo>
                <a:lnTo>
                  <a:pt x="87248" y="40766"/>
                </a:lnTo>
                <a:lnTo>
                  <a:pt x="86868" y="39623"/>
                </a:lnTo>
                <a:lnTo>
                  <a:pt x="88391" y="42671"/>
                </a:lnTo>
                <a:close/>
              </a:path>
              <a:path w="109854" h="109854">
                <a:moveTo>
                  <a:pt x="108204" y="42671"/>
                </a:moveTo>
                <a:lnTo>
                  <a:pt x="88391" y="42671"/>
                </a:lnTo>
                <a:lnTo>
                  <a:pt x="86868" y="39623"/>
                </a:lnTo>
                <a:lnTo>
                  <a:pt x="106984" y="39623"/>
                </a:lnTo>
                <a:lnTo>
                  <a:pt x="108204" y="42671"/>
                </a:lnTo>
                <a:close/>
              </a:path>
              <a:path w="109854" h="109854">
                <a:moveTo>
                  <a:pt x="89916" y="48767"/>
                </a:moveTo>
                <a:lnTo>
                  <a:pt x="87248" y="40766"/>
                </a:lnTo>
                <a:lnTo>
                  <a:pt x="88391" y="42671"/>
                </a:lnTo>
                <a:lnTo>
                  <a:pt x="108204" y="42671"/>
                </a:lnTo>
                <a:lnTo>
                  <a:pt x="108204" y="44195"/>
                </a:lnTo>
                <a:lnTo>
                  <a:pt x="108711" y="47243"/>
                </a:lnTo>
                <a:lnTo>
                  <a:pt x="89916" y="47243"/>
                </a:lnTo>
                <a:lnTo>
                  <a:pt x="89916" y="48767"/>
                </a:lnTo>
                <a:close/>
              </a:path>
              <a:path w="109854" h="109854">
                <a:moveTo>
                  <a:pt x="19812" y="48767"/>
                </a:moveTo>
                <a:lnTo>
                  <a:pt x="19812" y="47243"/>
                </a:lnTo>
                <a:lnTo>
                  <a:pt x="20066" y="47243"/>
                </a:lnTo>
                <a:lnTo>
                  <a:pt x="19812" y="48767"/>
                </a:lnTo>
                <a:close/>
              </a:path>
              <a:path w="109854" h="109854">
                <a:moveTo>
                  <a:pt x="108711" y="62483"/>
                </a:moveTo>
                <a:lnTo>
                  <a:pt x="89916" y="62483"/>
                </a:lnTo>
                <a:lnTo>
                  <a:pt x="89916" y="47243"/>
                </a:lnTo>
                <a:lnTo>
                  <a:pt x="108711" y="47243"/>
                </a:lnTo>
                <a:lnTo>
                  <a:pt x="109728" y="53339"/>
                </a:lnTo>
                <a:lnTo>
                  <a:pt x="109728" y="56387"/>
                </a:lnTo>
                <a:lnTo>
                  <a:pt x="108711" y="62483"/>
                </a:lnTo>
                <a:close/>
              </a:path>
              <a:path w="109854" h="109854">
                <a:moveTo>
                  <a:pt x="18288" y="56387"/>
                </a:moveTo>
                <a:lnTo>
                  <a:pt x="18288" y="53339"/>
                </a:lnTo>
                <a:lnTo>
                  <a:pt x="18542" y="54863"/>
                </a:lnTo>
                <a:lnTo>
                  <a:pt x="18288" y="56387"/>
                </a:lnTo>
                <a:close/>
              </a:path>
              <a:path w="109854" h="109854">
                <a:moveTo>
                  <a:pt x="18542" y="54863"/>
                </a:moveTo>
                <a:lnTo>
                  <a:pt x="18288" y="53339"/>
                </a:lnTo>
                <a:lnTo>
                  <a:pt x="18796" y="53339"/>
                </a:lnTo>
                <a:lnTo>
                  <a:pt x="18542" y="54863"/>
                </a:lnTo>
                <a:close/>
              </a:path>
              <a:path w="109854" h="109854">
                <a:moveTo>
                  <a:pt x="18796" y="56387"/>
                </a:moveTo>
                <a:lnTo>
                  <a:pt x="18288" y="56387"/>
                </a:lnTo>
                <a:lnTo>
                  <a:pt x="18542" y="54863"/>
                </a:lnTo>
                <a:lnTo>
                  <a:pt x="18796" y="56387"/>
                </a:lnTo>
                <a:close/>
              </a:path>
              <a:path w="109854" h="109854">
                <a:moveTo>
                  <a:pt x="20066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066" y="62483"/>
                </a:lnTo>
                <a:close/>
              </a:path>
              <a:path w="109854" h="109854">
                <a:moveTo>
                  <a:pt x="86868" y="70103"/>
                </a:moveTo>
                <a:lnTo>
                  <a:pt x="89916" y="60959"/>
                </a:lnTo>
                <a:lnTo>
                  <a:pt x="89916" y="62483"/>
                </a:lnTo>
                <a:lnTo>
                  <a:pt x="108711" y="62483"/>
                </a:lnTo>
                <a:lnTo>
                  <a:pt x="108204" y="65531"/>
                </a:lnTo>
                <a:lnTo>
                  <a:pt x="108204" y="67055"/>
                </a:lnTo>
                <a:lnTo>
                  <a:pt x="107594" y="68579"/>
                </a:lnTo>
                <a:lnTo>
                  <a:pt x="88391" y="68579"/>
                </a:lnTo>
                <a:lnTo>
                  <a:pt x="86868" y="70103"/>
                </a:lnTo>
                <a:close/>
              </a:path>
              <a:path w="109854" h="109854">
                <a:moveTo>
                  <a:pt x="22250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2250" y="70103"/>
                </a:lnTo>
                <a:close/>
              </a:path>
              <a:path w="109854" h="109854">
                <a:moveTo>
                  <a:pt x="83820" y="76199"/>
                </a:moveTo>
                <a:lnTo>
                  <a:pt x="88391" y="68579"/>
                </a:lnTo>
                <a:lnTo>
                  <a:pt x="107594" y="68579"/>
                </a:lnTo>
                <a:lnTo>
                  <a:pt x="105155" y="74675"/>
                </a:lnTo>
                <a:lnTo>
                  <a:pt x="85344" y="74675"/>
                </a:lnTo>
                <a:lnTo>
                  <a:pt x="83820" y="76199"/>
                </a:lnTo>
                <a:close/>
              </a:path>
              <a:path w="10985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9854" h="109854">
                <a:moveTo>
                  <a:pt x="103327" y="80771"/>
                </a:moveTo>
                <a:lnTo>
                  <a:pt x="79248" y="80771"/>
                </a:lnTo>
                <a:lnTo>
                  <a:pt x="85344" y="74675"/>
                </a:lnTo>
                <a:lnTo>
                  <a:pt x="105155" y="74675"/>
                </a:lnTo>
                <a:lnTo>
                  <a:pt x="105155" y="77723"/>
                </a:lnTo>
                <a:lnTo>
                  <a:pt x="103327" y="80771"/>
                </a:lnTo>
                <a:close/>
              </a:path>
              <a:path w="109854" h="109854">
                <a:moveTo>
                  <a:pt x="100584" y="85343"/>
                </a:moveTo>
                <a:lnTo>
                  <a:pt x="73152" y="85343"/>
                </a:lnTo>
                <a:lnTo>
                  <a:pt x="80772" y="79247"/>
                </a:lnTo>
                <a:lnTo>
                  <a:pt x="79248" y="80771"/>
                </a:lnTo>
                <a:lnTo>
                  <a:pt x="103327" y="80771"/>
                </a:lnTo>
                <a:lnTo>
                  <a:pt x="100584" y="85343"/>
                </a:lnTo>
                <a:close/>
              </a:path>
              <a:path w="109854" h="109854">
                <a:moveTo>
                  <a:pt x="36068" y="85343"/>
                </a:moveTo>
                <a:lnTo>
                  <a:pt x="35052" y="85343"/>
                </a:lnTo>
                <a:lnTo>
                  <a:pt x="33528" y="83819"/>
                </a:lnTo>
                <a:lnTo>
                  <a:pt x="36068" y="85343"/>
                </a:lnTo>
                <a:close/>
              </a:path>
              <a:path w="109854" h="109854">
                <a:moveTo>
                  <a:pt x="68960" y="87248"/>
                </a:move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70104" y="86867"/>
                </a:lnTo>
                <a:lnTo>
                  <a:pt x="68960" y="87248"/>
                </a:lnTo>
                <a:close/>
              </a:path>
              <a:path w="109854" h="109854">
                <a:moveTo>
                  <a:pt x="44195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4195" y="88391"/>
                </a:lnTo>
                <a:close/>
              </a:path>
              <a:path w="109854" h="109854">
                <a:moveTo>
                  <a:pt x="67056" y="88391"/>
                </a:moveTo>
                <a:lnTo>
                  <a:pt x="68960" y="87248"/>
                </a:lnTo>
                <a:lnTo>
                  <a:pt x="70104" y="86867"/>
                </a:lnTo>
                <a:lnTo>
                  <a:pt x="67056" y="88391"/>
                </a:lnTo>
                <a:close/>
              </a:path>
              <a:path w="109854" h="109854">
                <a:moveTo>
                  <a:pt x="97916" y="88391"/>
                </a:moveTo>
                <a:lnTo>
                  <a:pt x="67056" y="88391"/>
                </a:lnTo>
                <a:lnTo>
                  <a:pt x="70104" y="86867"/>
                </a:lnTo>
                <a:lnTo>
                  <a:pt x="99060" y="86867"/>
                </a:lnTo>
                <a:lnTo>
                  <a:pt x="97916" y="88391"/>
                </a:lnTo>
                <a:close/>
              </a:path>
              <a:path w="109854" h="109854">
                <a:moveTo>
                  <a:pt x="95630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60960" y="89915"/>
                </a:lnTo>
                <a:lnTo>
                  <a:pt x="68960" y="87248"/>
                </a:lnTo>
                <a:lnTo>
                  <a:pt x="67056" y="88391"/>
                </a:lnTo>
                <a:lnTo>
                  <a:pt x="97916" y="88391"/>
                </a:lnTo>
                <a:lnTo>
                  <a:pt x="95630" y="91439"/>
                </a:lnTo>
                <a:close/>
              </a:path>
              <a:path w="109854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9854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9854" h="109854">
                <a:moveTo>
                  <a:pt x="67056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74676" y="105155"/>
                </a:lnTo>
                <a:lnTo>
                  <a:pt x="67056" y="108203"/>
                </a:lnTo>
                <a:close/>
              </a:path>
              <a:path w="109854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740652" y="3221736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2269" y="3476"/>
                </a:lnTo>
                <a:lnTo>
                  <a:pt x="76771" y="12954"/>
                </a:lnTo>
                <a:lnTo>
                  <a:pt x="86415" y="27003"/>
                </a:lnTo>
                <a:lnTo>
                  <a:pt x="89916" y="44196"/>
                </a:lnTo>
                <a:lnTo>
                  <a:pt x="86415" y="62269"/>
                </a:lnTo>
                <a:lnTo>
                  <a:pt x="76771" y="76771"/>
                </a:lnTo>
                <a:lnTo>
                  <a:pt x="62269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31507" y="321106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83820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close/>
              </a:path>
              <a:path w="108584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5344" y="9143"/>
                </a:lnTo>
                <a:lnTo>
                  <a:pt x="85344" y="10667"/>
                </a:lnTo>
                <a:lnTo>
                  <a:pt x="91439" y="15239"/>
                </a:lnTo>
                <a:lnTo>
                  <a:pt x="92964" y="16763"/>
                </a:lnTo>
                <a:lnTo>
                  <a:pt x="95402" y="19811"/>
                </a:lnTo>
                <a:lnTo>
                  <a:pt x="47244" y="19811"/>
                </a:lnTo>
                <a:lnTo>
                  <a:pt x="4343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8041" y="30479"/>
                </a:lnTo>
                <a:lnTo>
                  <a:pt x="25298" y="35051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8584" h="109854">
                <a:moveTo>
                  <a:pt x="68580" y="22859"/>
                </a:moveTo>
                <a:lnTo>
                  <a:pt x="60960" y="19811"/>
                </a:lnTo>
                <a:lnTo>
                  <a:pt x="95402" y="19811"/>
                </a:lnTo>
                <a:lnTo>
                  <a:pt x="96621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3434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5" y="25907"/>
                </a:moveTo>
                <a:lnTo>
                  <a:pt x="67056" y="21335"/>
                </a:lnTo>
                <a:lnTo>
                  <a:pt x="96621" y="21335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5" y="25907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4">
                <a:moveTo>
                  <a:pt x="79248" y="30479"/>
                </a:moveTo>
                <a:lnTo>
                  <a:pt x="73152" y="24383"/>
                </a:lnTo>
                <a:lnTo>
                  <a:pt x="99060" y="24383"/>
                </a:lnTo>
                <a:lnTo>
                  <a:pt x="100584" y="25907"/>
                </a:lnTo>
                <a:lnTo>
                  <a:pt x="101803" y="28955"/>
                </a:lnTo>
                <a:lnTo>
                  <a:pt x="79248" y="28955"/>
                </a:lnTo>
                <a:lnTo>
                  <a:pt x="79248" y="30479"/>
                </a:lnTo>
                <a:close/>
              </a:path>
              <a:path w="108584" h="109854">
                <a:moveTo>
                  <a:pt x="27432" y="30479"/>
                </a:moveTo>
                <a:lnTo>
                  <a:pt x="28956" y="28955"/>
                </a:lnTo>
                <a:lnTo>
                  <a:pt x="28604" y="29542"/>
                </a:lnTo>
                <a:lnTo>
                  <a:pt x="27432" y="30479"/>
                </a:lnTo>
                <a:close/>
              </a:path>
              <a:path w="108584" h="109854">
                <a:moveTo>
                  <a:pt x="28604" y="29542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604" y="29542"/>
                </a:lnTo>
                <a:close/>
              </a:path>
              <a:path w="108584" h="109854">
                <a:moveTo>
                  <a:pt x="83820" y="36575"/>
                </a:moveTo>
                <a:lnTo>
                  <a:pt x="79248" y="28955"/>
                </a:lnTo>
                <a:lnTo>
                  <a:pt x="101803" y="28955"/>
                </a:lnTo>
                <a:lnTo>
                  <a:pt x="103632" y="33527"/>
                </a:lnTo>
                <a:lnTo>
                  <a:pt x="105155" y="33527"/>
                </a:lnTo>
                <a:lnTo>
                  <a:pt x="105155" y="35051"/>
                </a:lnTo>
                <a:lnTo>
                  <a:pt x="83820" y="35051"/>
                </a:lnTo>
                <a:lnTo>
                  <a:pt x="83820" y="36575"/>
                </a:lnTo>
                <a:close/>
              </a:path>
              <a:path w="108584" h="109854">
                <a:moveTo>
                  <a:pt x="28041" y="30479"/>
                </a:moveTo>
                <a:lnTo>
                  <a:pt x="27432" y="30479"/>
                </a:lnTo>
                <a:lnTo>
                  <a:pt x="28604" y="29542"/>
                </a:lnTo>
                <a:lnTo>
                  <a:pt x="28041" y="30479"/>
                </a:lnTo>
                <a:close/>
              </a:path>
              <a:path w="108584" h="109854">
                <a:moveTo>
                  <a:pt x="24384" y="36575"/>
                </a:moveTo>
                <a:lnTo>
                  <a:pt x="24384" y="35051"/>
                </a:lnTo>
                <a:lnTo>
                  <a:pt x="25298" y="35051"/>
                </a:lnTo>
                <a:lnTo>
                  <a:pt x="24384" y="36575"/>
                </a:lnTo>
                <a:close/>
              </a:path>
              <a:path w="108584" h="109854">
                <a:moveTo>
                  <a:pt x="86868" y="42671"/>
                </a:moveTo>
                <a:lnTo>
                  <a:pt x="83820" y="35051"/>
                </a:lnTo>
                <a:lnTo>
                  <a:pt x="105155" y="35051"/>
                </a:lnTo>
                <a:lnTo>
                  <a:pt x="106984" y="39623"/>
                </a:lnTo>
                <a:lnTo>
                  <a:pt x="86868" y="39623"/>
                </a:lnTo>
                <a:lnTo>
                  <a:pt x="86868" y="42671"/>
                </a:lnTo>
                <a:close/>
              </a:path>
              <a:path w="108584" h="109854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8584" h="109854">
                <a:moveTo>
                  <a:pt x="108204" y="48767"/>
                </a:moveTo>
                <a:lnTo>
                  <a:pt x="89916" y="48767"/>
                </a:lnTo>
                <a:lnTo>
                  <a:pt x="86868" y="39623"/>
                </a:lnTo>
                <a:lnTo>
                  <a:pt x="106984" y="39623"/>
                </a:lnTo>
                <a:lnTo>
                  <a:pt x="108204" y="42671"/>
                </a:lnTo>
                <a:lnTo>
                  <a:pt x="108204" y="48767"/>
                </a:lnTo>
                <a:close/>
              </a:path>
              <a:path w="108584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8584" h="109854">
                <a:moveTo>
                  <a:pt x="89788" y="55625"/>
                </a:moveTo>
                <a:lnTo>
                  <a:pt x="88391" y="47243"/>
                </a:lnTo>
                <a:lnTo>
                  <a:pt x="89916" y="48767"/>
                </a:lnTo>
                <a:lnTo>
                  <a:pt x="108204" y="48767"/>
                </a:lnTo>
                <a:lnTo>
                  <a:pt x="108204" y="54863"/>
                </a:lnTo>
                <a:lnTo>
                  <a:pt x="89916" y="54863"/>
                </a:lnTo>
                <a:lnTo>
                  <a:pt x="89788" y="55625"/>
                </a:lnTo>
                <a:close/>
              </a:path>
              <a:path w="108584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8584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8584" h="109854">
                <a:moveTo>
                  <a:pt x="89916" y="56387"/>
                </a:moveTo>
                <a:lnTo>
                  <a:pt x="89788" y="55625"/>
                </a:lnTo>
                <a:lnTo>
                  <a:pt x="89916" y="54863"/>
                </a:lnTo>
                <a:lnTo>
                  <a:pt x="89916" y="56387"/>
                </a:lnTo>
                <a:close/>
              </a:path>
              <a:path w="108584" h="109854">
                <a:moveTo>
                  <a:pt x="108204" y="56387"/>
                </a:moveTo>
                <a:lnTo>
                  <a:pt x="89916" y="56387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56387"/>
                </a:lnTo>
                <a:close/>
              </a:path>
              <a:path w="108584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8584" h="109854">
                <a:moveTo>
                  <a:pt x="88391" y="64007"/>
                </a:moveTo>
                <a:lnTo>
                  <a:pt x="89788" y="55625"/>
                </a:lnTo>
                <a:lnTo>
                  <a:pt x="89916" y="56387"/>
                </a:lnTo>
                <a:lnTo>
                  <a:pt x="108204" y="56387"/>
                </a:lnTo>
                <a:lnTo>
                  <a:pt x="108204" y="60959"/>
                </a:lnTo>
                <a:lnTo>
                  <a:pt x="89916" y="60959"/>
                </a:lnTo>
                <a:lnTo>
                  <a:pt x="88391" y="64007"/>
                </a:lnTo>
                <a:close/>
              </a:path>
              <a:path w="108584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8584" h="109854">
                <a:moveTo>
                  <a:pt x="107188" y="70103"/>
                </a:moveTo>
                <a:lnTo>
                  <a:pt x="86868" y="70103"/>
                </a:lnTo>
                <a:lnTo>
                  <a:pt x="89916" y="60959"/>
                </a:lnTo>
                <a:lnTo>
                  <a:pt x="108204" y="60959"/>
                </a:lnTo>
                <a:lnTo>
                  <a:pt x="108204" y="67055"/>
                </a:lnTo>
                <a:lnTo>
                  <a:pt x="107188" y="70103"/>
                </a:lnTo>
                <a:close/>
              </a:path>
              <a:path w="108584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8584" h="109854">
                <a:moveTo>
                  <a:pt x="105155" y="76199"/>
                </a:moveTo>
                <a:lnTo>
                  <a:pt x="83820" y="76199"/>
                </a:lnTo>
                <a:lnTo>
                  <a:pt x="86868" y="68579"/>
                </a:lnTo>
                <a:lnTo>
                  <a:pt x="86868" y="70103"/>
                </a:lnTo>
                <a:lnTo>
                  <a:pt x="107188" y="70103"/>
                </a:lnTo>
                <a:lnTo>
                  <a:pt x="105155" y="76199"/>
                </a:lnTo>
                <a:close/>
              </a:path>
              <a:path w="108584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8584" h="109854">
                <a:moveTo>
                  <a:pt x="102412" y="80771"/>
                </a:moveTo>
                <a:lnTo>
                  <a:pt x="79248" y="80771"/>
                </a:lnTo>
                <a:lnTo>
                  <a:pt x="83820" y="74675"/>
                </a:lnTo>
                <a:lnTo>
                  <a:pt x="83820" y="76199"/>
                </a:lnTo>
                <a:lnTo>
                  <a:pt x="105155" y="76199"/>
                </a:lnTo>
                <a:lnTo>
                  <a:pt x="103632" y="77723"/>
                </a:lnTo>
                <a:lnTo>
                  <a:pt x="102412" y="80771"/>
                </a:lnTo>
                <a:close/>
              </a:path>
              <a:path w="108584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8584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8584" h="109854">
                <a:moveTo>
                  <a:pt x="100584" y="85343"/>
                </a:moveTo>
                <a:lnTo>
                  <a:pt x="73152" y="85343"/>
                </a:lnTo>
                <a:lnTo>
                  <a:pt x="79248" y="79247"/>
                </a:lnTo>
                <a:lnTo>
                  <a:pt x="79248" y="80771"/>
                </a:lnTo>
                <a:lnTo>
                  <a:pt x="102412" y="80771"/>
                </a:lnTo>
                <a:lnTo>
                  <a:pt x="100584" y="85343"/>
                </a:lnTo>
                <a:close/>
              </a:path>
              <a:path w="108584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8584" h="109854">
                <a:moveTo>
                  <a:pt x="92964" y="94487"/>
                </a:move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9624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lnTo>
                  <a:pt x="94488" y="91439"/>
                </a:lnTo>
                <a:lnTo>
                  <a:pt x="92964" y="92963"/>
                </a:lnTo>
                <a:lnTo>
                  <a:pt x="92964" y="94487"/>
                </a:lnTo>
                <a:close/>
              </a:path>
              <a:path w="108584" h="109854">
                <a:moveTo>
                  <a:pt x="94488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60960" y="89915"/>
                </a:lnTo>
                <a:lnTo>
                  <a:pt x="68580" y="88391"/>
                </a:ln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94488" y="91439"/>
                </a:lnTo>
                <a:close/>
              </a:path>
              <a:path w="108584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8584" h="109854">
                <a:moveTo>
                  <a:pt x="85344" y="100583"/>
                </a:moveTo>
                <a:lnTo>
                  <a:pt x="22859" y="100583"/>
                </a:lnTo>
                <a:lnTo>
                  <a:pt x="16764" y="94487"/>
                </a:lnTo>
                <a:lnTo>
                  <a:pt x="91439" y="94487"/>
                </a:lnTo>
                <a:lnTo>
                  <a:pt x="85344" y="100583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65532" y="108203"/>
                </a:moveTo>
                <a:lnTo>
                  <a:pt x="42672" y="108203"/>
                </a:lnTo>
                <a:lnTo>
                  <a:pt x="33528" y="106679"/>
                </a:lnTo>
                <a:lnTo>
                  <a:pt x="33528" y="105155"/>
                </a:lnTo>
                <a:lnTo>
                  <a:pt x="74676" y="105155"/>
                </a:lnTo>
                <a:lnTo>
                  <a:pt x="74676" y="106679"/>
                </a:lnTo>
                <a:lnTo>
                  <a:pt x="65532" y="108203"/>
                </a:lnTo>
                <a:close/>
              </a:path>
              <a:path w="108584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74052" y="3221736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2269" y="3476"/>
                </a:lnTo>
                <a:lnTo>
                  <a:pt x="76771" y="12954"/>
                </a:lnTo>
                <a:lnTo>
                  <a:pt x="86415" y="27003"/>
                </a:lnTo>
                <a:lnTo>
                  <a:pt x="89916" y="44196"/>
                </a:lnTo>
                <a:lnTo>
                  <a:pt x="86415" y="62269"/>
                </a:lnTo>
                <a:lnTo>
                  <a:pt x="76771" y="76771"/>
                </a:lnTo>
                <a:lnTo>
                  <a:pt x="62269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264907" y="321106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83820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close/>
              </a:path>
              <a:path w="108584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5344" y="9143"/>
                </a:lnTo>
                <a:lnTo>
                  <a:pt x="85344" y="10667"/>
                </a:lnTo>
                <a:lnTo>
                  <a:pt x="91439" y="15239"/>
                </a:lnTo>
                <a:lnTo>
                  <a:pt x="92964" y="16763"/>
                </a:lnTo>
                <a:lnTo>
                  <a:pt x="95402" y="19811"/>
                </a:lnTo>
                <a:lnTo>
                  <a:pt x="47244" y="19811"/>
                </a:lnTo>
                <a:lnTo>
                  <a:pt x="4343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8041" y="30479"/>
                </a:lnTo>
                <a:lnTo>
                  <a:pt x="25298" y="35051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8584" h="109854">
                <a:moveTo>
                  <a:pt x="68580" y="22859"/>
                </a:moveTo>
                <a:lnTo>
                  <a:pt x="60960" y="19811"/>
                </a:lnTo>
                <a:lnTo>
                  <a:pt x="95402" y="19811"/>
                </a:lnTo>
                <a:lnTo>
                  <a:pt x="96621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3434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5" y="25907"/>
                </a:moveTo>
                <a:lnTo>
                  <a:pt x="67056" y="21335"/>
                </a:lnTo>
                <a:lnTo>
                  <a:pt x="96621" y="21335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5" y="25907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4">
                <a:moveTo>
                  <a:pt x="79248" y="30479"/>
                </a:moveTo>
                <a:lnTo>
                  <a:pt x="73152" y="24383"/>
                </a:lnTo>
                <a:lnTo>
                  <a:pt x="99060" y="24383"/>
                </a:lnTo>
                <a:lnTo>
                  <a:pt x="100584" y="25907"/>
                </a:lnTo>
                <a:lnTo>
                  <a:pt x="101803" y="28955"/>
                </a:lnTo>
                <a:lnTo>
                  <a:pt x="79248" y="28955"/>
                </a:lnTo>
                <a:lnTo>
                  <a:pt x="79248" y="30479"/>
                </a:lnTo>
                <a:close/>
              </a:path>
              <a:path w="108584" h="109854">
                <a:moveTo>
                  <a:pt x="27432" y="30479"/>
                </a:moveTo>
                <a:lnTo>
                  <a:pt x="28956" y="28955"/>
                </a:lnTo>
                <a:lnTo>
                  <a:pt x="28604" y="29542"/>
                </a:lnTo>
                <a:lnTo>
                  <a:pt x="27432" y="30479"/>
                </a:lnTo>
                <a:close/>
              </a:path>
              <a:path w="108584" h="109854">
                <a:moveTo>
                  <a:pt x="28604" y="29542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604" y="29542"/>
                </a:lnTo>
                <a:close/>
              </a:path>
              <a:path w="108584" h="109854">
                <a:moveTo>
                  <a:pt x="83820" y="36575"/>
                </a:moveTo>
                <a:lnTo>
                  <a:pt x="79248" y="28955"/>
                </a:lnTo>
                <a:lnTo>
                  <a:pt x="101803" y="28955"/>
                </a:lnTo>
                <a:lnTo>
                  <a:pt x="103632" y="33527"/>
                </a:lnTo>
                <a:lnTo>
                  <a:pt x="105155" y="33527"/>
                </a:lnTo>
                <a:lnTo>
                  <a:pt x="105155" y="35051"/>
                </a:lnTo>
                <a:lnTo>
                  <a:pt x="83820" y="35051"/>
                </a:lnTo>
                <a:lnTo>
                  <a:pt x="83820" y="36575"/>
                </a:lnTo>
                <a:close/>
              </a:path>
              <a:path w="108584" h="109854">
                <a:moveTo>
                  <a:pt x="28041" y="30479"/>
                </a:moveTo>
                <a:lnTo>
                  <a:pt x="27432" y="30479"/>
                </a:lnTo>
                <a:lnTo>
                  <a:pt x="28604" y="29542"/>
                </a:lnTo>
                <a:lnTo>
                  <a:pt x="28041" y="30479"/>
                </a:lnTo>
                <a:close/>
              </a:path>
              <a:path w="108584" h="109854">
                <a:moveTo>
                  <a:pt x="24384" y="36575"/>
                </a:moveTo>
                <a:lnTo>
                  <a:pt x="24384" y="35051"/>
                </a:lnTo>
                <a:lnTo>
                  <a:pt x="25298" y="35051"/>
                </a:lnTo>
                <a:lnTo>
                  <a:pt x="24384" y="36575"/>
                </a:lnTo>
                <a:close/>
              </a:path>
              <a:path w="108584" h="109854">
                <a:moveTo>
                  <a:pt x="86868" y="42671"/>
                </a:moveTo>
                <a:lnTo>
                  <a:pt x="83820" y="35051"/>
                </a:lnTo>
                <a:lnTo>
                  <a:pt x="105155" y="35051"/>
                </a:lnTo>
                <a:lnTo>
                  <a:pt x="106984" y="39623"/>
                </a:lnTo>
                <a:lnTo>
                  <a:pt x="86868" y="39623"/>
                </a:lnTo>
                <a:lnTo>
                  <a:pt x="86868" y="42671"/>
                </a:lnTo>
                <a:close/>
              </a:path>
              <a:path w="108584" h="109854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8584" h="109854">
                <a:moveTo>
                  <a:pt x="108204" y="48767"/>
                </a:moveTo>
                <a:lnTo>
                  <a:pt x="89916" y="48767"/>
                </a:lnTo>
                <a:lnTo>
                  <a:pt x="86868" y="39623"/>
                </a:lnTo>
                <a:lnTo>
                  <a:pt x="106984" y="39623"/>
                </a:lnTo>
                <a:lnTo>
                  <a:pt x="108204" y="42671"/>
                </a:lnTo>
                <a:lnTo>
                  <a:pt x="108204" y="48767"/>
                </a:lnTo>
                <a:close/>
              </a:path>
              <a:path w="108584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8584" h="109854">
                <a:moveTo>
                  <a:pt x="89788" y="55625"/>
                </a:moveTo>
                <a:lnTo>
                  <a:pt x="88391" y="47243"/>
                </a:lnTo>
                <a:lnTo>
                  <a:pt x="89916" y="48767"/>
                </a:lnTo>
                <a:lnTo>
                  <a:pt x="108204" y="48767"/>
                </a:lnTo>
                <a:lnTo>
                  <a:pt x="108204" y="54863"/>
                </a:lnTo>
                <a:lnTo>
                  <a:pt x="89916" y="54863"/>
                </a:lnTo>
                <a:lnTo>
                  <a:pt x="89788" y="55625"/>
                </a:lnTo>
                <a:close/>
              </a:path>
              <a:path w="108584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8584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8584" h="109854">
                <a:moveTo>
                  <a:pt x="89916" y="56387"/>
                </a:moveTo>
                <a:lnTo>
                  <a:pt x="89788" y="55625"/>
                </a:lnTo>
                <a:lnTo>
                  <a:pt x="89916" y="54863"/>
                </a:lnTo>
                <a:lnTo>
                  <a:pt x="89916" y="56387"/>
                </a:lnTo>
                <a:close/>
              </a:path>
              <a:path w="108584" h="109854">
                <a:moveTo>
                  <a:pt x="108204" y="56387"/>
                </a:moveTo>
                <a:lnTo>
                  <a:pt x="89916" y="56387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56387"/>
                </a:lnTo>
                <a:close/>
              </a:path>
              <a:path w="108584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8584" h="109854">
                <a:moveTo>
                  <a:pt x="88391" y="64007"/>
                </a:moveTo>
                <a:lnTo>
                  <a:pt x="89788" y="55625"/>
                </a:lnTo>
                <a:lnTo>
                  <a:pt x="89916" y="56387"/>
                </a:lnTo>
                <a:lnTo>
                  <a:pt x="108204" y="56387"/>
                </a:lnTo>
                <a:lnTo>
                  <a:pt x="108204" y="60959"/>
                </a:lnTo>
                <a:lnTo>
                  <a:pt x="89916" y="60959"/>
                </a:lnTo>
                <a:lnTo>
                  <a:pt x="88391" y="64007"/>
                </a:lnTo>
                <a:close/>
              </a:path>
              <a:path w="108584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8584" h="109854">
                <a:moveTo>
                  <a:pt x="107188" y="70103"/>
                </a:moveTo>
                <a:lnTo>
                  <a:pt x="86868" y="70103"/>
                </a:lnTo>
                <a:lnTo>
                  <a:pt x="89916" y="60959"/>
                </a:lnTo>
                <a:lnTo>
                  <a:pt x="108204" y="60959"/>
                </a:lnTo>
                <a:lnTo>
                  <a:pt x="108204" y="67055"/>
                </a:lnTo>
                <a:lnTo>
                  <a:pt x="107188" y="70103"/>
                </a:lnTo>
                <a:close/>
              </a:path>
              <a:path w="108584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8584" h="109854">
                <a:moveTo>
                  <a:pt x="105155" y="76199"/>
                </a:moveTo>
                <a:lnTo>
                  <a:pt x="83820" y="76199"/>
                </a:lnTo>
                <a:lnTo>
                  <a:pt x="86868" y="68579"/>
                </a:lnTo>
                <a:lnTo>
                  <a:pt x="86868" y="70103"/>
                </a:lnTo>
                <a:lnTo>
                  <a:pt x="107188" y="70103"/>
                </a:lnTo>
                <a:lnTo>
                  <a:pt x="105155" y="76199"/>
                </a:lnTo>
                <a:close/>
              </a:path>
              <a:path w="108584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8584" h="109854">
                <a:moveTo>
                  <a:pt x="102412" y="80771"/>
                </a:moveTo>
                <a:lnTo>
                  <a:pt x="79248" y="80771"/>
                </a:lnTo>
                <a:lnTo>
                  <a:pt x="83820" y="74675"/>
                </a:lnTo>
                <a:lnTo>
                  <a:pt x="83820" y="76199"/>
                </a:lnTo>
                <a:lnTo>
                  <a:pt x="105155" y="76199"/>
                </a:lnTo>
                <a:lnTo>
                  <a:pt x="103632" y="77723"/>
                </a:lnTo>
                <a:lnTo>
                  <a:pt x="102412" y="80771"/>
                </a:lnTo>
                <a:close/>
              </a:path>
              <a:path w="108584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8584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8584" h="109854">
                <a:moveTo>
                  <a:pt x="100584" y="85343"/>
                </a:moveTo>
                <a:lnTo>
                  <a:pt x="73152" y="85343"/>
                </a:lnTo>
                <a:lnTo>
                  <a:pt x="79248" y="79247"/>
                </a:lnTo>
                <a:lnTo>
                  <a:pt x="79248" y="80771"/>
                </a:lnTo>
                <a:lnTo>
                  <a:pt x="102412" y="80771"/>
                </a:lnTo>
                <a:lnTo>
                  <a:pt x="100584" y="85343"/>
                </a:lnTo>
                <a:close/>
              </a:path>
              <a:path w="108584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8584" h="109854">
                <a:moveTo>
                  <a:pt x="92964" y="94487"/>
                </a:move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9624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lnTo>
                  <a:pt x="94488" y="91439"/>
                </a:lnTo>
                <a:lnTo>
                  <a:pt x="92964" y="92963"/>
                </a:lnTo>
                <a:lnTo>
                  <a:pt x="92964" y="94487"/>
                </a:lnTo>
                <a:close/>
              </a:path>
              <a:path w="108584" h="109854">
                <a:moveTo>
                  <a:pt x="94488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60960" y="89915"/>
                </a:lnTo>
                <a:lnTo>
                  <a:pt x="68580" y="88391"/>
                </a:ln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94488" y="91439"/>
                </a:lnTo>
                <a:close/>
              </a:path>
              <a:path w="108584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8584" h="109854">
                <a:moveTo>
                  <a:pt x="85344" y="100583"/>
                </a:moveTo>
                <a:lnTo>
                  <a:pt x="22859" y="100583"/>
                </a:lnTo>
                <a:lnTo>
                  <a:pt x="16764" y="94487"/>
                </a:lnTo>
                <a:lnTo>
                  <a:pt x="91439" y="94487"/>
                </a:lnTo>
                <a:lnTo>
                  <a:pt x="85344" y="100583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65532" y="108203"/>
                </a:moveTo>
                <a:lnTo>
                  <a:pt x="42672" y="108203"/>
                </a:lnTo>
                <a:lnTo>
                  <a:pt x="33528" y="106679"/>
                </a:lnTo>
                <a:lnTo>
                  <a:pt x="33528" y="105155"/>
                </a:lnTo>
                <a:lnTo>
                  <a:pt x="74676" y="105155"/>
                </a:lnTo>
                <a:lnTo>
                  <a:pt x="74676" y="106679"/>
                </a:lnTo>
                <a:lnTo>
                  <a:pt x="65532" y="108203"/>
                </a:lnTo>
                <a:close/>
              </a:path>
              <a:path w="108584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097011" y="363473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19" y="91440"/>
                </a:moveTo>
                <a:lnTo>
                  <a:pt x="28289" y="87725"/>
                </a:lnTo>
                <a:lnTo>
                  <a:pt x="13715" y="77724"/>
                </a:lnTo>
                <a:lnTo>
                  <a:pt x="3714" y="63150"/>
                </a:lnTo>
                <a:lnTo>
                  <a:pt x="0" y="45720"/>
                </a:lnTo>
                <a:lnTo>
                  <a:pt x="3714" y="28289"/>
                </a:lnTo>
                <a:lnTo>
                  <a:pt x="13716" y="13716"/>
                </a:lnTo>
                <a:lnTo>
                  <a:pt x="28289" y="3714"/>
                </a:lnTo>
                <a:lnTo>
                  <a:pt x="45719" y="0"/>
                </a:lnTo>
                <a:lnTo>
                  <a:pt x="63150" y="3714"/>
                </a:lnTo>
                <a:lnTo>
                  <a:pt x="77724" y="13716"/>
                </a:lnTo>
                <a:lnTo>
                  <a:pt x="87725" y="28289"/>
                </a:lnTo>
                <a:lnTo>
                  <a:pt x="91439" y="45720"/>
                </a:lnTo>
                <a:lnTo>
                  <a:pt x="87725" y="63150"/>
                </a:lnTo>
                <a:lnTo>
                  <a:pt x="77724" y="77724"/>
                </a:lnTo>
                <a:lnTo>
                  <a:pt x="63150" y="87725"/>
                </a:lnTo>
                <a:lnTo>
                  <a:pt x="45719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087867" y="362559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65532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6387" y="0"/>
                </a:lnTo>
                <a:lnTo>
                  <a:pt x="65532" y="1523"/>
                </a:lnTo>
                <a:close/>
              </a:path>
              <a:path w="109854" h="109854">
                <a:moveTo>
                  <a:pt x="74676" y="4571"/>
                </a:moveTo>
                <a:lnTo>
                  <a:pt x="35052" y="4571"/>
                </a:lnTo>
                <a:lnTo>
                  <a:pt x="42672" y="1523"/>
                </a:lnTo>
                <a:lnTo>
                  <a:pt x="67056" y="1523"/>
                </a:lnTo>
                <a:lnTo>
                  <a:pt x="74676" y="4571"/>
                </a:lnTo>
                <a:close/>
              </a:path>
              <a:path w="109854" h="109854">
                <a:moveTo>
                  <a:pt x="92964" y="16763"/>
                </a:moveTo>
                <a:lnTo>
                  <a:pt x="16764" y="16763"/>
                </a:lnTo>
                <a:lnTo>
                  <a:pt x="16764" y="15239"/>
                </a:lnTo>
                <a:lnTo>
                  <a:pt x="24384" y="10667"/>
                </a:lnTo>
                <a:lnTo>
                  <a:pt x="24384" y="9143"/>
                </a:lnTo>
                <a:lnTo>
                  <a:pt x="25908" y="9143"/>
                </a:lnTo>
                <a:lnTo>
                  <a:pt x="33528" y="4571"/>
                </a:lnTo>
                <a:lnTo>
                  <a:pt x="77724" y="4571"/>
                </a:lnTo>
                <a:lnTo>
                  <a:pt x="85344" y="9143"/>
                </a:lnTo>
                <a:lnTo>
                  <a:pt x="86868" y="10667"/>
                </a:lnTo>
                <a:lnTo>
                  <a:pt x="92964" y="15239"/>
                </a:lnTo>
                <a:lnTo>
                  <a:pt x="92964" y="16763"/>
                </a:lnTo>
                <a:close/>
              </a:path>
              <a:path w="109854" h="109854">
                <a:moveTo>
                  <a:pt x="35052" y="25907"/>
                </a:moveTo>
                <a:lnTo>
                  <a:pt x="35052" y="24383"/>
                </a:lnTo>
                <a:lnTo>
                  <a:pt x="10668" y="24383"/>
                </a:lnTo>
                <a:lnTo>
                  <a:pt x="15240" y="16763"/>
                </a:lnTo>
                <a:lnTo>
                  <a:pt x="94488" y="16763"/>
                </a:lnTo>
                <a:lnTo>
                  <a:pt x="96926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2672" y="21335"/>
                </a:lnTo>
                <a:lnTo>
                  <a:pt x="39624" y="22859"/>
                </a:lnTo>
                <a:lnTo>
                  <a:pt x="40132" y="22859"/>
                </a:lnTo>
                <a:lnTo>
                  <a:pt x="35052" y="25907"/>
                </a:lnTo>
                <a:close/>
              </a:path>
              <a:path w="109854" h="109854">
                <a:moveTo>
                  <a:pt x="70104" y="22859"/>
                </a:moveTo>
                <a:lnTo>
                  <a:pt x="60960" y="19811"/>
                </a:lnTo>
                <a:lnTo>
                  <a:pt x="96926" y="19811"/>
                </a:lnTo>
                <a:lnTo>
                  <a:pt x="98145" y="21335"/>
                </a:lnTo>
                <a:lnTo>
                  <a:pt x="68580" y="21335"/>
                </a:lnTo>
                <a:lnTo>
                  <a:pt x="70104" y="22859"/>
                </a:lnTo>
                <a:close/>
              </a:path>
              <a:path w="109854" h="109854">
                <a:moveTo>
                  <a:pt x="39624" y="22859"/>
                </a:moveTo>
                <a:lnTo>
                  <a:pt x="42672" y="21335"/>
                </a:lnTo>
                <a:lnTo>
                  <a:pt x="40767" y="22478"/>
                </a:lnTo>
                <a:lnTo>
                  <a:pt x="39624" y="22859"/>
                </a:lnTo>
                <a:close/>
              </a:path>
              <a:path w="109854" h="109854">
                <a:moveTo>
                  <a:pt x="40767" y="22478"/>
                </a:moveTo>
                <a:lnTo>
                  <a:pt x="42672" y="21335"/>
                </a:lnTo>
                <a:lnTo>
                  <a:pt x="44196" y="21335"/>
                </a:lnTo>
                <a:lnTo>
                  <a:pt x="40767" y="22478"/>
                </a:lnTo>
                <a:close/>
              </a:path>
              <a:path w="109854" h="109854">
                <a:moveTo>
                  <a:pt x="76199" y="25907"/>
                </a:moveTo>
                <a:lnTo>
                  <a:pt x="68580" y="21335"/>
                </a:lnTo>
                <a:lnTo>
                  <a:pt x="98145" y="21335"/>
                </a:lnTo>
                <a:lnTo>
                  <a:pt x="100584" y="24383"/>
                </a:lnTo>
                <a:lnTo>
                  <a:pt x="74676" y="24383"/>
                </a:lnTo>
                <a:lnTo>
                  <a:pt x="76199" y="25907"/>
                </a:lnTo>
                <a:close/>
              </a:path>
              <a:path w="109854" h="109854">
                <a:moveTo>
                  <a:pt x="40132" y="22859"/>
                </a:moveTo>
                <a:lnTo>
                  <a:pt x="39624" y="22859"/>
                </a:lnTo>
                <a:lnTo>
                  <a:pt x="40767" y="22478"/>
                </a:lnTo>
                <a:lnTo>
                  <a:pt x="40132" y="22859"/>
                </a:lnTo>
                <a:close/>
              </a:path>
              <a:path w="109854" h="109854">
                <a:moveTo>
                  <a:pt x="86868" y="100583"/>
                </a:moveTo>
                <a:lnTo>
                  <a:pt x="24384" y="100583"/>
                </a:lnTo>
                <a:lnTo>
                  <a:pt x="16764" y="94487"/>
                </a:lnTo>
                <a:lnTo>
                  <a:pt x="16764" y="92963"/>
                </a:lnTo>
                <a:lnTo>
                  <a:pt x="15240" y="92963"/>
                </a:lnTo>
                <a:lnTo>
                  <a:pt x="10668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2003"/>
                </a:lnTo>
                <a:lnTo>
                  <a:pt x="9144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5908" y="35051"/>
                </a:lnTo>
                <a:lnTo>
                  <a:pt x="23164" y="39623"/>
                </a:lnTo>
                <a:lnTo>
                  <a:pt x="22859" y="39623"/>
                </a:lnTo>
                <a:lnTo>
                  <a:pt x="21336" y="42671"/>
                </a:lnTo>
                <a:lnTo>
                  <a:pt x="21844" y="42671"/>
                </a:lnTo>
                <a:lnTo>
                  <a:pt x="20320" y="47243"/>
                </a:lnTo>
                <a:lnTo>
                  <a:pt x="19812" y="47243"/>
                </a:lnTo>
                <a:lnTo>
                  <a:pt x="19812" y="62483"/>
                </a:lnTo>
                <a:lnTo>
                  <a:pt x="20320" y="62483"/>
                </a:lnTo>
                <a:lnTo>
                  <a:pt x="22352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lnTo>
                  <a:pt x="37592" y="85343"/>
                </a:lnTo>
                <a:lnTo>
                  <a:pt x="40132" y="86867"/>
                </a:lnTo>
                <a:lnTo>
                  <a:pt x="39624" y="86867"/>
                </a:lnTo>
                <a:lnTo>
                  <a:pt x="42672" y="88391"/>
                </a:lnTo>
                <a:lnTo>
                  <a:pt x="44195" y="88391"/>
                </a:lnTo>
                <a:lnTo>
                  <a:pt x="48768" y="89915"/>
                </a:lnTo>
                <a:lnTo>
                  <a:pt x="47244" y="89915"/>
                </a:lnTo>
                <a:lnTo>
                  <a:pt x="54864" y="91185"/>
                </a:lnTo>
                <a:lnTo>
                  <a:pt x="53339" y="91439"/>
                </a:lnTo>
                <a:lnTo>
                  <a:pt x="96012" y="91439"/>
                </a:lnTo>
                <a:lnTo>
                  <a:pt x="86868" y="100583"/>
                </a:lnTo>
                <a:close/>
              </a:path>
              <a:path w="109854" h="109854">
                <a:moveTo>
                  <a:pt x="87248" y="40766"/>
                </a:moveTo>
                <a:lnTo>
                  <a:pt x="83820" y="35051"/>
                </a:lnTo>
                <a:lnTo>
                  <a:pt x="85344" y="35051"/>
                </a:lnTo>
                <a:lnTo>
                  <a:pt x="74676" y="24383"/>
                </a:lnTo>
                <a:lnTo>
                  <a:pt x="100584" y="24383"/>
                </a:lnTo>
                <a:lnTo>
                  <a:pt x="105155" y="32003"/>
                </a:lnTo>
                <a:lnTo>
                  <a:pt x="105155" y="35051"/>
                </a:lnTo>
                <a:lnTo>
                  <a:pt x="106984" y="39623"/>
                </a:lnTo>
                <a:lnTo>
                  <a:pt x="86868" y="39623"/>
                </a:lnTo>
                <a:lnTo>
                  <a:pt x="87248" y="40766"/>
                </a:lnTo>
                <a:close/>
              </a:path>
              <a:path w="109854" h="109854">
                <a:moveTo>
                  <a:pt x="21336" y="42671"/>
                </a:moveTo>
                <a:lnTo>
                  <a:pt x="22859" y="39623"/>
                </a:lnTo>
                <a:lnTo>
                  <a:pt x="22479" y="40766"/>
                </a:lnTo>
                <a:lnTo>
                  <a:pt x="21336" y="42671"/>
                </a:lnTo>
                <a:close/>
              </a:path>
              <a:path w="109854" h="109854">
                <a:moveTo>
                  <a:pt x="22478" y="40766"/>
                </a:moveTo>
                <a:lnTo>
                  <a:pt x="22859" y="39623"/>
                </a:lnTo>
                <a:lnTo>
                  <a:pt x="23164" y="39623"/>
                </a:lnTo>
                <a:lnTo>
                  <a:pt x="22478" y="40766"/>
                </a:lnTo>
                <a:close/>
              </a:path>
              <a:path w="109854" h="109854">
                <a:moveTo>
                  <a:pt x="88391" y="42671"/>
                </a:moveTo>
                <a:lnTo>
                  <a:pt x="87248" y="40766"/>
                </a:lnTo>
                <a:lnTo>
                  <a:pt x="86868" y="39623"/>
                </a:lnTo>
                <a:lnTo>
                  <a:pt x="88391" y="42671"/>
                </a:lnTo>
                <a:close/>
              </a:path>
              <a:path w="109854" h="109854">
                <a:moveTo>
                  <a:pt x="108204" y="42671"/>
                </a:moveTo>
                <a:lnTo>
                  <a:pt x="88391" y="42671"/>
                </a:lnTo>
                <a:lnTo>
                  <a:pt x="86868" y="39623"/>
                </a:lnTo>
                <a:lnTo>
                  <a:pt x="106984" y="39623"/>
                </a:lnTo>
                <a:lnTo>
                  <a:pt x="108204" y="42671"/>
                </a:lnTo>
                <a:close/>
              </a:path>
              <a:path w="109854" h="109854">
                <a:moveTo>
                  <a:pt x="21844" y="42671"/>
                </a:moveTo>
                <a:lnTo>
                  <a:pt x="21336" y="42671"/>
                </a:lnTo>
                <a:lnTo>
                  <a:pt x="22478" y="40766"/>
                </a:lnTo>
                <a:lnTo>
                  <a:pt x="21844" y="42671"/>
                </a:lnTo>
                <a:close/>
              </a:path>
              <a:path w="109854" h="109854">
                <a:moveTo>
                  <a:pt x="89916" y="48767"/>
                </a:moveTo>
                <a:lnTo>
                  <a:pt x="87248" y="40766"/>
                </a:lnTo>
                <a:lnTo>
                  <a:pt x="88391" y="42671"/>
                </a:lnTo>
                <a:lnTo>
                  <a:pt x="108204" y="42671"/>
                </a:lnTo>
                <a:lnTo>
                  <a:pt x="108204" y="44195"/>
                </a:lnTo>
                <a:lnTo>
                  <a:pt x="108711" y="47243"/>
                </a:lnTo>
                <a:lnTo>
                  <a:pt x="89916" y="47243"/>
                </a:lnTo>
                <a:lnTo>
                  <a:pt x="89916" y="48767"/>
                </a:lnTo>
                <a:close/>
              </a:path>
              <a:path w="109854" h="109854">
                <a:moveTo>
                  <a:pt x="19812" y="48767"/>
                </a:moveTo>
                <a:lnTo>
                  <a:pt x="19812" y="47243"/>
                </a:lnTo>
                <a:lnTo>
                  <a:pt x="20320" y="47243"/>
                </a:lnTo>
                <a:lnTo>
                  <a:pt x="19812" y="48767"/>
                </a:lnTo>
                <a:close/>
              </a:path>
              <a:path w="109854" h="109854">
                <a:moveTo>
                  <a:pt x="91186" y="54863"/>
                </a:moveTo>
                <a:lnTo>
                  <a:pt x="89916" y="47243"/>
                </a:lnTo>
                <a:lnTo>
                  <a:pt x="108711" y="47243"/>
                </a:lnTo>
                <a:lnTo>
                  <a:pt x="109728" y="53339"/>
                </a:lnTo>
                <a:lnTo>
                  <a:pt x="91439" y="53339"/>
                </a:lnTo>
                <a:lnTo>
                  <a:pt x="91186" y="54863"/>
                </a:lnTo>
                <a:close/>
              </a:path>
              <a:path w="109854" h="109854">
                <a:moveTo>
                  <a:pt x="91439" y="56387"/>
                </a:moveTo>
                <a:lnTo>
                  <a:pt x="91186" y="54863"/>
                </a:lnTo>
                <a:lnTo>
                  <a:pt x="91439" y="53339"/>
                </a:lnTo>
                <a:lnTo>
                  <a:pt x="91439" y="56387"/>
                </a:lnTo>
                <a:close/>
              </a:path>
              <a:path w="109854" h="109854">
                <a:moveTo>
                  <a:pt x="109728" y="56387"/>
                </a:moveTo>
                <a:lnTo>
                  <a:pt x="91439" y="56387"/>
                </a:lnTo>
                <a:lnTo>
                  <a:pt x="91439" y="53339"/>
                </a:lnTo>
                <a:lnTo>
                  <a:pt x="109728" y="53339"/>
                </a:lnTo>
                <a:lnTo>
                  <a:pt x="109728" y="56387"/>
                </a:lnTo>
                <a:close/>
              </a:path>
              <a:path w="109854" h="109854">
                <a:moveTo>
                  <a:pt x="108711" y="62483"/>
                </a:moveTo>
                <a:lnTo>
                  <a:pt x="89916" y="62483"/>
                </a:lnTo>
                <a:lnTo>
                  <a:pt x="91186" y="54863"/>
                </a:lnTo>
                <a:lnTo>
                  <a:pt x="91439" y="56387"/>
                </a:lnTo>
                <a:lnTo>
                  <a:pt x="109728" y="56387"/>
                </a:lnTo>
                <a:lnTo>
                  <a:pt x="108711" y="62483"/>
                </a:lnTo>
                <a:close/>
              </a:path>
              <a:path w="109854" h="109854">
                <a:moveTo>
                  <a:pt x="20320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320" y="62483"/>
                </a:lnTo>
                <a:close/>
              </a:path>
              <a:path w="109854" h="109854">
                <a:moveTo>
                  <a:pt x="86868" y="70103"/>
                </a:moveTo>
                <a:lnTo>
                  <a:pt x="89916" y="60959"/>
                </a:lnTo>
                <a:lnTo>
                  <a:pt x="89916" y="62483"/>
                </a:lnTo>
                <a:lnTo>
                  <a:pt x="108711" y="62483"/>
                </a:lnTo>
                <a:lnTo>
                  <a:pt x="108204" y="65531"/>
                </a:lnTo>
                <a:lnTo>
                  <a:pt x="108204" y="67055"/>
                </a:lnTo>
                <a:lnTo>
                  <a:pt x="107594" y="68579"/>
                </a:lnTo>
                <a:lnTo>
                  <a:pt x="88391" y="68579"/>
                </a:lnTo>
                <a:lnTo>
                  <a:pt x="86868" y="70103"/>
                </a:lnTo>
                <a:close/>
              </a:path>
              <a:path w="109854" h="109854">
                <a:moveTo>
                  <a:pt x="22859" y="70103"/>
                </a:moveTo>
                <a:lnTo>
                  <a:pt x="21336" y="68579"/>
                </a:lnTo>
                <a:lnTo>
                  <a:pt x="22352" y="68579"/>
                </a:lnTo>
                <a:lnTo>
                  <a:pt x="22859" y="70103"/>
                </a:lnTo>
                <a:close/>
              </a:path>
              <a:path w="109854" h="109854">
                <a:moveTo>
                  <a:pt x="83820" y="76199"/>
                </a:moveTo>
                <a:lnTo>
                  <a:pt x="88391" y="68579"/>
                </a:lnTo>
                <a:lnTo>
                  <a:pt x="107594" y="68579"/>
                </a:lnTo>
                <a:lnTo>
                  <a:pt x="105155" y="74675"/>
                </a:lnTo>
                <a:lnTo>
                  <a:pt x="85344" y="74675"/>
                </a:lnTo>
                <a:lnTo>
                  <a:pt x="83820" y="76199"/>
                </a:lnTo>
                <a:close/>
              </a:path>
              <a:path w="10985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9854" h="109854">
                <a:moveTo>
                  <a:pt x="100584" y="85343"/>
                </a:moveTo>
                <a:lnTo>
                  <a:pt x="74676" y="85343"/>
                </a:lnTo>
                <a:lnTo>
                  <a:pt x="85344" y="74675"/>
                </a:lnTo>
                <a:lnTo>
                  <a:pt x="105155" y="74675"/>
                </a:lnTo>
                <a:lnTo>
                  <a:pt x="105155" y="77723"/>
                </a:lnTo>
                <a:lnTo>
                  <a:pt x="100584" y="85343"/>
                </a:lnTo>
                <a:close/>
              </a:path>
              <a:path w="109854" h="109854">
                <a:moveTo>
                  <a:pt x="37592" y="85343"/>
                </a:moveTo>
                <a:lnTo>
                  <a:pt x="35052" y="85343"/>
                </a:lnTo>
                <a:lnTo>
                  <a:pt x="35052" y="83819"/>
                </a:lnTo>
                <a:lnTo>
                  <a:pt x="37592" y="85343"/>
                </a:lnTo>
                <a:close/>
              </a:path>
              <a:path w="109854" h="109854">
                <a:moveTo>
                  <a:pt x="99060" y="88391"/>
                </a:moveTo>
                <a:lnTo>
                  <a:pt x="68580" y="88391"/>
                </a:lnTo>
                <a:lnTo>
                  <a:pt x="76200" y="83819"/>
                </a:lnTo>
                <a:lnTo>
                  <a:pt x="74676" y="85343"/>
                </a:lnTo>
                <a:lnTo>
                  <a:pt x="100584" y="85343"/>
                </a:lnTo>
                <a:lnTo>
                  <a:pt x="100584" y="86867"/>
                </a:lnTo>
                <a:lnTo>
                  <a:pt x="99060" y="88391"/>
                </a:lnTo>
                <a:close/>
              </a:path>
              <a:path w="109854" h="109854">
                <a:moveTo>
                  <a:pt x="42672" y="88391"/>
                </a:moveTo>
                <a:lnTo>
                  <a:pt x="39624" y="86867"/>
                </a:lnTo>
                <a:lnTo>
                  <a:pt x="40767" y="87248"/>
                </a:lnTo>
                <a:lnTo>
                  <a:pt x="42672" y="88391"/>
                </a:lnTo>
                <a:close/>
              </a:path>
              <a:path w="109854" h="109854">
                <a:moveTo>
                  <a:pt x="40767" y="87248"/>
                </a:moveTo>
                <a:lnTo>
                  <a:pt x="39624" y="86867"/>
                </a:lnTo>
                <a:lnTo>
                  <a:pt x="40132" y="86867"/>
                </a:lnTo>
                <a:lnTo>
                  <a:pt x="40767" y="87248"/>
                </a:lnTo>
                <a:close/>
              </a:path>
              <a:path w="109854" h="109854">
                <a:moveTo>
                  <a:pt x="96012" y="91439"/>
                </a:moveTo>
                <a:lnTo>
                  <a:pt x="56387" y="91439"/>
                </a:lnTo>
                <a:lnTo>
                  <a:pt x="54864" y="91185"/>
                </a:lnTo>
                <a:lnTo>
                  <a:pt x="62484" y="89915"/>
                </a:lnTo>
                <a:lnTo>
                  <a:pt x="60960" y="89915"/>
                </a:lnTo>
                <a:lnTo>
                  <a:pt x="70104" y="86867"/>
                </a:lnTo>
                <a:lnTo>
                  <a:pt x="68580" y="88391"/>
                </a:lnTo>
                <a:lnTo>
                  <a:pt x="99060" y="88391"/>
                </a:lnTo>
                <a:lnTo>
                  <a:pt x="96012" y="91439"/>
                </a:lnTo>
                <a:close/>
              </a:path>
              <a:path w="109854" h="109854">
                <a:moveTo>
                  <a:pt x="44195" y="88391"/>
                </a:moveTo>
                <a:lnTo>
                  <a:pt x="42672" y="88391"/>
                </a:lnTo>
                <a:lnTo>
                  <a:pt x="40767" y="87248"/>
                </a:lnTo>
                <a:lnTo>
                  <a:pt x="44195" y="88391"/>
                </a:lnTo>
                <a:close/>
              </a:path>
              <a:path w="109854" h="109854">
                <a:moveTo>
                  <a:pt x="56387" y="91439"/>
                </a:moveTo>
                <a:lnTo>
                  <a:pt x="53339" y="91439"/>
                </a:lnTo>
                <a:lnTo>
                  <a:pt x="54864" y="91185"/>
                </a:lnTo>
                <a:lnTo>
                  <a:pt x="56387" y="91439"/>
                </a:lnTo>
                <a:close/>
              </a:path>
              <a:path w="109854" h="109854">
                <a:moveTo>
                  <a:pt x="77724" y="105155"/>
                </a:moveTo>
                <a:lnTo>
                  <a:pt x="33528" y="105155"/>
                </a:lnTo>
                <a:lnTo>
                  <a:pt x="25908" y="100583"/>
                </a:lnTo>
                <a:lnTo>
                  <a:pt x="85344" y="100583"/>
                </a:lnTo>
                <a:lnTo>
                  <a:pt x="77724" y="105155"/>
                </a:lnTo>
                <a:close/>
              </a:path>
              <a:path w="109854" h="109854">
                <a:moveTo>
                  <a:pt x="67056" y="108203"/>
                </a:moveTo>
                <a:lnTo>
                  <a:pt x="42672" y="108203"/>
                </a:lnTo>
                <a:lnTo>
                  <a:pt x="35052" y="105155"/>
                </a:lnTo>
                <a:lnTo>
                  <a:pt x="74676" y="105155"/>
                </a:lnTo>
                <a:lnTo>
                  <a:pt x="67056" y="108203"/>
                </a:lnTo>
                <a:close/>
              </a:path>
              <a:path w="109854" h="109854">
                <a:moveTo>
                  <a:pt x="56387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5532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448044" y="3941064"/>
            <a:ext cx="108585" cy="216535"/>
          </a:xfrm>
          <a:custGeom>
            <a:avLst/>
            <a:gdLst/>
            <a:ahLst/>
            <a:cxnLst/>
            <a:rect l="l" t="t" r="r" b="b"/>
            <a:pathLst>
              <a:path w="108584" h="216535">
                <a:moveTo>
                  <a:pt x="0" y="0"/>
                </a:moveTo>
                <a:lnTo>
                  <a:pt x="108203" y="0"/>
                </a:lnTo>
                <a:lnTo>
                  <a:pt x="108203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435852" y="3928872"/>
            <a:ext cx="132715" cy="241300"/>
          </a:xfrm>
          <a:custGeom>
            <a:avLst/>
            <a:gdLst/>
            <a:ahLst/>
            <a:cxnLst/>
            <a:rect l="l" t="t" r="r" b="b"/>
            <a:pathLst>
              <a:path w="132715" h="241300">
                <a:moveTo>
                  <a:pt x="128016" y="240791"/>
                </a:moveTo>
                <a:lnTo>
                  <a:pt x="6096" y="240791"/>
                </a:lnTo>
                <a:lnTo>
                  <a:pt x="0" y="236219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16408"/>
                </a:lnTo>
                <a:lnTo>
                  <a:pt x="12192" y="216408"/>
                </a:lnTo>
                <a:lnTo>
                  <a:pt x="24384" y="228599"/>
                </a:lnTo>
                <a:lnTo>
                  <a:pt x="132588" y="228599"/>
                </a:lnTo>
                <a:lnTo>
                  <a:pt x="132588" y="236219"/>
                </a:lnTo>
                <a:lnTo>
                  <a:pt x="128016" y="240791"/>
                </a:lnTo>
                <a:close/>
              </a:path>
              <a:path w="132715" h="24130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5" h="241300">
                <a:moveTo>
                  <a:pt x="108204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241300">
                <a:moveTo>
                  <a:pt x="108204" y="228599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16408"/>
                </a:lnTo>
                <a:lnTo>
                  <a:pt x="120396" y="216408"/>
                </a:lnTo>
                <a:lnTo>
                  <a:pt x="108204" y="228599"/>
                </a:lnTo>
                <a:close/>
              </a:path>
              <a:path w="132715" h="24130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241300">
                <a:moveTo>
                  <a:pt x="24384" y="228599"/>
                </a:moveTo>
                <a:lnTo>
                  <a:pt x="12192" y="216408"/>
                </a:lnTo>
                <a:lnTo>
                  <a:pt x="24384" y="216408"/>
                </a:lnTo>
                <a:lnTo>
                  <a:pt x="24384" y="228599"/>
                </a:lnTo>
                <a:close/>
              </a:path>
              <a:path w="132715" h="241300">
                <a:moveTo>
                  <a:pt x="108204" y="228599"/>
                </a:moveTo>
                <a:lnTo>
                  <a:pt x="24384" y="228599"/>
                </a:lnTo>
                <a:lnTo>
                  <a:pt x="24384" y="216408"/>
                </a:lnTo>
                <a:lnTo>
                  <a:pt x="108204" y="216408"/>
                </a:lnTo>
                <a:lnTo>
                  <a:pt x="108204" y="228599"/>
                </a:lnTo>
                <a:close/>
              </a:path>
              <a:path w="132715" h="241300">
                <a:moveTo>
                  <a:pt x="132588" y="228599"/>
                </a:moveTo>
                <a:lnTo>
                  <a:pt x="108204" y="228599"/>
                </a:lnTo>
                <a:lnTo>
                  <a:pt x="120396" y="216408"/>
                </a:lnTo>
                <a:lnTo>
                  <a:pt x="132588" y="216408"/>
                </a:lnTo>
                <a:lnTo>
                  <a:pt x="132588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064941" y="3944083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50">
                <a:latin typeface="Palatino Linotype"/>
                <a:cs typeface="Palatino Linotype"/>
              </a:rPr>
              <a:t>e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701762" y="3953236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50">
                <a:latin typeface="Palatino Linotype"/>
                <a:cs typeface="Palatino Linotype"/>
              </a:rPr>
              <a:t>e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551419" y="3941064"/>
            <a:ext cx="108585" cy="216535"/>
          </a:xfrm>
          <a:custGeom>
            <a:avLst/>
            <a:gdLst/>
            <a:ahLst/>
            <a:cxnLst/>
            <a:rect l="l" t="t" r="r" b="b"/>
            <a:pathLst>
              <a:path w="108584" h="216535">
                <a:moveTo>
                  <a:pt x="0" y="0"/>
                </a:moveTo>
                <a:lnTo>
                  <a:pt x="108203" y="0"/>
                </a:lnTo>
                <a:lnTo>
                  <a:pt x="108203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539228" y="3928872"/>
            <a:ext cx="132715" cy="241300"/>
          </a:xfrm>
          <a:custGeom>
            <a:avLst/>
            <a:gdLst/>
            <a:ahLst/>
            <a:cxnLst/>
            <a:rect l="l" t="t" r="r" b="b"/>
            <a:pathLst>
              <a:path w="132715" h="241300">
                <a:moveTo>
                  <a:pt x="128016" y="240791"/>
                </a:moveTo>
                <a:lnTo>
                  <a:pt x="4572" y="240791"/>
                </a:lnTo>
                <a:lnTo>
                  <a:pt x="0" y="236219"/>
                </a:lnTo>
                <a:lnTo>
                  <a:pt x="0" y="6095"/>
                </a:lnTo>
                <a:lnTo>
                  <a:pt x="4572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16408"/>
                </a:lnTo>
                <a:lnTo>
                  <a:pt x="12192" y="216408"/>
                </a:lnTo>
                <a:lnTo>
                  <a:pt x="24384" y="228599"/>
                </a:lnTo>
                <a:lnTo>
                  <a:pt x="132588" y="228599"/>
                </a:lnTo>
                <a:lnTo>
                  <a:pt x="132588" y="236219"/>
                </a:lnTo>
                <a:lnTo>
                  <a:pt x="128016" y="240791"/>
                </a:lnTo>
                <a:close/>
              </a:path>
              <a:path w="132715" h="24130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5" h="241300">
                <a:moveTo>
                  <a:pt x="108204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241300">
                <a:moveTo>
                  <a:pt x="108204" y="228599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16408"/>
                </a:lnTo>
                <a:lnTo>
                  <a:pt x="120396" y="216408"/>
                </a:lnTo>
                <a:lnTo>
                  <a:pt x="108204" y="228599"/>
                </a:lnTo>
                <a:close/>
              </a:path>
              <a:path w="132715" h="24130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241300">
                <a:moveTo>
                  <a:pt x="24384" y="228599"/>
                </a:moveTo>
                <a:lnTo>
                  <a:pt x="12192" y="216408"/>
                </a:lnTo>
                <a:lnTo>
                  <a:pt x="24384" y="216408"/>
                </a:lnTo>
                <a:lnTo>
                  <a:pt x="24384" y="228599"/>
                </a:lnTo>
                <a:close/>
              </a:path>
              <a:path w="132715" h="241300">
                <a:moveTo>
                  <a:pt x="108204" y="228599"/>
                </a:moveTo>
                <a:lnTo>
                  <a:pt x="24384" y="228599"/>
                </a:lnTo>
                <a:lnTo>
                  <a:pt x="24384" y="216408"/>
                </a:lnTo>
                <a:lnTo>
                  <a:pt x="108204" y="216408"/>
                </a:lnTo>
                <a:lnTo>
                  <a:pt x="108204" y="228599"/>
                </a:lnTo>
                <a:close/>
              </a:path>
              <a:path w="132715" h="241300">
                <a:moveTo>
                  <a:pt x="132588" y="228599"/>
                </a:moveTo>
                <a:lnTo>
                  <a:pt x="108204" y="228599"/>
                </a:lnTo>
                <a:lnTo>
                  <a:pt x="120396" y="216408"/>
                </a:lnTo>
                <a:lnTo>
                  <a:pt x="132588" y="216408"/>
                </a:lnTo>
                <a:lnTo>
                  <a:pt x="132588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440781" y="495452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50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60026" y="4954523"/>
            <a:ext cx="1345565" cy="0"/>
          </a:xfrm>
          <a:custGeom>
            <a:avLst/>
            <a:gdLst/>
            <a:ahLst/>
            <a:cxnLst/>
            <a:rect l="l" t="t" r="r" b="b"/>
            <a:pathLst>
              <a:path w="1345564" h="0">
                <a:moveTo>
                  <a:pt x="0" y="0"/>
                </a:moveTo>
                <a:lnTo>
                  <a:pt x="1345215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953260" y="4904232"/>
            <a:ext cx="18034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0">
                <a:latin typeface="Times New Roman"/>
                <a:cs typeface="Times New Roman"/>
              </a:rPr>
              <a:t>v</a:t>
            </a:r>
            <a:r>
              <a:rPr dirty="0" sz="1200" spc="5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482088" y="4965192"/>
            <a:ext cx="21844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140">
                <a:latin typeface="Times New Roman"/>
                <a:cs typeface="Times New Roman"/>
              </a:rPr>
              <a:t>v</a:t>
            </a:r>
            <a:r>
              <a:rPr dirty="0" baseline="-11574" sz="1800" spc="7">
                <a:latin typeface="Palatino Linotype"/>
                <a:cs typeface="Palatino Linotype"/>
              </a:rPr>
              <a:t>1</a:t>
            </a:r>
            <a:endParaRPr baseline="-11574" sz="1800">
              <a:latin typeface="Palatino Linotype"/>
              <a:cs typeface="Palatino Linotype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51530" y="4995671"/>
            <a:ext cx="340995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baseline="6613" sz="3150" spc="-112">
                <a:latin typeface="Times New Roman"/>
                <a:cs typeface="Times New Roman"/>
              </a:rPr>
              <a:t>r</a:t>
            </a:r>
            <a:r>
              <a:rPr dirty="0" sz="1200" spc="10">
                <a:latin typeface="Palatino Linotype"/>
                <a:cs typeface="Palatino Linotype"/>
              </a:rPr>
              <a:t>b</a:t>
            </a:r>
            <a:r>
              <a:rPr dirty="0" sz="1200" spc="-10">
                <a:latin typeface="Palatino Linotype"/>
                <a:cs typeface="Palatino Linotype"/>
              </a:rPr>
              <a:t>e</a:t>
            </a:r>
            <a:r>
              <a:rPr dirty="0" sz="1200" spc="5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794763" y="4616196"/>
            <a:ext cx="944880" cy="47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9100" algn="l"/>
              </a:tabLst>
            </a:pPr>
            <a:r>
              <a:rPr dirty="0" baseline="-30423" sz="3150" spc="-179">
                <a:latin typeface="Times New Roman"/>
                <a:cs typeface="Times New Roman"/>
              </a:rPr>
              <a:t>A	</a:t>
            </a:r>
            <a:r>
              <a:rPr dirty="0" baseline="-30423" sz="3150" spc="-292">
                <a:latin typeface="Times New Roman"/>
                <a:cs typeface="Times New Roman"/>
              </a:rPr>
              <a:t> </a:t>
            </a:r>
            <a:r>
              <a:rPr dirty="0" baseline="-30423" sz="3150" spc="307">
                <a:latin typeface="Times New Roman"/>
                <a:cs typeface="Times New Roman"/>
              </a:rPr>
              <a:t> </a:t>
            </a:r>
            <a:r>
              <a:rPr dirty="0" baseline="6613" sz="3150" spc="-89">
                <a:latin typeface="Times New Roman"/>
                <a:cs typeface="Times New Roman"/>
              </a:rPr>
              <a:t>v</a:t>
            </a:r>
            <a:r>
              <a:rPr dirty="0" sz="1200" spc="-60">
                <a:latin typeface="Palatino Linotype"/>
                <a:cs typeface="Palatino Linotype"/>
              </a:rPr>
              <a:t>o1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828392" y="4571492"/>
            <a:ext cx="1784350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7037" sz="3150" spc="-292">
                <a:latin typeface="Times New Roman"/>
                <a:cs typeface="Times New Roman"/>
              </a:rPr>
              <a:t> </a:t>
            </a:r>
            <a:r>
              <a:rPr dirty="0" baseline="-37037" sz="3150" spc="-104">
                <a:latin typeface="Times New Roman"/>
                <a:cs typeface="Times New Roman"/>
              </a:rPr>
              <a:t> </a:t>
            </a:r>
            <a:r>
              <a:rPr dirty="0" sz="2200" spc="-440" i="1">
                <a:latin typeface="Times New Roman"/>
                <a:cs typeface="Times New Roman"/>
              </a:rPr>
              <a:t></a:t>
            </a:r>
            <a:r>
              <a:rPr dirty="0" baseline="-11574" sz="1800" spc="-660">
                <a:latin typeface="Palatino Linotype"/>
                <a:cs typeface="Palatino Linotype"/>
              </a:rPr>
              <a:t>1</a:t>
            </a:r>
            <a:r>
              <a:rPr dirty="0" baseline="-11574" sz="1800" spc="-150">
                <a:latin typeface="Palatino Linotype"/>
                <a:cs typeface="Palatino Linotype"/>
              </a:rPr>
              <a:t> </a:t>
            </a:r>
            <a:r>
              <a:rPr dirty="0" sz="2100" spc="25">
                <a:latin typeface="Palatino Linotype"/>
                <a:cs typeface="Palatino Linotype"/>
              </a:rPr>
              <a:t>(</a:t>
            </a:r>
            <a:r>
              <a:rPr dirty="0" sz="2100" spc="25">
                <a:latin typeface="Times New Roman"/>
                <a:cs typeface="Times New Roman"/>
              </a:rPr>
              <a:t>R</a:t>
            </a:r>
            <a:r>
              <a:rPr dirty="0" baseline="-11574" sz="1800" spc="37">
                <a:latin typeface="Palatino Linotype"/>
                <a:cs typeface="Palatino Linotype"/>
              </a:rPr>
              <a:t>C1 </a:t>
            </a:r>
            <a:r>
              <a:rPr dirty="0" baseline="-11574" sz="1800" spc="-7">
                <a:latin typeface="Palatino Linotype"/>
                <a:cs typeface="Palatino Linotype"/>
              </a:rPr>
              <a:t> </a:t>
            </a:r>
            <a:r>
              <a:rPr dirty="0" sz="2100" spc="-50">
                <a:latin typeface="Palatino Linotype"/>
                <a:cs typeface="Palatino Linotype"/>
              </a:rPr>
              <a:t>//</a:t>
            </a:r>
            <a:r>
              <a:rPr dirty="0" sz="2100" spc="-50">
                <a:latin typeface="Times New Roman"/>
                <a:cs typeface="Times New Roman"/>
              </a:rPr>
              <a:t>R</a:t>
            </a:r>
            <a:r>
              <a:rPr dirty="0" baseline="-11574" sz="1800" spc="-75">
                <a:latin typeface="Palatino Linotype"/>
                <a:cs typeface="Palatino Linotype"/>
              </a:rPr>
              <a:t>L</a:t>
            </a:r>
            <a:r>
              <a:rPr dirty="0" baseline="-11574" sz="1800" spc="-60">
                <a:latin typeface="Palatino Linotype"/>
                <a:cs typeface="Palatino Linotype"/>
              </a:rPr>
              <a:t> </a:t>
            </a:r>
            <a:r>
              <a:rPr dirty="0" sz="2100">
                <a:latin typeface="Palatino Linotype"/>
                <a:cs typeface="Palatino Linotype"/>
              </a:rPr>
              <a:t>)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368320" y="4968621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5945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187755" y="4968621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 h="0">
                <a:moveTo>
                  <a:pt x="0" y="0"/>
                </a:moveTo>
                <a:lnTo>
                  <a:pt x="1790604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6368288" y="4629911"/>
            <a:ext cx="300355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baseline="6613" sz="3150" spc="-157">
                <a:latin typeface="Times New Roman"/>
                <a:cs typeface="Times New Roman"/>
              </a:rPr>
              <a:t>v</a:t>
            </a:r>
            <a:r>
              <a:rPr dirty="0" sz="1200" spc="-50">
                <a:latin typeface="Palatino Linotype"/>
                <a:cs typeface="Palatino Linotype"/>
              </a:rPr>
              <a:t>o</a:t>
            </a:r>
            <a:r>
              <a:rPr dirty="0" sz="1200" spc="5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111" name="object 111"/>
          <p:cNvSpPr txBox="1"/>
          <p:nvPr/>
        </p:nvSpPr>
        <p:spPr>
          <a:xfrm>
            <a:off x="5722111" y="4805171"/>
            <a:ext cx="339090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baseline="6613" sz="3150" spc="-412">
                <a:latin typeface="Times New Roman"/>
                <a:cs typeface="Times New Roman"/>
              </a:rPr>
              <a:t>A</a:t>
            </a:r>
            <a:r>
              <a:rPr dirty="0" sz="1200" spc="0">
                <a:latin typeface="Times New Roman"/>
                <a:cs typeface="Times New Roman"/>
              </a:rPr>
              <a:t>v</a:t>
            </a:r>
            <a:r>
              <a:rPr dirty="0" sz="1200" spc="5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418323" y="4585208"/>
            <a:ext cx="1343025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434" i="1">
                <a:latin typeface="Times New Roman"/>
                <a:cs typeface="Times New Roman"/>
              </a:rPr>
              <a:t></a:t>
            </a:r>
            <a:r>
              <a:rPr dirty="0" baseline="-11574" sz="1800" spc="-652">
                <a:latin typeface="Palatino Linotype"/>
                <a:cs typeface="Palatino Linotype"/>
              </a:rPr>
              <a:t>1</a:t>
            </a:r>
            <a:r>
              <a:rPr dirty="0" baseline="-11574" sz="1800" spc="-187">
                <a:latin typeface="Palatino Linotype"/>
                <a:cs typeface="Palatino Linotype"/>
              </a:rPr>
              <a:t> </a:t>
            </a:r>
            <a:r>
              <a:rPr dirty="0" sz="2100">
                <a:latin typeface="Palatino Linotype"/>
                <a:cs typeface="Palatino Linotype"/>
              </a:rPr>
              <a:t>(</a:t>
            </a:r>
            <a:r>
              <a:rPr dirty="0" sz="2100" spc="-365">
                <a:latin typeface="Palatino Linotype"/>
                <a:cs typeface="Palatino Linotype"/>
              </a:rPr>
              <a:t> </a:t>
            </a:r>
            <a:r>
              <a:rPr dirty="0" sz="2100" spc="-30">
                <a:latin typeface="Times New Roman"/>
                <a:cs typeface="Times New Roman"/>
              </a:rPr>
              <a:t>R</a:t>
            </a:r>
            <a:r>
              <a:rPr dirty="0" baseline="-11574" sz="1800" spc="-44">
                <a:latin typeface="Palatino Linotype"/>
                <a:cs typeface="Palatino Linotype"/>
              </a:rPr>
              <a:t>C1</a:t>
            </a:r>
            <a:r>
              <a:rPr dirty="0" baseline="-11574" sz="1800" spc="-60">
                <a:latin typeface="Palatino Linotype"/>
                <a:cs typeface="Palatino Linotype"/>
              </a:rPr>
              <a:t> </a:t>
            </a:r>
            <a:r>
              <a:rPr dirty="0" sz="2100" spc="-50">
                <a:latin typeface="Palatino Linotype"/>
                <a:cs typeface="Palatino Linotype"/>
              </a:rPr>
              <a:t>//</a:t>
            </a:r>
            <a:r>
              <a:rPr dirty="0" sz="2100" spc="-50">
                <a:latin typeface="Times New Roman"/>
                <a:cs typeface="Times New Roman"/>
              </a:rPr>
              <a:t>R</a:t>
            </a:r>
            <a:r>
              <a:rPr dirty="0" baseline="-11574" sz="1800" spc="-75">
                <a:latin typeface="Palatino Linotype"/>
                <a:cs typeface="Palatino Linotype"/>
              </a:rPr>
              <a:t>L</a:t>
            </a:r>
            <a:r>
              <a:rPr dirty="0" baseline="-11574" sz="1800" spc="-22">
                <a:latin typeface="Palatino Linotype"/>
                <a:cs typeface="Palatino Linotype"/>
              </a:rPr>
              <a:t> </a:t>
            </a:r>
            <a:r>
              <a:rPr dirty="0" sz="2100">
                <a:latin typeface="Palatino Linotype"/>
                <a:cs typeface="Palatino Linotype"/>
              </a:rPr>
              <a:t>)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129020" y="4773167"/>
            <a:ext cx="1023619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9445" algn="l"/>
              </a:tabLst>
            </a:pPr>
            <a:r>
              <a:rPr dirty="0" sz="2100" spc="-195">
                <a:latin typeface="Times New Roman"/>
                <a:cs typeface="Times New Roman"/>
              </a:rPr>
              <a:t>	 </a:t>
            </a:r>
            <a:r>
              <a:rPr dirty="0" sz="2100" spc="85">
                <a:latin typeface="Times New Roman"/>
                <a:cs typeface="Times New Roman"/>
              </a:rPr>
              <a:t> </a:t>
            </a:r>
            <a:r>
              <a:rPr dirty="0" sz="2100" spc="-195">
                <a:latin typeface="Times New Roman"/>
                <a:cs typeface="Times New Roman"/>
              </a:rPr>
              <a:t>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409435" y="4966207"/>
            <a:ext cx="2542540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94385" algn="l"/>
              </a:tabLst>
            </a:pPr>
            <a:r>
              <a:rPr dirty="0" sz="2100" spc="-70">
                <a:latin typeface="Times New Roman"/>
                <a:cs typeface="Times New Roman"/>
              </a:rPr>
              <a:t>v</a:t>
            </a:r>
            <a:r>
              <a:rPr dirty="0" baseline="-11574" sz="1800" spc="-104">
                <a:latin typeface="Palatino Linotype"/>
                <a:cs typeface="Palatino Linotype"/>
              </a:rPr>
              <a:t>1	</a:t>
            </a:r>
            <a:r>
              <a:rPr dirty="0" sz="2100" spc="-10">
                <a:latin typeface="Times New Roman"/>
                <a:cs typeface="Times New Roman"/>
              </a:rPr>
              <a:t>r</a:t>
            </a:r>
            <a:r>
              <a:rPr dirty="0" baseline="-11574" sz="1800" spc="-15">
                <a:latin typeface="Palatino Linotype"/>
                <a:cs typeface="Palatino Linotype"/>
              </a:rPr>
              <a:t>be1  </a:t>
            </a:r>
            <a:r>
              <a:rPr dirty="0" sz="2100" spc="-195">
                <a:latin typeface="Times New Roman"/>
                <a:cs typeface="Times New Roman"/>
              </a:rPr>
              <a:t> </a:t>
            </a:r>
            <a:r>
              <a:rPr dirty="0" sz="2100" spc="-25">
                <a:solidFill>
                  <a:srgbClr val="FF0000"/>
                </a:solidFill>
                <a:latin typeface="Palatino Linotype"/>
                <a:cs typeface="Palatino Linotype"/>
              </a:rPr>
              <a:t>(1 </a:t>
            </a:r>
            <a:r>
              <a:rPr dirty="0" sz="2100" spc="-195">
                <a:solidFill>
                  <a:srgbClr val="FF0000"/>
                </a:solidFill>
                <a:latin typeface="Times New Roman"/>
                <a:cs typeface="Times New Roman"/>
              </a:rPr>
              <a:t></a:t>
            </a:r>
            <a:r>
              <a:rPr dirty="0" sz="2100" spc="-3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434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baseline="-11574" sz="1800" spc="-652">
                <a:solidFill>
                  <a:srgbClr val="FF0000"/>
                </a:solidFill>
                <a:latin typeface="Palatino Linotype"/>
                <a:cs typeface="Palatino Linotype"/>
              </a:rPr>
              <a:t>1 </a:t>
            </a:r>
            <a:r>
              <a:rPr dirty="0" baseline="-11574" sz="1800" spc="-30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100" spc="-5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100" spc="-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11574" sz="1800" spc="-7">
                <a:solidFill>
                  <a:srgbClr val="FF0000"/>
                </a:solidFill>
                <a:latin typeface="Palatino Linotype"/>
                <a:cs typeface="Palatino Linotype"/>
              </a:rPr>
              <a:t>e1</a:t>
            </a:r>
            <a:endParaRPr baseline="-11574" sz="1800">
              <a:latin typeface="Palatino Linotype"/>
              <a:cs typeface="Palatino Linotype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935162" y="5388768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大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，用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于差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模信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号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53459" y="5404246"/>
            <a:ext cx="409511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大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0000CC"/>
                </a:solidFill>
                <a:latin typeface="Palatino Linotype"/>
                <a:cs typeface="Palatino Linotype"/>
              </a:rPr>
              <a:t>e1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则增益小，用于共模信号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58210">
              <a:lnSpc>
                <a:spcPct val="100000"/>
              </a:lnSpc>
            </a:pPr>
            <a:r>
              <a:rPr dirty="0" spc="40">
                <a:solidFill>
                  <a:srgbClr val="3333FF"/>
                </a:solidFill>
                <a:latin typeface="宋体"/>
                <a:cs typeface="宋体"/>
              </a:rPr>
              <a:t>（</a:t>
            </a:r>
            <a:r>
              <a:rPr dirty="0" spc="40">
                <a:solidFill>
                  <a:srgbClr val="3333FF"/>
                </a:solidFill>
                <a:latin typeface="Times New Roman"/>
                <a:cs typeface="Times New Roman"/>
              </a:rPr>
              <a:t>1</a:t>
            </a:r>
            <a:r>
              <a:rPr dirty="0" spc="40">
                <a:solidFill>
                  <a:srgbClr val="3333FF"/>
                </a:solidFill>
                <a:latin typeface="宋体"/>
                <a:cs typeface="宋体"/>
              </a:rPr>
              <a:t>）结构分析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510" y="597322"/>
            <a:ext cx="23482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2.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长尾式差放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9051" y="2287524"/>
            <a:ext cx="2356104" cy="278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35863" y="3391888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043" y="3534137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1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6878" y="3163779"/>
            <a:ext cx="32321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4792" y="2150336"/>
            <a:ext cx="39814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10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2523" y="3463542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0705" y="3596645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2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4303" y="2798035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0867" y="2862031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2626" y="3172932"/>
            <a:ext cx="3225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4243" y="5106923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46248" y="5150358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54678" y="4613175"/>
            <a:ext cx="24574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67"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1249362" y="1590675"/>
            <a:ext cx="737425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长尾式差放的结构：（左右完美对称，合并射极电阻）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4987" y="2240311"/>
            <a:ext cx="5073015" cy="404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7810" marR="213360">
              <a:lnSpc>
                <a:spcPts val="2770"/>
              </a:lnSpc>
            </a:pPr>
            <a:r>
              <a:rPr dirty="0" sz="2400">
                <a:latin typeface="宋体"/>
                <a:cs typeface="宋体"/>
              </a:rPr>
              <a:t>直</a:t>
            </a:r>
            <a:r>
              <a:rPr dirty="0" sz="2400" spc="20">
                <a:latin typeface="宋体"/>
                <a:cs typeface="宋体"/>
              </a:rPr>
              <a:t>观</a:t>
            </a:r>
            <a:r>
              <a:rPr dirty="0" sz="2400">
                <a:latin typeface="宋体"/>
                <a:cs typeface="宋体"/>
              </a:rPr>
              <a:t>分</a:t>
            </a:r>
            <a:r>
              <a:rPr dirty="0" sz="2400" spc="20">
                <a:latin typeface="宋体"/>
                <a:cs typeface="宋体"/>
              </a:rPr>
              <a:t>析</a:t>
            </a:r>
            <a:r>
              <a:rPr dirty="0" sz="2400">
                <a:latin typeface="宋体"/>
                <a:cs typeface="宋体"/>
              </a:rPr>
              <a:t>差</a:t>
            </a:r>
            <a:r>
              <a:rPr dirty="0" sz="2400" spc="20">
                <a:latin typeface="宋体"/>
                <a:cs typeface="宋体"/>
              </a:rPr>
              <a:t>模信</a:t>
            </a:r>
            <a:r>
              <a:rPr dirty="0" sz="2400">
                <a:latin typeface="宋体"/>
                <a:cs typeface="宋体"/>
              </a:rPr>
              <a:t>号、</a:t>
            </a:r>
            <a:r>
              <a:rPr dirty="0" sz="2400" spc="20">
                <a:latin typeface="宋体"/>
                <a:cs typeface="宋体"/>
              </a:rPr>
              <a:t>共</a:t>
            </a:r>
            <a:r>
              <a:rPr dirty="0" sz="2400">
                <a:latin typeface="宋体"/>
                <a:cs typeface="宋体"/>
              </a:rPr>
              <a:t>模</a:t>
            </a:r>
            <a:r>
              <a:rPr dirty="0" sz="2400" spc="20">
                <a:latin typeface="宋体"/>
                <a:cs typeface="宋体"/>
              </a:rPr>
              <a:t>信</a:t>
            </a:r>
            <a:r>
              <a:rPr dirty="0" sz="2400">
                <a:latin typeface="宋体"/>
                <a:cs typeface="宋体"/>
              </a:rPr>
              <a:t>号</a:t>
            </a:r>
            <a:r>
              <a:rPr dirty="0" sz="2400" spc="20">
                <a:latin typeface="宋体"/>
                <a:cs typeface="宋体"/>
              </a:rPr>
              <a:t>分</a:t>
            </a:r>
            <a:r>
              <a:rPr dirty="0" sz="2400">
                <a:latin typeface="宋体"/>
                <a:cs typeface="宋体"/>
              </a:rPr>
              <a:t>别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作用时的区别：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400" spc="5">
                <a:latin typeface="宋体"/>
                <a:cs typeface="宋体"/>
              </a:rPr>
              <a:t>①只考虑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共模信号</a:t>
            </a:r>
            <a:endParaRPr sz="2400">
              <a:latin typeface="宋体"/>
              <a:cs typeface="宋体"/>
            </a:endParaRPr>
          </a:p>
          <a:p>
            <a:pPr marL="774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宋体"/>
                <a:cs typeface="宋体"/>
              </a:rPr>
              <a:t>差模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Palatino Linotype"/>
                <a:cs typeface="Palatino Linotype"/>
              </a:rPr>
              <a:t>ID</a:t>
            </a:r>
            <a:r>
              <a:rPr dirty="0" sz="2400" spc="5">
                <a:latin typeface="Palatino Linotype"/>
                <a:cs typeface="Palatino Linotype"/>
              </a:rPr>
              <a:t>=0</a:t>
            </a:r>
            <a:r>
              <a:rPr dirty="0" sz="2400" spc="5">
                <a:latin typeface="宋体"/>
                <a:cs typeface="宋体"/>
              </a:rPr>
              <a:t>，则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latin typeface="Palatino Linotype"/>
                <a:cs typeface="Palatino Linotype"/>
              </a:rPr>
              <a:t>1</a:t>
            </a:r>
            <a:r>
              <a:rPr dirty="0" sz="2400" spc="-45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v</a:t>
            </a:r>
            <a:r>
              <a:rPr dirty="0" baseline="-20833" sz="2400" spc="-60">
                <a:latin typeface="Palatino Linotype"/>
                <a:cs typeface="Palatino Linotype"/>
              </a:rPr>
              <a:t>2</a:t>
            </a:r>
            <a:r>
              <a:rPr dirty="0" sz="2400" spc="-40">
                <a:latin typeface="Times New Roman"/>
                <a:cs typeface="Times New Roman"/>
              </a:rPr>
              <a:t>=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Palatino Linotype"/>
                <a:cs typeface="Palatino Linotype"/>
              </a:rPr>
              <a:t>IC</a:t>
            </a:r>
            <a:endParaRPr baseline="-20833" sz="2400">
              <a:latin typeface="Palatino Linotype"/>
              <a:cs typeface="Palatino Linotype"/>
            </a:endParaRPr>
          </a:p>
          <a:p>
            <a:pPr marL="774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宋体"/>
                <a:cs typeface="宋体"/>
              </a:rPr>
              <a:t>此时，左右对称，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Palatino Linotype"/>
                <a:cs typeface="Palatino Linotype"/>
              </a:rPr>
              <a:t>e</a:t>
            </a:r>
            <a:r>
              <a:rPr dirty="0" sz="2400">
                <a:latin typeface="宋体"/>
                <a:cs typeface="宋体"/>
              </a:rPr>
              <a:t>起作用。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 spc="5">
                <a:latin typeface="宋体"/>
                <a:cs typeface="宋体"/>
              </a:rPr>
              <a:t>②只考虑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差模信号</a:t>
            </a:r>
            <a:endParaRPr sz="2400">
              <a:latin typeface="宋体"/>
              <a:cs typeface="宋体"/>
            </a:endParaRPr>
          </a:p>
          <a:p>
            <a:pPr marL="774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宋体"/>
                <a:cs typeface="宋体"/>
              </a:rPr>
              <a:t>共模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v</a:t>
            </a:r>
            <a:r>
              <a:rPr dirty="0" baseline="-20833" sz="2400" spc="30">
                <a:latin typeface="Palatino Linotype"/>
                <a:cs typeface="Palatino Linotype"/>
              </a:rPr>
              <a:t>IC</a:t>
            </a:r>
            <a:r>
              <a:rPr dirty="0" sz="2400" spc="20">
                <a:latin typeface="Palatino Linotype"/>
                <a:cs typeface="Palatino Linotype"/>
              </a:rPr>
              <a:t>=0</a:t>
            </a:r>
            <a:r>
              <a:rPr dirty="0" sz="2400" spc="20">
                <a:latin typeface="宋体"/>
                <a:cs typeface="宋体"/>
              </a:rPr>
              <a:t>，则</a:t>
            </a:r>
            <a:r>
              <a:rPr dirty="0" sz="2400" spc="-620">
                <a:latin typeface="宋体"/>
                <a:cs typeface="宋体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latin typeface="Palatino Linotype"/>
                <a:cs typeface="Palatino Linotype"/>
              </a:rPr>
              <a:t>1</a:t>
            </a:r>
            <a:r>
              <a:rPr dirty="0" sz="2400" spc="-45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Palatino Linotype"/>
                <a:cs typeface="Palatino Linotype"/>
              </a:rPr>
              <a:t>0.5</a:t>
            </a:r>
            <a:r>
              <a:rPr dirty="0" sz="2400" spc="-40">
                <a:latin typeface="Times New Roman"/>
                <a:cs typeface="Times New Roman"/>
              </a:rPr>
              <a:t>v</a:t>
            </a:r>
            <a:r>
              <a:rPr dirty="0" baseline="-20833" sz="2400" spc="-60">
                <a:latin typeface="Palatino Linotype"/>
                <a:cs typeface="Palatino Linotype"/>
              </a:rPr>
              <a:t>id</a:t>
            </a:r>
            <a:r>
              <a:rPr dirty="0" sz="2400" spc="-4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Palatino Linotype"/>
                <a:cs typeface="Palatino Linotype"/>
              </a:rPr>
              <a:t>-</a:t>
            </a: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Palatino Linotype"/>
                <a:cs typeface="Palatino Linotype"/>
              </a:rPr>
              <a:t>2</a:t>
            </a:r>
            <a:endParaRPr baseline="-20833" sz="2400">
              <a:latin typeface="Palatino Linotype"/>
              <a:cs typeface="Palatino Linotype"/>
            </a:endParaRPr>
          </a:p>
          <a:p>
            <a:pPr marL="774700">
              <a:lnSpc>
                <a:spcPts val="2880"/>
              </a:lnSpc>
              <a:spcBef>
                <a:spcPts val="605"/>
              </a:spcBef>
            </a:pPr>
            <a:r>
              <a:rPr dirty="0" sz="2400" spc="5">
                <a:latin typeface="宋体"/>
                <a:cs typeface="宋体"/>
              </a:rPr>
              <a:t>此时，左路增量等于右路减量，</a:t>
            </a:r>
            <a:endParaRPr sz="2400">
              <a:latin typeface="宋体"/>
              <a:cs typeface="宋体"/>
            </a:endParaRPr>
          </a:p>
          <a:p>
            <a:pPr marL="72644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Palatino Linotype"/>
                <a:cs typeface="Palatino Linotype"/>
              </a:rPr>
              <a:t>e</a:t>
            </a:r>
            <a:r>
              <a:rPr dirty="0" sz="2400" spc="-5">
                <a:latin typeface="宋体"/>
                <a:cs typeface="宋体"/>
              </a:rPr>
              <a:t>不起作用。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6682" y="5269706"/>
            <a:ext cx="176085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1135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抑制</a:t>
            </a:r>
            <a:r>
              <a:rPr dirty="0" sz="2400" spc="5">
                <a:latin typeface="宋体"/>
                <a:cs typeface="宋体"/>
              </a:rPr>
              <a:t>共模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latin typeface="Palatino Linotype"/>
                <a:cs typeface="Palatino Linotype"/>
              </a:rPr>
              <a:t>(</a:t>
            </a:r>
            <a:r>
              <a:rPr dirty="0" sz="2400">
                <a:latin typeface="宋体"/>
                <a:cs typeface="宋体"/>
              </a:rPr>
              <a:t>零</a:t>
            </a:r>
            <a:r>
              <a:rPr dirty="0" sz="2400" spc="20">
                <a:latin typeface="宋体"/>
                <a:cs typeface="宋体"/>
              </a:rPr>
              <a:t>漂、</a:t>
            </a:r>
            <a:r>
              <a:rPr dirty="0" sz="2400">
                <a:latin typeface="宋体"/>
                <a:cs typeface="宋体"/>
              </a:rPr>
              <a:t>干</a:t>
            </a:r>
            <a:r>
              <a:rPr dirty="0" sz="2400" spc="10">
                <a:latin typeface="宋体"/>
                <a:cs typeface="宋体"/>
              </a:rPr>
              <a:t>扰</a:t>
            </a:r>
            <a:r>
              <a:rPr dirty="0" sz="2400"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58210">
              <a:lnSpc>
                <a:spcPct val="100000"/>
              </a:lnSpc>
            </a:pPr>
            <a:r>
              <a:rPr dirty="0" spc="40">
                <a:solidFill>
                  <a:srgbClr val="3333FF"/>
                </a:solidFill>
                <a:latin typeface="宋体"/>
                <a:cs typeface="宋体"/>
              </a:rPr>
              <a:t>（</a:t>
            </a:r>
            <a:r>
              <a:rPr dirty="0" spc="40">
                <a:solidFill>
                  <a:srgbClr val="3333FF"/>
                </a:solidFill>
                <a:latin typeface="Times New Roman"/>
                <a:cs typeface="Times New Roman"/>
              </a:rPr>
              <a:t>1</a:t>
            </a:r>
            <a:r>
              <a:rPr dirty="0" spc="40">
                <a:solidFill>
                  <a:srgbClr val="3333FF"/>
                </a:solidFill>
                <a:latin typeface="宋体"/>
                <a:cs typeface="宋体"/>
              </a:rPr>
              <a:t>）结构分析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4370" y="648649"/>
            <a:ext cx="4990465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0">
                <a:solidFill>
                  <a:srgbClr val="3333FF"/>
                </a:solidFill>
                <a:latin typeface="宋体"/>
                <a:cs typeface="宋体"/>
              </a:rPr>
              <a:t>（</a:t>
            </a:r>
            <a:r>
              <a:rPr dirty="0" sz="2500" spc="185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）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基本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工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作原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理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（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小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信号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分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析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）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59" y="2237184"/>
            <a:ext cx="25527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66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只考虑共模信号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678" y="2598382"/>
            <a:ext cx="3474720" cy="1911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2440">
              <a:lnSpc>
                <a:spcPct val="100000"/>
              </a:lnSpc>
            </a:pP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Palatino Linotype"/>
                <a:cs typeface="Palatino Linotype"/>
              </a:rPr>
              <a:t>1c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Palatino Linotype"/>
                <a:cs typeface="Palatino Linotype"/>
              </a:rPr>
              <a:t>2c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v</a:t>
            </a:r>
            <a:r>
              <a:rPr dirty="0" baseline="-20833" sz="2400" spc="-82">
                <a:latin typeface="Palatino Linotype"/>
                <a:cs typeface="Palatino Linotype"/>
              </a:rPr>
              <a:t>ic</a:t>
            </a:r>
            <a:endParaRPr baseline="-20833" sz="2400">
              <a:latin typeface="Palatino Linotype"/>
              <a:cs typeface="Palatino Linotype"/>
            </a:endParaRPr>
          </a:p>
          <a:p>
            <a:pPr marL="17145">
              <a:lnSpc>
                <a:spcPct val="100000"/>
              </a:lnSpc>
              <a:spcBef>
                <a:spcPts val="1830"/>
              </a:spcBef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完全对称：可单边分析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80"/>
              </a:lnSpc>
              <a:spcBef>
                <a:spcPts val="1645"/>
              </a:spcBef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spc="-65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选择阻值大的</a:t>
            </a:r>
            <a:r>
              <a:rPr dirty="0" sz="2400" spc="-640">
                <a:latin typeface="宋体"/>
                <a:cs typeface="宋体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latin typeface="Palatino Linotype"/>
                <a:cs typeface="Palatino Linotype"/>
              </a:rPr>
              <a:t>e</a:t>
            </a:r>
            <a:endParaRPr baseline="-20833" sz="2400">
              <a:latin typeface="Palatino Linotype"/>
              <a:cs typeface="Palatino Linotype"/>
            </a:endParaRPr>
          </a:p>
          <a:p>
            <a:pPr marL="3175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获得极小的共模增益。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9384" y="4393691"/>
            <a:ext cx="559435" cy="753110"/>
          </a:xfrm>
          <a:custGeom>
            <a:avLst/>
            <a:gdLst/>
            <a:ahLst/>
            <a:cxnLst/>
            <a:rect l="l" t="t" r="r" b="b"/>
            <a:pathLst>
              <a:path w="559435" h="753110">
                <a:moveTo>
                  <a:pt x="487680" y="411436"/>
                </a:moveTo>
                <a:lnTo>
                  <a:pt x="21336" y="409956"/>
                </a:lnTo>
                <a:lnTo>
                  <a:pt x="13716" y="409956"/>
                </a:lnTo>
                <a:lnTo>
                  <a:pt x="9144" y="403860"/>
                </a:lnTo>
                <a:lnTo>
                  <a:pt x="9108" y="396239"/>
                </a:lnTo>
                <a:lnTo>
                  <a:pt x="0" y="1524"/>
                </a:lnTo>
                <a:lnTo>
                  <a:pt x="25908" y="0"/>
                </a:lnTo>
                <a:lnTo>
                  <a:pt x="33293" y="384048"/>
                </a:lnTo>
                <a:lnTo>
                  <a:pt x="21336" y="384048"/>
                </a:lnTo>
                <a:lnTo>
                  <a:pt x="33528" y="396239"/>
                </a:lnTo>
                <a:lnTo>
                  <a:pt x="513588" y="396239"/>
                </a:lnTo>
                <a:lnTo>
                  <a:pt x="513588" y="399287"/>
                </a:lnTo>
                <a:lnTo>
                  <a:pt x="487680" y="399287"/>
                </a:lnTo>
                <a:lnTo>
                  <a:pt x="487680" y="411436"/>
                </a:lnTo>
                <a:close/>
              </a:path>
              <a:path w="559435" h="753110">
                <a:moveTo>
                  <a:pt x="33528" y="396239"/>
                </a:moveTo>
                <a:lnTo>
                  <a:pt x="21336" y="384048"/>
                </a:lnTo>
                <a:lnTo>
                  <a:pt x="33294" y="384123"/>
                </a:lnTo>
                <a:lnTo>
                  <a:pt x="33528" y="396239"/>
                </a:lnTo>
                <a:close/>
              </a:path>
              <a:path w="559435" h="753110">
                <a:moveTo>
                  <a:pt x="33294" y="384123"/>
                </a:moveTo>
                <a:lnTo>
                  <a:pt x="21336" y="384048"/>
                </a:lnTo>
                <a:lnTo>
                  <a:pt x="33293" y="384048"/>
                </a:lnTo>
                <a:close/>
              </a:path>
              <a:path w="559435" h="753110">
                <a:moveTo>
                  <a:pt x="513588" y="396239"/>
                </a:moveTo>
                <a:lnTo>
                  <a:pt x="33528" y="396239"/>
                </a:lnTo>
                <a:lnTo>
                  <a:pt x="33294" y="384123"/>
                </a:lnTo>
                <a:lnTo>
                  <a:pt x="507492" y="387095"/>
                </a:lnTo>
                <a:lnTo>
                  <a:pt x="513588" y="391667"/>
                </a:lnTo>
                <a:lnTo>
                  <a:pt x="513588" y="396239"/>
                </a:lnTo>
                <a:close/>
              </a:path>
              <a:path w="559435" h="753110">
                <a:moveTo>
                  <a:pt x="501395" y="411480"/>
                </a:moveTo>
                <a:lnTo>
                  <a:pt x="487680" y="411436"/>
                </a:lnTo>
                <a:lnTo>
                  <a:pt x="487680" y="399287"/>
                </a:lnTo>
                <a:lnTo>
                  <a:pt x="501395" y="411480"/>
                </a:lnTo>
                <a:close/>
              </a:path>
              <a:path w="559435" h="753110">
                <a:moveTo>
                  <a:pt x="513588" y="411480"/>
                </a:moveTo>
                <a:lnTo>
                  <a:pt x="501395" y="411480"/>
                </a:lnTo>
                <a:lnTo>
                  <a:pt x="487680" y="399287"/>
                </a:lnTo>
                <a:lnTo>
                  <a:pt x="513588" y="399287"/>
                </a:lnTo>
                <a:lnTo>
                  <a:pt x="513588" y="411480"/>
                </a:lnTo>
                <a:close/>
              </a:path>
              <a:path w="559435" h="753110">
                <a:moveTo>
                  <a:pt x="500827" y="703003"/>
                </a:moveTo>
                <a:lnTo>
                  <a:pt x="487680" y="680334"/>
                </a:lnTo>
                <a:lnTo>
                  <a:pt x="487680" y="411436"/>
                </a:lnTo>
                <a:lnTo>
                  <a:pt x="513588" y="411480"/>
                </a:lnTo>
                <a:lnTo>
                  <a:pt x="513588" y="681735"/>
                </a:lnTo>
                <a:lnTo>
                  <a:pt x="500827" y="703003"/>
                </a:lnTo>
                <a:close/>
              </a:path>
              <a:path w="559435" h="753110">
                <a:moveTo>
                  <a:pt x="501395" y="752856"/>
                </a:moveTo>
                <a:lnTo>
                  <a:pt x="445008" y="658368"/>
                </a:lnTo>
                <a:lnTo>
                  <a:pt x="441960" y="652272"/>
                </a:lnTo>
                <a:lnTo>
                  <a:pt x="443484" y="644652"/>
                </a:lnTo>
                <a:lnTo>
                  <a:pt x="449580" y="641604"/>
                </a:lnTo>
                <a:lnTo>
                  <a:pt x="455675" y="637031"/>
                </a:lnTo>
                <a:lnTo>
                  <a:pt x="463295" y="640079"/>
                </a:lnTo>
                <a:lnTo>
                  <a:pt x="467868" y="646175"/>
                </a:lnTo>
                <a:lnTo>
                  <a:pt x="487680" y="680334"/>
                </a:lnTo>
                <a:lnTo>
                  <a:pt x="487680" y="728472"/>
                </a:lnTo>
                <a:lnTo>
                  <a:pt x="515554" y="728472"/>
                </a:lnTo>
                <a:lnTo>
                  <a:pt x="501395" y="752856"/>
                </a:lnTo>
                <a:close/>
              </a:path>
              <a:path w="559435" h="753110">
                <a:moveTo>
                  <a:pt x="515554" y="728472"/>
                </a:moveTo>
                <a:lnTo>
                  <a:pt x="513588" y="728472"/>
                </a:lnTo>
                <a:lnTo>
                  <a:pt x="513588" y="681735"/>
                </a:lnTo>
                <a:lnTo>
                  <a:pt x="534923" y="646175"/>
                </a:lnTo>
                <a:lnTo>
                  <a:pt x="537971" y="640079"/>
                </a:lnTo>
                <a:lnTo>
                  <a:pt x="545592" y="637031"/>
                </a:lnTo>
                <a:lnTo>
                  <a:pt x="551688" y="641604"/>
                </a:lnTo>
                <a:lnTo>
                  <a:pt x="557784" y="644652"/>
                </a:lnTo>
                <a:lnTo>
                  <a:pt x="559308" y="652272"/>
                </a:lnTo>
                <a:lnTo>
                  <a:pt x="556260" y="658368"/>
                </a:lnTo>
                <a:lnTo>
                  <a:pt x="515554" y="728472"/>
                </a:lnTo>
                <a:close/>
              </a:path>
              <a:path w="559435" h="753110">
                <a:moveTo>
                  <a:pt x="513588" y="728472"/>
                </a:moveTo>
                <a:lnTo>
                  <a:pt x="487680" y="728472"/>
                </a:lnTo>
                <a:lnTo>
                  <a:pt x="487680" y="680334"/>
                </a:lnTo>
                <a:lnTo>
                  <a:pt x="500827" y="703003"/>
                </a:lnTo>
                <a:lnTo>
                  <a:pt x="489203" y="722375"/>
                </a:lnTo>
                <a:lnTo>
                  <a:pt x="513588" y="722375"/>
                </a:lnTo>
                <a:lnTo>
                  <a:pt x="513588" y="728472"/>
                </a:lnTo>
                <a:close/>
              </a:path>
              <a:path w="559435" h="753110">
                <a:moveTo>
                  <a:pt x="513588" y="722375"/>
                </a:moveTo>
                <a:lnTo>
                  <a:pt x="512064" y="722375"/>
                </a:lnTo>
                <a:lnTo>
                  <a:pt x="500827" y="703003"/>
                </a:lnTo>
                <a:lnTo>
                  <a:pt x="513588" y="681735"/>
                </a:lnTo>
                <a:lnTo>
                  <a:pt x="513588" y="722375"/>
                </a:lnTo>
                <a:close/>
              </a:path>
              <a:path w="559435" h="753110">
                <a:moveTo>
                  <a:pt x="512064" y="722375"/>
                </a:moveTo>
                <a:lnTo>
                  <a:pt x="489203" y="722375"/>
                </a:lnTo>
                <a:lnTo>
                  <a:pt x="500827" y="703003"/>
                </a:lnTo>
                <a:lnTo>
                  <a:pt x="512064" y="722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37376" y="4405884"/>
            <a:ext cx="558165" cy="753110"/>
          </a:xfrm>
          <a:custGeom>
            <a:avLst/>
            <a:gdLst/>
            <a:ahLst/>
            <a:cxnLst/>
            <a:rect l="l" t="t" r="r" b="b"/>
            <a:pathLst>
              <a:path w="558165" h="753110">
                <a:moveTo>
                  <a:pt x="525780" y="394715"/>
                </a:moveTo>
                <a:lnTo>
                  <a:pt x="533400" y="0"/>
                </a:lnTo>
                <a:lnTo>
                  <a:pt x="557784" y="0"/>
                </a:lnTo>
                <a:lnTo>
                  <a:pt x="550427" y="382523"/>
                </a:lnTo>
                <a:lnTo>
                  <a:pt x="537972" y="382523"/>
                </a:lnTo>
                <a:lnTo>
                  <a:pt x="525780" y="394715"/>
                </a:lnTo>
                <a:close/>
              </a:path>
              <a:path w="558165" h="753110">
                <a:moveTo>
                  <a:pt x="537896" y="382599"/>
                </a:moveTo>
                <a:lnTo>
                  <a:pt x="526013" y="382599"/>
                </a:lnTo>
                <a:lnTo>
                  <a:pt x="537972" y="382523"/>
                </a:lnTo>
                <a:close/>
              </a:path>
              <a:path w="558165" h="753110">
                <a:moveTo>
                  <a:pt x="550193" y="394715"/>
                </a:moveTo>
                <a:lnTo>
                  <a:pt x="525780" y="394715"/>
                </a:lnTo>
                <a:lnTo>
                  <a:pt x="537972" y="382523"/>
                </a:lnTo>
                <a:lnTo>
                  <a:pt x="550427" y="382523"/>
                </a:lnTo>
                <a:lnTo>
                  <a:pt x="550193" y="394715"/>
                </a:lnTo>
                <a:close/>
              </a:path>
              <a:path w="558165" h="753110">
                <a:moveTo>
                  <a:pt x="57911" y="702458"/>
                </a:moveTo>
                <a:lnTo>
                  <a:pt x="45719" y="681438"/>
                </a:lnTo>
                <a:lnTo>
                  <a:pt x="45719" y="391667"/>
                </a:lnTo>
                <a:lnTo>
                  <a:pt x="51815" y="385572"/>
                </a:lnTo>
                <a:lnTo>
                  <a:pt x="526013" y="382599"/>
                </a:lnTo>
                <a:lnTo>
                  <a:pt x="525780" y="394715"/>
                </a:lnTo>
                <a:lnTo>
                  <a:pt x="550193" y="394715"/>
                </a:lnTo>
                <a:lnTo>
                  <a:pt x="550164" y="397763"/>
                </a:lnTo>
                <a:lnTo>
                  <a:pt x="71628" y="397763"/>
                </a:lnTo>
                <a:lnTo>
                  <a:pt x="57912" y="411480"/>
                </a:lnTo>
                <a:lnTo>
                  <a:pt x="71628" y="411480"/>
                </a:lnTo>
                <a:lnTo>
                  <a:pt x="71628" y="678810"/>
                </a:lnTo>
                <a:lnTo>
                  <a:pt x="57911" y="702458"/>
                </a:lnTo>
                <a:close/>
              </a:path>
              <a:path w="558165" h="753110">
                <a:moveTo>
                  <a:pt x="57912" y="411480"/>
                </a:moveTo>
                <a:lnTo>
                  <a:pt x="71628" y="397763"/>
                </a:lnTo>
                <a:lnTo>
                  <a:pt x="71628" y="411392"/>
                </a:lnTo>
                <a:lnTo>
                  <a:pt x="57912" y="411480"/>
                </a:lnTo>
                <a:close/>
              </a:path>
              <a:path w="558165" h="753110">
                <a:moveTo>
                  <a:pt x="71628" y="411392"/>
                </a:moveTo>
                <a:lnTo>
                  <a:pt x="71628" y="397763"/>
                </a:lnTo>
                <a:lnTo>
                  <a:pt x="550164" y="397763"/>
                </a:lnTo>
                <a:lnTo>
                  <a:pt x="550164" y="402336"/>
                </a:lnTo>
                <a:lnTo>
                  <a:pt x="544068" y="408432"/>
                </a:lnTo>
                <a:lnTo>
                  <a:pt x="537972" y="408432"/>
                </a:lnTo>
                <a:lnTo>
                  <a:pt x="71628" y="411392"/>
                </a:lnTo>
                <a:close/>
              </a:path>
              <a:path w="558165" h="753110">
                <a:moveTo>
                  <a:pt x="71628" y="411480"/>
                </a:moveTo>
                <a:lnTo>
                  <a:pt x="57912" y="411480"/>
                </a:lnTo>
                <a:lnTo>
                  <a:pt x="71628" y="411392"/>
                </a:lnTo>
                <a:close/>
              </a:path>
              <a:path w="558165" h="753110">
                <a:moveTo>
                  <a:pt x="57912" y="752856"/>
                </a:moveTo>
                <a:lnTo>
                  <a:pt x="3048" y="656843"/>
                </a:lnTo>
                <a:lnTo>
                  <a:pt x="0" y="650747"/>
                </a:lnTo>
                <a:lnTo>
                  <a:pt x="1523" y="643127"/>
                </a:lnTo>
                <a:lnTo>
                  <a:pt x="13715" y="637031"/>
                </a:lnTo>
                <a:lnTo>
                  <a:pt x="21336" y="638556"/>
                </a:lnTo>
                <a:lnTo>
                  <a:pt x="24384" y="644652"/>
                </a:lnTo>
                <a:lnTo>
                  <a:pt x="45719" y="681438"/>
                </a:lnTo>
                <a:lnTo>
                  <a:pt x="45719" y="726947"/>
                </a:lnTo>
                <a:lnTo>
                  <a:pt x="73127" y="726947"/>
                </a:lnTo>
                <a:lnTo>
                  <a:pt x="57912" y="752856"/>
                </a:lnTo>
                <a:close/>
              </a:path>
              <a:path w="558165" h="753110">
                <a:moveTo>
                  <a:pt x="73127" y="726947"/>
                </a:moveTo>
                <a:lnTo>
                  <a:pt x="71628" y="726947"/>
                </a:lnTo>
                <a:lnTo>
                  <a:pt x="71628" y="678810"/>
                </a:lnTo>
                <a:lnTo>
                  <a:pt x="91439" y="644652"/>
                </a:lnTo>
                <a:lnTo>
                  <a:pt x="96012" y="638556"/>
                </a:lnTo>
                <a:lnTo>
                  <a:pt x="103632" y="637031"/>
                </a:lnTo>
                <a:lnTo>
                  <a:pt x="115823" y="643127"/>
                </a:lnTo>
                <a:lnTo>
                  <a:pt x="117348" y="650747"/>
                </a:lnTo>
                <a:lnTo>
                  <a:pt x="114300" y="656843"/>
                </a:lnTo>
                <a:lnTo>
                  <a:pt x="73127" y="726947"/>
                </a:lnTo>
                <a:close/>
              </a:path>
              <a:path w="558165" h="753110">
                <a:moveTo>
                  <a:pt x="71628" y="720852"/>
                </a:moveTo>
                <a:lnTo>
                  <a:pt x="68580" y="720852"/>
                </a:lnTo>
                <a:lnTo>
                  <a:pt x="57911" y="702458"/>
                </a:lnTo>
                <a:lnTo>
                  <a:pt x="71628" y="678810"/>
                </a:lnTo>
                <a:lnTo>
                  <a:pt x="71628" y="720852"/>
                </a:lnTo>
                <a:close/>
              </a:path>
              <a:path w="558165" h="753110">
                <a:moveTo>
                  <a:pt x="71628" y="726947"/>
                </a:moveTo>
                <a:lnTo>
                  <a:pt x="45719" y="726947"/>
                </a:lnTo>
                <a:lnTo>
                  <a:pt x="45719" y="681438"/>
                </a:lnTo>
                <a:lnTo>
                  <a:pt x="57911" y="702458"/>
                </a:lnTo>
                <a:lnTo>
                  <a:pt x="47243" y="720852"/>
                </a:lnTo>
                <a:lnTo>
                  <a:pt x="71628" y="720852"/>
                </a:lnTo>
                <a:lnTo>
                  <a:pt x="71628" y="726947"/>
                </a:lnTo>
                <a:close/>
              </a:path>
              <a:path w="558165" h="753110">
                <a:moveTo>
                  <a:pt x="68580" y="720852"/>
                </a:moveTo>
                <a:lnTo>
                  <a:pt x="47243" y="720852"/>
                </a:lnTo>
                <a:lnTo>
                  <a:pt x="57911" y="702458"/>
                </a:lnTo>
                <a:lnTo>
                  <a:pt x="68580" y="720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73796" y="413994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91956" y="2714243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3820"/>
                </a:lnTo>
                <a:lnTo>
                  <a:pt x="11049" y="1035367"/>
                </a:lnTo>
                <a:lnTo>
                  <a:pt x="2952" y="1023199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199"/>
                </a:lnTo>
                <a:lnTo>
                  <a:pt x="65151" y="1035367"/>
                </a:lnTo>
                <a:lnTo>
                  <a:pt x="53054" y="1043820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30055" y="372846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24721" y="3733800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30411" y="3998976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7619" y="102108"/>
                </a:moveTo>
                <a:lnTo>
                  <a:pt x="0" y="85343"/>
                </a:lnTo>
                <a:lnTo>
                  <a:pt x="185927" y="0"/>
                </a:lnTo>
                <a:lnTo>
                  <a:pt x="193548" y="18288"/>
                </a:lnTo>
                <a:lnTo>
                  <a:pt x="7619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34221" y="3954780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28888" y="4155948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823" y="87820"/>
                </a:moveTo>
                <a:lnTo>
                  <a:pt x="0" y="18288"/>
                </a:lnTo>
                <a:lnTo>
                  <a:pt x="9144" y="0"/>
                </a:lnTo>
                <a:lnTo>
                  <a:pt x="147395" y="70994"/>
                </a:lnTo>
                <a:lnTo>
                  <a:pt x="157196" y="86484"/>
                </a:lnTo>
                <a:lnTo>
                  <a:pt x="137823" y="87820"/>
                </a:lnTo>
                <a:close/>
              </a:path>
              <a:path w="190500" h="109854">
                <a:moveTo>
                  <a:pt x="190500" y="103632"/>
                </a:moveTo>
                <a:lnTo>
                  <a:pt x="169164" y="103632"/>
                </a:lnTo>
                <a:lnTo>
                  <a:pt x="178308" y="86868"/>
                </a:lnTo>
                <a:lnTo>
                  <a:pt x="147395" y="70994"/>
                </a:lnTo>
                <a:lnTo>
                  <a:pt x="118872" y="25908"/>
                </a:lnTo>
                <a:lnTo>
                  <a:pt x="115824" y="21336"/>
                </a:lnTo>
                <a:lnTo>
                  <a:pt x="117348" y="15240"/>
                </a:lnTo>
                <a:lnTo>
                  <a:pt x="120396" y="13716"/>
                </a:lnTo>
                <a:lnTo>
                  <a:pt x="124968" y="10668"/>
                </a:lnTo>
                <a:lnTo>
                  <a:pt x="131064" y="12192"/>
                </a:lnTo>
                <a:lnTo>
                  <a:pt x="134112" y="15240"/>
                </a:lnTo>
                <a:lnTo>
                  <a:pt x="190500" y="103632"/>
                </a:lnTo>
                <a:close/>
              </a:path>
              <a:path w="190500" h="109854">
                <a:moveTo>
                  <a:pt x="157196" y="86484"/>
                </a:moveTo>
                <a:lnTo>
                  <a:pt x="147395" y="70994"/>
                </a:lnTo>
                <a:lnTo>
                  <a:pt x="175340" y="85344"/>
                </a:lnTo>
                <a:lnTo>
                  <a:pt x="173736" y="85344"/>
                </a:lnTo>
                <a:lnTo>
                  <a:pt x="157196" y="86484"/>
                </a:lnTo>
                <a:close/>
              </a:path>
              <a:path w="190500" h="109854">
                <a:moveTo>
                  <a:pt x="166116" y="100584"/>
                </a:moveTo>
                <a:lnTo>
                  <a:pt x="157196" y="86484"/>
                </a:lnTo>
                <a:lnTo>
                  <a:pt x="173736" y="85344"/>
                </a:lnTo>
                <a:lnTo>
                  <a:pt x="166116" y="100584"/>
                </a:lnTo>
                <a:close/>
              </a:path>
              <a:path w="190500" h="109854">
                <a:moveTo>
                  <a:pt x="170826" y="100584"/>
                </a:moveTo>
                <a:lnTo>
                  <a:pt x="166116" y="100584"/>
                </a:lnTo>
                <a:lnTo>
                  <a:pt x="173736" y="85344"/>
                </a:lnTo>
                <a:lnTo>
                  <a:pt x="175340" y="85344"/>
                </a:lnTo>
                <a:lnTo>
                  <a:pt x="178308" y="86868"/>
                </a:lnTo>
                <a:lnTo>
                  <a:pt x="170826" y="100584"/>
                </a:lnTo>
                <a:close/>
              </a:path>
              <a:path w="190500" h="109854">
                <a:moveTo>
                  <a:pt x="169164" y="103632"/>
                </a:moveTo>
                <a:lnTo>
                  <a:pt x="137823" y="87820"/>
                </a:lnTo>
                <a:lnTo>
                  <a:pt x="157196" y="86484"/>
                </a:lnTo>
                <a:lnTo>
                  <a:pt x="166116" y="100584"/>
                </a:lnTo>
                <a:lnTo>
                  <a:pt x="170826" y="100584"/>
                </a:lnTo>
                <a:lnTo>
                  <a:pt x="169164" y="103632"/>
                </a:lnTo>
                <a:close/>
              </a:path>
              <a:path w="190500" h="109854">
                <a:moveTo>
                  <a:pt x="86868" y="109728"/>
                </a:moveTo>
                <a:lnTo>
                  <a:pt x="80772" y="109728"/>
                </a:lnTo>
                <a:lnTo>
                  <a:pt x="76200" y="106680"/>
                </a:lnTo>
                <a:lnTo>
                  <a:pt x="76200" y="96012"/>
                </a:lnTo>
                <a:lnTo>
                  <a:pt x="80772" y="91440"/>
                </a:lnTo>
                <a:lnTo>
                  <a:pt x="85344" y="91440"/>
                </a:lnTo>
                <a:lnTo>
                  <a:pt x="137823" y="87820"/>
                </a:lnTo>
                <a:lnTo>
                  <a:pt x="169164" y="103632"/>
                </a:lnTo>
                <a:lnTo>
                  <a:pt x="190500" y="103632"/>
                </a:lnTo>
                <a:lnTo>
                  <a:pt x="86868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19388" y="4248911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425612" y="3628129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3787" y="3770327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1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45167" y="253441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68967" y="253365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34628" y="271424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192248" y="3598133"/>
            <a:ext cx="3225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86180" y="2240303"/>
            <a:ext cx="3975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10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72144" y="3073908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4" h="287020">
                <a:moveTo>
                  <a:pt x="0" y="0"/>
                </a:moveTo>
                <a:lnTo>
                  <a:pt x="108203" y="0"/>
                </a:lnTo>
                <a:lnTo>
                  <a:pt x="108203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59952" y="3060192"/>
            <a:ext cx="132715" cy="314325"/>
          </a:xfrm>
          <a:custGeom>
            <a:avLst/>
            <a:gdLst/>
            <a:ahLst/>
            <a:cxnLst/>
            <a:rect l="l" t="t" r="r" b="b"/>
            <a:pathLst>
              <a:path w="132715" h="314325">
                <a:moveTo>
                  <a:pt x="126491" y="313943"/>
                </a:moveTo>
                <a:lnTo>
                  <a:pt x="4572" y="313943"/>
                </a:lnTo>
                <a:lnTo>
                  <a:pt x="0" y="307847"/>
                </a:lnTo>
                <a:lnTo>
                  <a:pt x="0" y="6095"/>
                </a:lnTo>
                <a:lnTo>
                  <a:pt x="4572" y="0"/>
                </a:lnTo>
                <a:lnTo>
                  <a:pt x="126491" y="0"/>
                </a:lnTo>
                <a:lnTo>
                  <a:pt x="132588" y="6095"/>
                </a:lnTo>
                <a:lnTo>
                  <a:pt x="132588" y="13715"/>
                </a:lnTo>
                <a:lnTo>
                  <a:pt x="24384" y="13715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7847"/>
                </a:lnTo>
                <a:lnTo>
                  <a:pt x="126491" y="313943"/>
                </a:lnTo>
                <a:close/>
              </a:path>
              <a:path w="132715" h="314325">
                <a:moveTo>
                  <a:pt x="24384" y="25907"/>
                </a:moveTo>
                <a:lnTo>
                  <a:pt x="12192" y="25907"/>
                </a:lnTo>
                <a:lnTo>
                  <a:pt x="24384" y="13715"/>
                </a:lnTo>
                <a:lnTo>
                  <a:pt x="24384" y="25907"/>
                </a:lnTo>
                <a:close/>
              </a:path>
              <a:path w="132715" h="314325">
                <a:moveTo>
                  <a:pt x="108204" y="25907"/>
                </a:moveTo>
                <a:lnTo>
                  <a:pt x="24384" y="25907"/>
                </a:lnTo>
                <a:lnTo>
                  <a:pt x="24384" y="13715"/>
                </a:lnTo>
                <a:lnTo>
                  <a:pt x="108204" y="13715"/>
                </a:lnTo>
                <a:lnTo>
                  <a:pt x="108204" y="25907"/>
                </a:lnTo>
                <a:close/>
              </a:path>
              <a:path w="132715" h="314325">
                <a:moveTo>
                  <a:pt x="108204" y="300227"/>
                </a:moveTo>
                <a:lnTo>
                  <a:pt x="108204" y="13715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2715" h="314325">
                <a:moveTo>
                  <a:pt x="132588" y="25907"/>
                </a:moveTo>
                <a:lnTo>
                  <a:pt x="120396" y="25907"/>
                </a:lnTo>
                <a:lnTo>
                  <a:pt x="108204" y="13715"/>
                </a:lnTo>
                <a:lnTo>
                  <a:pt x="132588" y="13715"/>
                </a:lnTo>
                <a:lnTo>
                  <a:pt x="132588" y="25907"/>
                </a:lnTo>
                <a:close/>
              </a:path>
              <a:path w="132715" h="314325">
                <a:moveTo>
                  <a:pt x="24384" y="300227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7"/>
                </a:lnTo>
                <a:close/>
              </a:path>
              <a:path w="132715" h="314325">
                <a:moveTo>
                  <a:pt x="108204" y="300227"/>
                </a:moveTo>
                <a:lnTo>
                  <a:pt x="24384" y="300227"/>
                </a:lnTo>
                <a:lnTo>
                  <a:pt x="24384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2715" h="314325">
                <a:moveTo>
                  <a:pt x="132588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352512" y="3034299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83880" y="4085844"/>
            <a:ext cx="90170" cy="91440"/>
          </a:xfrm>
          <a:custGeom>
            <a:avLst/>
            <a:gdLst/>
            <a:ahLst/>
            <a:cxnLst/>
            <a:rect l="l" t="t" r="r" b="b"/>
            <a:pathLst>
              <a:path w="90170" h="91439">
                <a:moveTo>
                  <a:pt x="44195" y="91440"/>
                </a:moveTo>
                <a:lnTo>
                  <a:pt x="27003" y="87725"/>
                </a:lnTo>
                <a:lnTo>
                  <a:pt x="12954" y="77724"/>
                </a:lnTo>
                <a:lnTo>
                  <a:pt x="3476" y="63150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2269" y="3714"/>
                </a:lnTo>
                <a:lnTo>
                  <a:pt x="76771" y="13716"/>
                </a:lnTo>
                <a:lnTo>
                  <a:pt x="86415" y="28289"/>
                </a:lnTo>
                <a:lnTo>
                  <a:pt x="89916" y="45720"/>
                </a:lnTo>
                <a:lnTo>
                  <a:pt x="86415" y="63150"/>
                </a:lnTo>
                <a:lnTo>
                  <a:pt x="76771" y="77724"/>
                </a:lnTo>
                <a:lnTo>
                  <a:pt x="62269" y="87725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73211" y="407670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65532" y="1523"/>
                </a:moveTo>
                <a:lnTo>
                  <a:pt x="45719" y="1523"/>
                </a:lnTo>
                <a:lnTo>
                  <a:pt x="54864" y="0"/>
                </a:lnTo>
                <a:lnTo>
                  <a:pt x="56387" y="0"/>
                </a:lnTo>
                <a:lnTo>
                  <a:pt x="65532" y="1523"/>
                </a:lnTo>
                <a:close/>
              </a:path>
              <a:path w="109854" h="109854">
                <a:moveTo>
                  <a:pt x="76200" y="4571"/>
                </a:moveTo>
                <a:lnTo>
                  <a:pt x="35052" y="4571"/>
                </a:lnTo>
                <a:lnTo>
                  <a:pt x="42672" y="1523"/>
                </a:lnTo>
                <a:lnTo>
                  <a:pt x="67056" y="1523"/>
                </a:lnTo>
                <a:lnTo>
                  <a:pt x="76200" y="4571"/>
                </a:lnTo>
                <a:close/>
              </a:path>
              <a:path w="109854" h="109854">
                <a:moveTo>
                  <a:pt x="85344" y="9143"/>
                </a:moveTo>
                <a:lnTo>
                  <a:pt x="25908" y="9143"/>
                </a:lnTo>
                <a:lnTo>
                  <a:pt x="33528" y="4571"/>
                </a:lnTo>
                <a:lnTo>
                  <a:pt x="77724" y="4571"/>
                </a:lnTo>
                <a:lnTo>
                  <a:pt x="85344" y="9143"/>
                </a:lnTo>
                <a:close/>
              </a:path>
              <a:path w="109854" h="109854">
                <a:moveTo>
                  <a:pt x="35052" y="25907"/>
                </a:moveTo>
                <a:lnTo>
                  <a:pt x="36576" y="24383"/>
                </a:lnTo>
                <a:lnTo>
                  <a:pt x="10668" y="24383"/>
                </a:lnTo>
                <a:lnTo>
                  <a:pt x="15240" y="16763"/>
                </a:lnTo>
                <a:lnTo>
                  <a:pt x="16764" y="16763"/>
                </a:lnTo>
                <a:lnTo>
                  <a:pt x="16764" y="15239"/>
                </a:lnTo>
                <a:lnTo>
                  <a:pt x="24384" y="10667"/>
                </a:lnTo>
                <a:lnTo>
                  <a:pt x="24384" y="9143"/>
                </a:lnTo>
                <a:lnTo>
                  <a:pt x="86868" y="9143"/>
                </a:lnTo>
                <a:lnTo>
                  <a:pt x="86868" y="10667"/>
                </a:lnTo>
                <a:lnTo>
                  <a:pt x="92964" y="15239"/>
                </a:lnTo>
                <a:lnTo>
                  <a:pt x="94488" y="16763"/>
                </a:lnTo>
                <a:lnTo>
                  <a:pt x="96926" y="19811"/>
                </a:lnTo>
                <a:lnTo>
                  <a:pt x="48768" y="19811"/>
                </a:lnTo>
                <a:lnTo>
                  <a:pt x="44958" y="21335"/>
                </a:lnTo>
                <a:lnTo>
                  <a:pt x="42672" y="21335"/>
                </a:lnTo>
                <a:lnTo>
                  <a:pt x="35052" y="25907"/>
                </a:lnTo>
                <a:close/>
              </a:path>
              <a:path w="109854" h="109854">
                <a:moveTo>
                  <a:pt x="70104" y="22859"/>
                </a:moveTo>
                <a:lnTo>
                  <a:pt x="60960" y="19811"/>
                </a:lnTo>
                <a:lnTo>
                  <a:pt x="96926" y="19811"/>
                </a:lnTo>
                <a:lnTo>
                  <a:pt x="98145" y="21335"/>
                </a:lnTo>
                <a:lnTo>
                  <a:pt x="68580" y="21335"/>
                </a:lnTo>
                <a:lnTo>
                  <a:pt x="70104" y="22859"/>
                </a:lnTo>
                <a:close/>
              </a:path>
              <a:path w="109854" h="109854">
                <a:moveTo>
                  <a:pt x="41148" y="22859"/>
                </a:moveTo>
                <a:lnTo>
                  <a:pt x="42672" y="21335"/>
                </a:lnTo>
                <a:lnTo>
                  <a:pt x="44958" y="21335"/>
                </a:lnTo>
                <a:lnTo>
                  <a:pt x="41148" y="22859"/>
                </a:lnTo>
                <a:close/>
              </a:path>
              <a:path w="109854" h="109854">
                <a:moveTo>
                  <a:pt x="76199" y="25907"/>
                </a:moveTo>
                <a:lnTo>
                  <a:pt x="68580" y="21335"/>
                </a:lnTo>
                <a:lnTo>
                  <a:pt x="98145" y="21335"/>
                </a:lnTo>
                <a:lnTo>
                  <a:pt x="100584" y="24383"/>
                </a:lnTo>
                <a:lnTo>
                  <a:pt x="74676" y="24383"/>
                </a:lnTo>
                <a:lnTo>
                  <a:pt x="76199" y="25907"/>
                </a:lnTo>
                <a:close/>
              </a:path>
              <a:path w="109854" h="109854">
                <a:moveTo>
                  <a:pt x="36576" y="85343"/>
                </a:moveTo>
                <a:lnTo>
                  <a:pt x="9144" y="85343"/>
                </a:lnTo>
                <a:lnTo>
                  <a:pt x="4572" y="77723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36576" y="24383"/>
                </a:lnTo>
                <a:lnTo>
                  <a:pt x="30861" y="28955"/>
                </a:lnTo>
                <a:lnTo>
                  <a:pt x="30480" y="28955"/>
                </a:lnTo>
                <a:lnTo>
                  <a:pt x="24384" y="35051"/>
                </a:lnTo>
                <a:lnTo>
                  <a:pt x="25908" y="35051"/>
                </a:lnTo>
                <a:lnTo>
                  <a:pt x="23164" y="39623"/>
                </a:lnTo>
                <a:lnTo>
                  <a:pt x="22859" y="39623"/>
                </a:lnTo>
                <a:lnTo>
                  <a:pt x="21336" y="42671"/>
                </a:lnTo>
                <a:lnTo>
                  <a:pt x="21844" y="42671"/>
                </a:lnTo>
                <a:lnTo>
                  <a:pt x="20320" y="47243"/>
                </a:lnTo>
                <a:lnTo>
                  <a:pt x="19812" y="47243"/>
                </a:lnTo>
                <a:lnTo>
                  <a:pt x="19812" y="62483"/>
                </a:lnTo>
                <a:lnTo>
                  <a:pt x="20320" y="62483"/>
                </a:lnTo>
                <a:lnTo>
                  <a:pt x="22352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0480" y="80771"/>
                </a:lnTo>
                <a:lnTo>
                  <a:pt x="30861" y="80771"/>
                </a:lnTo>
                <a:lnTo>
                  <a:pt x="36576" y="85343"/>
                </a:lnTo>
                <a:close/>
              </a:path>
              <a:path w="109854" h="109854">
                <a:moveTo>
                  <a:pt x="88391" y="42671"/>
                </a:moveTo>
                <a:lnTo>
                  <a:pt x="83820" y="35051"/>
                </a:lnTo>
                <a:lnTo>
                  <a:pt x="85344" y="35051"/>
                </a:lnTo>
                <a:lnTo>
                  <a:pt x="74676" y="24383"/>
                </a:lnTo>
                <a:lnTo>
                  <a:pt x="100584" y="24383"/>
                </a:lnTo>
                <a:lnTo>
                  <a:pt x="100584" y="25907"/>
                </a:lnTo>
                <a:lnTo>
                  <a:pt x="105155" y="33527"/>
                </a:lnTo>
                <a:lnTo>
                  <a:pt x="106679" y="35051"/>
                </a:lnTo>
                <a:lnTo>
                  <a:pt x="107594" y="39623"/>
                </a:lnTo>
                <a:lnTo>
                  <a:pt x="88391" y="39623"/>
                </a:lnTo>
                <a:lnTo>
                  <a:pt x="88391" y="42671"/>
                </a:lnTo>
                <a:close/>
              </a:path>
              <a:path w="109854" h="109854">
                <a:moveTo>
                  <a:pt x="28956" y="30479"/>
                </a:moveTo>
                <a:lnTo>
                  <a:pt x="30480" y="28955"/>
                </a:lnTo>
                <a:lnTo>
                  <a:pt x="30861" y="28955"/>
                </a:lnTo>
                <a:lnTo>
                  <a:pt x="28956" y="30479"/>
                </a:lnTo>
                <a:close/>
              </a:path>
              <a:path w="109854" h="109854">
                <a:moveTo>
                  <a:pt x="21336" y="42671"/>
                </a:moveTo>
                <a:lnTo>
                  <a:pt x="22859" y="39623"/>
                </a:lnTo>
                <a:lnTo>
                  <a:pt x="22479" y="40766"/>
                </a:lnTo>
                <a:lnTo>
                  <a:pt x="21336" y="42671"/>
                </a:lnTo>
                <a:close/>
              </a:path>
              <a:path w="109854" h="109854">
                <a:moveTo>
                  <a:pt x="22478" y="40766"/>
                </a:moveTo>
                <a:lnTo>
                  <a:pt x="22859" y="39623"/>
                </a:lnTo>
                <a:lnTo>
                  <a:pt x="23164" y="39623"/>
                </a:lnTo>
                <a:lnTo>
                  <a:pt x="22478" y="40766"/>
                </a:lnTo>
                <a:close/>
              </a:path>
              <a:path w="109854" h="109854">
                <a:moveTo>
                  <a:pt x="89916" y="48767"/>
                </a:moveTo>
                <a:lnTo>
                  <a:pt x="88391" y="39623"/>
                </a:lnTo>
                <a:lnTo>
                  <a:pt x="107594" y="39623"/>
                </a:lnTo>
                <a:lnTo>
                  <a:pt x="108204" y="42671"/>
                </a:lnTo>
                <a:lnTo>
                  <a:pt x="108204" y="44195"/>
                </a:lnTo>
                <a:lnTo>
                  <a:pt x="109728" y="44195"/>
                </a:lnTo>
                <a:lnTo>
                  <a:pt x="109728" y="47243"/>
                </a:lnTo>
                <a:lnTo>
                  <a:pt x="89916" y="47243"/>
                </a:lnTo>
                <a:lnTo>
                  <a:pt x="89916" y="48767"/>
                </a:lnTo>
                <a:close/>
              </a:path>
              <a:path w="109854" h="109854">
                <a:moveTo>
                  <a:pt x="21844" y="42671"/>
                </a:moveTo>
                <a:lnTo>
                  <a:pt x="21336" y="42671"/>
                </a:lnTo>
                <a:lnTo>
                  <a:pt x="22478" y="40766"/>
                </a:lnTo>
                <a:lnTo>
                  <a:pt x="21844" y="42671"/>
                </a:lnTo>
                <a:close/>
              </a:path>
              <a:path w="109854" h="109854">
                <a:moveTo>
                  <a:pt x="19812" y="48767"/>
                </a:moveTo>
                <a:lnTo>
                  <a:pt x="19812" y="47243"/>
                </a:lnTo>
                <a:lnTo>
                  <a:pt x="20320" y="47243"/>
                </a:lnTo>
                <a:lnTo>
                  <a:pt x="19812" y="48767"/>
                </a:lnTo>
                <a:close/>
              </a:path>
              <a:path w="109854" h="109854">
                <a:moveTo>
                  <a:pt x="91186" y="54863"/>
                </a:moveTo>
                <a:lnTo>
                  <a:pt x="89916" y="47243"/>
                </a:lnTo>
                <a:lnTo>
                  <a:pt x="109728" y="47243"/>
                </a:lnTo>
                <a:lnTo>
                  <a:pt x="109728" y="53339"/>
                </a:lnTo>
                <a:lnTo>
                  <a:pt x="91439" y="53339"/>
                </a:lnTo>
                <a:lnTo>
                  <a:pt x="91186" y="54863"/>
                </a:lnTo>
                <a:close/>
              </a:path>
              <a:path w="109854" h="109854">
                <a:moveTo>
                  <a:pt x="91439" y="56387"/>
                </a:moveTo>
                <a:lnTo>
                  <a:pt x="91186" y="54863"/>
                </a:lnTo>
                <a:lnTo>
                  <a:pt x="91439" y="53339"/>
                </a:lnTo>
                <a:lnTo>
                  <a:pt x="91439" y="56387"/>
                </a:lnTo>
                <a:close/>
              </a:path>
              <a:path w="109854" h="109854">
                <a:moveTo>
                  <a:pt x="109728" y="56387"/>
                </a:moveTo>
                <a:lnTo>
                  <a:pt x="91439" y="56387"/>
                </a:lnTo>
                <a:lnTo>
                  <a:pt x="91439" y="53339"/>
                </a:lnTo>
                <a:lnTo>
                  <a:pt x="109728" y="53339"/>
                </a:lnTo>
                <a:lnTo>
                  <a:pt x="109728" y="56387"/>
                </a:lnTo>
                <a:close/>
              </a:path>
              <a:path w="109854" h="109854">
                <a:moveTo>
                  <a:pt x="109728" y="62483"/>
                </a:moveTo>
                <a:lnTo>
                  <a:pt x="89916" y="62483"/>
                </a:lnTo>
                <a:lnTo>
                  <a:pt x="91186" y="54863"/>
                </a:lnTo>
                <a:lnTo>
                  <a:pt x="91439" y="56387"/>
                </a:lnTo>
                <a:lnTo>
                  <a:pt x="109728" y="56387"/>
                </a:lnTo>
                <a:lnTo>
                  <a:pt x="109728" y="62483"/>
                </a:lnTo>
                <a:close/>
              </a:path>
              <a:path w="109854" h="109854">
                <a:moveTo>
                  <a:pt x="20320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320" y="62483"/>
                </a:lnTo>
                <a:close/>
              </a:path>
              <a:path w="109854" h="109854">
                <a:moveTo>
                  <a:pt x="107594" y="70103"/>
                </a:moveTo>
                <a:lnTo>
                  <a:pt x="88391" y="70103"/>
                </a:lnTo>
                <a:lnTo>
                  <a:pt x="89916" y="60959"/>
                </a:lnTo>
                <a:lnTo>
                  <a:pt x="89916" y="62483"/>
                </a:lnTo>
                <a:lnTo>
                  <a:pt x="109728" y="62483"/>
                </a:lnTo>
                <a:lnTo>
                  <a:pt x="109728" y="65531"/>
                </a:lnTo>
                <a:lnTo>
                  <a:pt x="108204" y="67055"/>
                </a:lnTo>
                <a:lnTo>
                  <a:pt x="107594" y="70103"/>
                </a:lnTo>
                <a:close/>
              </a:path>
              <a:path w="109854" h="109854">
                <a:moveTo>
                  <a:pt x="22859" y="70103"/>
                </a:moveTo>
                <a:lnTo>
                  <a:pt x="21336" y="68579"/>
                </a:lnTo>
                <a:lnTo>
                  <a:pt x="22352" y="68579"/>
                </a:lnTo>
                <a:lnTo>
                  <a:pt x="22859" y="70103"/>
                </a:lnTo>
                <a:close/>
              </a:path>
              <a:path w="109854" h="109854">
                <a:moveTo>
                  <a:pt x="83820" y="76199"/>
                </a:moveTo>
                <a:lnTo>
                  <a:pt x="88391" y="68579"/>
                </a:lnTo>
                <a:lnTo>
                  <a:pt x="88391" y="70103"/>
                </a:lnTo>
                <a:lnTo>
                  <a:pt x="107594" y="70103"/>
                </a:lnTo>
                <a:lnTo>
                  <a:pt x="106679" y="74675"/>
                </a:lnTo>
                <a:lnTo>
                  <a:pt x="85344" y="74675"/>
                </a:lnTo>
                <a:lnTo>
                  <a:pt x="83820" y="76199"/>
                </a:lnTo>
                <a:close/>
              </a:path>
              <a:path w="10985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9854" h="109854">
                <a:moveTo>
                  <a:pt x="100584" y="85343"/>
                </a:moveTo>
                <a:lnTo>
                  <a:pt x="74676" y="85343"/>
                </a:lnTo>
                <a:lnTo>
                  <a:pt x="85344" y="74675"/>
                </a:lnTo>
                <a:lnTo>
                  <a:pt x="106679" y="74675"/>
                </a:lnTo>
                <a:lnTo>
                  <a:pt x="106679" y="76199"/>
                </a:lnTo>
                <a:lnTo>
                  <a:pt x="105155" y="76199"/>
                </a:lnTo>
                <a:lnTo>
                  <a:pt x="105155" y="77723"/>
                </a:lnTo>
                <a:lnTo>
                  <a:pt x="100584" y="85343"/>
                </a:lnTo>
                <a:close/>
              </a:path>
              <a:path w="109854" h="109854">
                <a:moveTo>
                  <a:pt x="30861" y="80771"/>
                </a:moveTo>
                <a:lnTo>
                  <a:pt x="30480" y="80771"/>
                </a:lnTo>
                <a:lnTo>
                  <a:pt x="28956" y="79247"/>
                </a:lnTo>
                <a:lnTo>
                  <a:pt x="30861" y="80771"/>
                </a:lnTo>
                <a:close/>
              </a:path>
              <a:path w="109854" h="109854">
                <a:moveTo>
                  <a:pt x="86868" y="100583"/>
                </a:moveTo>
                <a:lnTo>
                  <a:pt x="24384" y="100583"/>
                </a:lnTo>
                <a:lnTo>
                  <a:pt x="16764" y="94487"/>
                </a:lnTo>
                <a:lnTo>
                  <a:pt x="16764" y="92963"/>
                </a:lnTo>
                <a:lnTo>
                  <a:pt x="15240" y="92963"/>
                </a:lnTo>
                <a:lnTo>
                  <a:pt x="10668" y="86867"/>
                </a:lnTo>
                <a:lnTo>
                  <a:pt x="10668" y="85343"/>
                </a:lnTo>
                <a:lnTo>
                  <a:pt x="36576" y="85343"/>
                </a:lnTo>
                <a:lnTo>
                  <a:pt x="35052" y="83819"/>
                </a:lnTo>
                <a:lnTo>
                  <a:pt x="42672" y="88391"/>
                </a:lnTo>
                <a:lnTo>
                  <a:pt x="44958" y="88391"/>
                </a:lnTo>
                <a:lnTo>
                  <a:pt x="48768" y="89915"/>
                </a:lnTo>
                <a:lnTo>
                  <a:pt x="47244" y="89915"/>
                </a:lnTo>
                <a:lnTo>
                  <a:pt x="55626" y="91312"/>
                </a:lnTo>
                <a:lnTo>
                  <a:pt x="54864" y="91439"/>
                </a:lnTo>
                <a:lnTo>
                  <a:pt x="96012" y="91439"/>
                </a:lnTo>
                <a:lnTo>
                  <a:pt x="94488" y="92963"/>
                </a:lnTo>
                <a:lnTo>
                  <a:pt x="94488" y="94487"/>
                </a:lnTo>
                <a:lnTo>
                  <a:pt x="92964" y="94487"/>
                </a:lnTo>
                <a:lnTo>
                  <a:pt x="86868" y="100583"/>
                </a:lnTo>
                <a:close/>
              </a:path>
              <a:path w="109854" h="109854">
                <a:moveTo>
                  <a:pt x="99060" y="88391"/>
                </a:moveTo>
                <a:lnTo>
                  <a:pt x="68580" y="88391"/>
                </a:lnTo>
                <a:lnTo>
                  <a:pt x="76200" y="83819"/>
                </a:lnTo>
                <a:lnTo>
                  <a:pt x="74676" y="85343"/>
                </a:lnTo>
                <a:lnTo>
                  <a:pt x="100584" y="85343"/>
                </a:lnTo>
                <a:lnTo>
                  <a:pt x="100584" y="86867"/>
                </a:lnTo>
                <a:lnTo>
                  <a:pt x="99060" y="88391"/>
                </a:lnTo>
                <a:close/>
              </a:path>
              <a:path w="109854" h="109854">
                <a:moveTo>
                  <a:pt x="44958" y="88391"/>
                </a:moveTo>
                <a:lnTo>
                  <a:pt x="42672" y="88391"/>
                </a:lnTo>
                <a:lnTo>
                  <a:pt x="41148" y="86867"/>
                </a:lnTo>
                <a:lnTo>
                  <a:pt x="44958" y="88391"/>
                </a:lnTo>
                <a:close/>
              </a:path>
              <a:path w="109854" h="109854">
                <a:moveTo>
                  <a:pt x="96012" y="91439"/>
                </a:moveTo>
                <a:lnTo>
                  <a:pt x="56387" y="91439"/>
                </a:lnTo>
                <a:lnTo>
                  <a:pt x="55626" y="91312"/>
                </a:lnTo>
                <a:lnTo>
                  <a:pt x="64008" y="89915"/>
                </a:lnTo>
                <a:lnTo>
                  <a:pt x="60960" y="89915"/>
                </a:lnTo>
                <a:lnTo>
                  <a:pt x="70104" y="86867"/>
                </a:lnTo>
                <a:lnTo>
                  <a:pt x="68580" y="88391"/>
                </a:lnTo>
                <a:lnTo>
                  <a:pt x="99060" y="88391"/>
                </a:lnTo>
                <a:lnTo>
                  <a:pt x="96012" y="91439"/>
                </a:lnTo>
                <a:close/>
              </a:path>
              <a:path w="109854" h="109854">
                <a:moveTo>
                  <a:pt x="56387" y="91439"/>
                </a:moveTo>
                <a:lnTo>
                  <a:pt x="54864" y="91439"/>
                </a:lnTo>
                <a:lnTo>
                  <a:pt x="55626" y="91312"/>
                </a:lnTo>
                <a:lnTo>
                  <a:pt x="56387" y="91439"/>
                </a:lnTo>
                <a:close/>
              </a:path>
              <a:path w="109854" h="109854">
                <a:moveTo>
                  <a:pt x="77724" y="105155"/>
                </a:moveTo>
                <a:lnTo>
                  <a:pt x="33528" y="105155"/>
                </a:lnTo>
                <a:lnTo>
                  <a:pt x="25908" y="100583"/>
                </a:lnTo>
                <a:lnTo>
                  <a:pt x="85344" y="100583"/>
                </a:lnTo>
                <a:lnTo>
                  <a:pt x="77724" y="105155"/>
                </a:lnTo>
                <a:close/>
              </a:path>
              <a:path w="109854" h="109854">
                <a:moveTo>
                  <a:pt x="67056" y="108203"/>
                </a:moveTo>
                <a:lnTo>
                  <a:pt x="42672" y="108203"/>
                </a:lnTo>
                <a:lnTo>
                  <a:pt x="35052" y="105155"/>
                </a:lnTo>
                <a:lnTo>
                  <a:pt x="76200" y="105155"/>
                </a:lnTo>
                <a:lnTo>
                  <a:pt x="67056" y="108203"/>
                </a:lnTo>
                <a:close/>
              </a:path>
              <a:path w="109854" h="109854">
                <a:moveTo>
                  <a:pt x="56387" y="109727"/>
                </a:moveTo>
                <a:lnTo>
                  <a:pt x="54864" y="109727"/>
                </a:lnTo>
                <a:lnTo>
                  <a:pt x="45719" y="108203"/>
                </a:lnTo>
                <a:lnTo>
                  <a:pt x="65532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047988" y="367283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2269" y="3476"/>
                </a:lnTo>
                <a:lnTo>
                  <a:pt x="76771" y="12954"/>
                </a:lnTo>
                <a:lnTo>
                  <a:pt x="86415" y="27003"/>
                </a:lnTo>
                <a:lnTo>
                  <a:pt x="89916" y="44196"/>
                </a:lnTo>
                <a:lnTo>
                  <a:pt x="86415" y="62269"/>
                </a:lnTo>
                <a:lnTo>
                  <a:pt x="76771" y="76771"/>
                </a:lnTo>
                <a:lnTo>
                  <a:pt x="62269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38844" y="3662171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91439" y="16763"/>
                </a:moveTo>
                <a:lnTo>
                  <a:pt x="16764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85344" y="10667"/>
                </a:lnTo>
                <a:lnTo>
                  <a:pt x="91439" y="15239"/>
                </a:lnTo>
                <a:lnTo>
                  <a:pt x="91439" y="16763"/>
                </a:lnTo>
                <a:close/>
              </a:path>
              <a:path w="108584" h="109854">
                <a:moveTo>
                  <a:pt x="85344" y="100583"/>
                </a:moveTo>
                <a:lnTo>
                  <a:pt x="22859" y="100583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92964" y="16763"/>
                </a:lnTo>
                <a:lnTo>
                  <a:pt x="95402" y="19811"/>
                </a:lnTo>
                <a:lnTo>
                  <a:pt x="47244" y="19811"/>
                </a:lnTo>
                <a:lnTo>
                  <a:pt x="4343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1336" y="42671"/>
                </a:lnTo>
                <a:lnTo>
                  <a:pt x="22250" y="42671"/>
                </a:lnTo>
                <a:lnTo>
                  <a:pt x="20421" y="47243"/>
                </a:lnTo>
                <a:lnTo>
                  <a:pt x="19812" y="47243"/>
                </a:lnTo>
                <a:lnTo>
                  <a:pt x="19812" y="64007"/>
                </a:lnTo>
                <a:lnTo>
                  <a:pt x="20828" y="64007"/>
                </a:lnTo>
                <a:lnTo>
                  <a:pt x="22352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lnTo>
                  <a:pt x="36068" y="85343"/>
                </a:lnTo>
                <a:lnTo>
                  <a:pt x="41148" y="88391"/>
                </a:lnTo>
                <a:lnTo>
                  <a:pt x="39624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lnTo>
                  <a:pt x="94488" y="91439"/>
                </a:lnTo>
                <a:lnTo>
                  <a:pt x="85344" y="100583"/>
                </a:lnTo>
                <a:close/>
              </a:path>
              <a:path w="108584" h="109854">
                <a:moveTo>
                  <a:pt x="68580" y="22859"/>
                </a:moveTo>
                <a:lnTo>
                  <a:pt x="60960" y="19811"/>
                </a:lnTo>
                <a:lnTo>
                  <a:pt x="95402" y="19811"/>
                </a:lnTo>
                <a:lnTo>
                  <a:pt x="96621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3434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5" y="25907"/>
                </a:moveTo>
                <a:lnTo>
                  <a:pt x="67056" y="21335"/>
                </a:lnTo>
                <a:lnTo>
                  <a:pt x="96621" y="21335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5" y="25907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4">
                <a:moveTo>
                  <a:pt x="101803" y="30479"/>
                </a:moveTo>
                <a:lnTo>
                  <a:pt x="79248" y="30479"/>
                </a:lnTo>
                <a:lnTo>
                  <a:pt x="73152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1803" y="30479"/>
                </a:lnTo>
                <a:close/>
              </a:path>
              <a:path w="108584" h="109854">
                <a:moveTo>
                  <a:pt x="29260" y="30479"/>
                </a:moveTo>
                <a:lnTo>
                  <a:pt x="28956" y="30479"/>
                </a:lnTo>
                <a:lnTo>
                  <a:pt x="30480" y="28955"/>
                </a:lnTo>
                <a:lnTo>
                  <a:pt x="29260" y="30479"/>
                </a:lnTo>
                <a:close/>
              </a:path>
              <a:path w="108584" h="109854">
                <a:moveTo>
                  <a:pt x="104241" y="36575"/>
                </a:moveTo>
                <a:lnTo>
                  <a:pt x="83820" y="36575"/>
                </a:lnTo>
                <a:lnTo>
                  <a:pt x="77724" y="28955"/>
                </a:lnTo>
                <a:lnTo>
                  <a:pt x="79248" y="30479"/>
                </a:lnTo>
                <a:lnTo>
                  <a:pt x="101803" y="30479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4241" y="36575"/>
                </a:lnTo>
                <a:close/>
              </a:path>
              <a:path w="108584" h="109854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8584" h="109854">
                <a:moveTo>
                  <a:pt x="106679" y="42671"/>
                </a:moveTo>
                <a:lnTo>
                  <a:pt x="86868" y="42671"/>
                </a:lnTo>
                <a:lnTo>
                  <a:pt x="82296" y="35051"/>
                </a:lnTo>
                <a:lnTo>
                  <a:pt x="83820" y="36575"/>
                </a:lnTo>
                <a:lnTo>
                  <a:pt x="104241" y="36575"/>
                </a:lnTo>
                <a:lnTo>
                  <a:pt x="106679" y="42671"/>
                </a:lnTo>
                <a:close/>
              </a:path>
              <a:path w="108584" h="109854">
                <a:moveTo>
                  <a:pt x="22250" y="42671"/>
                </a:moveTo>
                <a:lnTo>
                  <a:pt x="21336" y="42671"/>
                </a:lnTo>
                <a:lnTo>
                  <a:pt x="22859" y="41147"/>
                </a:lnTo>
                <a:lnTo>
                  <a:pt x="22250" y="42671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5344" y="41147"/>
                </a:lnTo>
                <a:lnTo>
                  <a:pt x="86868" y="42671"/>
                </a:lnTo>
                <a:lnTo>
                  <a:pt x="106679" y="42671"/>
                </a:lnTo>
                <a:lnTo>
                  <a:pt x="106679" y="45719"/>
                </a:lnTo>
                <a:lnTo>
                  <a:pt x="106934" y="47243"/>
                </a:lnTo>
                <a:lnTo>
                  <a:pt x="88391" y="47243"/>
                </a:lnTo>
                <a:lnTo>
                  <a:pt x="88391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7243"/>
                </a:lnTo>
                <a:lnTo>
                  <a:pt x="20421" y="47243"/>
                </a:lnTo>
                <a:lnTo>
                  <a:pt x="19812" y="48767"/>
                </a:lnTo>
                <a:close/>
              </a:path>
              <a:path w="108584" h="109854">
                <a:moveTo>
                  <a:pt x="106934" y="64007"/>
                </a:moveTo>
                <a:lnTo>
                  <a:pt x="88391" y="64007"/>
                </a:lnTo>
                <a:lnTo>
                  <a:pt x="88391" y="47243"/>
                </a:lnTo>
                <a:lnTo>
                  <a:pt x="106934" y="47243"/>
                </a:lnTo>
                <a:lnTo>
                  <a:pt x="108204" y="54863"/>
                </a:lnTo>
                <a:lnTo>
                  <a:pt x="108204" y="56387"/>
                </a:lnTo>
                <a:lnTo>
                  <a:pt x="106934" y="64007"/>
                </a:lnTo>
                <a:close/>
              </a:path>
              <a:path w="108584" h="109854">
                <a:moveTo>
                  <a:pt x="20828" y="64007"/>
                </a:moveTo>
                <a:lnTo>
                  <a:pt x="19812" y="64007"/>
                </a:lnTo>
                <a:lnTo>
                  <a:pt x="19812" y="60959"/>
                </a:lnTo>
                <a:lnTo>
                  <a:pt x="20828" y="64007"/>
                </a:lnTo>
                <a:close/>
              </a:path>
              <a:path w="108584" h="109854">
                <a:moveTo>
                  <a:pt x="85344" y="70103"/>
                </a:moveTo>
                <a:lnTo>
                  <a:pt x="88391" y="60959"/>
                </a:lnTo>
                <a:lnTo>
                  <a:pt x="88391" y="64007"/>
                </a:lnTo>
                <a:lnTo>
                  <a:pt x="106934" y="64007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6172" y="68579"/>
                </a:lnTo>
                <a:lnTo>
                  <a:pt x="86868" y="68579"/>
                </a:lnTo>
                <a:lnTo>
                  <a:pt x="85344" y="70103"/>
                </a:lnTo>
                <a:close/>
              </a:path>
              <a:path w="108584" h="109854">
                <a:moveTo>
                  <a:pt x="22859" y="70103"/>
                </a:moveTo>
                <a:lnTo>
                  <a:pt x="21336" y="68579"/>
                </a:lnTo>
                <a:lnTo>
                  <a:pt x="22352" y="68579"/>
                </a:lnTo>
                <a:lnTo>
                  <a:pt x="22859" y="70103"/>
                </a:lnTo>
                <a:close/>
              </a:path>
              <a:path w="108584" h="109854">
                <a:moveTo>
                  <a:pt x="82296" y="76199"/>
                </a:moveTo>
                <a:lnTo>
                  <a:pt x="86868" y="68579"/>
                </a:lnTo>
                <a:lnTo>
                  <a:pt x="106172" y="68579"/>
                </a:lnTo>
                <a:lnTo>
                  <a:pt x="104139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83820" y="74675"/>
                </a:lnTo>
                <a:lnTo>
                  <a:pt x="104139" y="74675"/>
                </a:lnTo>
                <a:lnTo>
                  <a:pt x="103632" y="76199"/>
                </a:lnTo>
                <a:lnTo>
                  <a:pt x="103632" y="77723"/>
                </a:lnTo>
                <a:lnTo>
                  <a:pt x="99060" y="85343"/>
                </a:lnTo>
                <a:close/>
              </a:path>
              <a:path w="108584" h="109854">
                <a:moveTo>
                  <a:pt x="36068" y="85343"/>
                </a:moveTo>
                <a:lnTo>
                  <a:pt x="35052" y="85343"/>
                </a:lnTo>
                <a:lnTo>
                  <a:pt x="33528" y="83819"/>
                </a:lnTo>
                <a:lnTo>
                  <a:pt x="36068" y="85343"/>
                </a:lnTo>
                <a:close/>
              </a:path>
              <a:path w="108584" h="109854">
                <a:moveTo>
                  <a:pt x="94488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60960" y="89915"/>
                </a:lnTo>
                <a:lnTo>
                  <a:pt x="68580" y="88391"/>
                </a:ln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94488" y="91439"/>
                </a:lnTo>
                <a:close/>
              </a:path>
              <a:path w="108584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65532" y="108203"/>
                </a:moveTo>
                <a:lnTo>
                  <a:pt x="42672" y="108203"/>
                </a:lnTo>
                <a:lnTo>
                  <a:pt x="33528" y="106679"/>
                </a:lnTo>
                <a:lnTo>
                  <a:pt x="33528" y="105155"/>
                </a:lnTo>
                <a:lnTo>
                  <a:pt x="74676" y="105155"/>
                </a:lnTo>
                <a:lnTo>
                  <a:pt x="74676" y="106679"/>
                </a:lnTo>
                <a:lnTo>
                  <a:pt x="65532" y="108203"/>
                </a:lnTo>
                <a:close/>
              </a:path>
              <a:path w="108584" h="109854">
                <a:moveTo>
                  <a:pt x="64008" y="109727"/>
                </a:moveTo>
                <a:lnTo>
                  <a:pt x="44195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64008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68967" y="529970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 h="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04019" y="5343144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36023" y="538657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357359" y="5134355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299447" y="4917948"/>
            <a:ext cx="108585" cy="216535"/>
          </a:xfrm>
          <a:custGeom>
            <a:avLst/>
            <a:gdLst/>
            <a:ahLst/>
            <a:cxnLst/>
            <a:rect l="l" t="t" r="r" b="b"/>
            <a:pathLst>
              <a:path w="108584" h="216535">
                <a:moveTo>
                  <a:pt x="0" y="0"/>
                </a:moveTo>
                <a:lnTo>
                  <a:pt x="108203" y="0"/>
                </a:lnTo>
                <a:lnTo>
                  <a:pt x="108203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287255" y="4905755"/>
            <a:ext cx="132715" cy="241300"/>
          </a:xfrm>
          <a:custGeom>
            <a:avLst/>
            <a:gdLst/>
            <a:ahLst/>
            <a:cxnLst/>
            <a:rect l="l" t="t" r="r" b="b"/>
            <a:pathLst>
              <a:path w="132715" h="241300">
                <a:moveTo>
                  <a:pt x="126491" y="240791"/>
                </a:moveTo>
                <a:lnTo>
                  <a:pt x="4572" y="240791"/>
                </a:lnTo>
                <a:lnTo>
                  <a:pt x="0" y="236219"/>
                </a:lnTo>
                <a:lnTo>
                  <a:pt x="0" y="6095"/>
                </a:lnTo>
                <a:lnTo>
                  <a:pt x="4572" y="0"/>
                </a:lnTo>
                <a:lnTo>
                  <a:pt x="126491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16408"/>
                </a:lnTo>
                <a:lnTo>
                  <a:pt x="12192" y="216408"/>
                </a:lnTo>
                <a:lnTo>
                  <a:pt x="24384" y="228599"/>
                </a:lnTo>
                <a:lnTo>
                  <a:pt x="132588" y="228599"/>
                </a:lnTo>
                <a:lnTo>
                  <a:pt x="132588" y="236219"/>
                </a:lnTo>
                <a:lnTo>
                  <a:pt x="126491" y="240791"/>
                </a:lnTo>
                <a:close/>
              </a:path>
              <a:path w="132715" h="24130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5" h="241300">
                <a:moveTo>
                  <a:pt x="106679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6679" y="12191"/>
                </a:lnTo>
                <a:lnTo>
                  <a:pt x="106679" y="25907"/>
                </a:lnTo>
                <a:close/>
              </a:path>
              <a:path w="132715" h="241300">
                <a:moveTo>
                  <a:pt x="106679" y="228599"/>
                </a:moveTo>
                <a:lnTo>
                  <a:pt x="106679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16408"/>
                </a:lnTo>
                <a:lnTo>
                  <a:pt x="120396" y="216408"/>
                </a:lnTo>
                <a:lnTo>
                  <a:pt x="106679" y="228599"/>
                </a:lnTo>
                <a:close/>
              </a:path>
              <a:path w="132715" h="241300">
                <a:moveTo>
                  <a:pt x="132588" y="25907"/>
                </a:moveTo>
                <a:lnTo>
                  <a:pt x="120396" y="25907"/>
                </a:lnTo>
                <a:lnTo>
                  <a:pt x="106679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241300">
                <a:moveTo>
                  <a:pt x="24384" y="228599"/>
                </a:moveTo>
                <a:lnTo>
                  <a:pt x="12192" y="216408"/>
                </a:lnTo>
                <a:lnTo>
                  <a:pt x="24384" y="216408"/>
                </a:lnTo>
                <a:lnTo>
                  <a:pt x="24384" y="228599"/>
                </a:lnTo>
                <a:close/>
              </a:path>
              <a:path w="132715" h="241300">
                <a:moveTo>
                  <a:pt x="106679" y="228599"/>
                </a:moveTo>
                <a:lnTo>
                  <a:pt x="24384" y="228599"/>
                </a:lnTo>
                <a:lnTo>
                  <a:pt x="24384" y="216408"/>
                </a:lnTo>
                <a:lnTo>
                  <a:pt x="106679" y="216408"/>
                </a:lnTo>
                <a:lnTo>
                  <a:pt x="106679" y="228599"/>
                </a:lnTo>
                <a:close/>
              </a:path>
              <a:path w="132715" h="241300">
                <a:moveTo>
                  <a:pt x="132588" y="228599"/>
                </a:moveTo>
                <a:lnTo>
                  <a:pt x="106679" y="228599"/>
                </a:lnTo>
                <a:lnTo>
                  <a:pt x="120396" y="216408"/>
                </a:lnTo>
                <a:lnTo>
                  <a:pt x="132588" y="216408"/>
                </a:lnTo>
                <a:lnTo>
                  <a:pt x="132588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14816" y="461010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314688" y="4582668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28956" y="74313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788"/>
                </a:lnTo>
                <a:lnTo>
                  <a:pt x="11620" y="11620"/>
                </a:lnTo>
                <a:lnTo>
                  <a:pt x="23788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13"/>
                </a:lnTo>
                <a:close/>
              </a:path>
              <a:path w="76200" h="327660">
                <a:moveTo>
                  <a:pt x="38100" y="76200"/>
                </a:moveTo>
                <a:lnTo>
                  <a:pt x="28956" y="74313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32766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32766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327660">
                <a:moveTo>
                  <a:pt x="48768" y="327660"/>
                </a:moveTo>
                <a:lnTo>
                  <a:pt x="28956" y="327660"/>
                </a:lnTo>
                <a:lnTo>
                  <a:pt x="28956" y="74313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902663" y="4847802"/>
            <a:ext cx="36004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Palatino Linotype"/>
                <a:cs typeface="Palatino Linotype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67"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67271" y="214579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67271" y="23469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67271" y="254660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67271" y="274624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67271" y="294589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67271" y="31470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67271" y="334670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67271" y="354634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67271" y="374599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67271" y="394715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67271" y="414680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67271" y="434644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67271" y="454609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67271" y="474725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67271" y="514654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43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53555" y="5366766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114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>
                <a:latin typeface="宋体"/>
                <a:cs typeface="宋体"/>
              </a:rPr>
              <a:t>2.</a:t>
            </a:r>
            <a:r>
              <a:rPr dirty="0" spc="-70">
                <a:latin typeface="宋体"/>
                <a:cs typeface="宋体"/>
              </a:rPr>
              <a:t> </a:t>
            </a:r>
            <a:r>
              <a:rPr dirty="0" spc="5">
                <a:latin typeface="宋体"/>
                <a:cs typeface="宋体"/>
              </a:rPr>
              <a:t>长尾式差放</a:t>
            </a:r>
          </a:p>
        </p:txBody>
      </p:sp>
      <p:sp>
        <p:nvSpPr>
          <p:cNvPr id="55" name="object 55"/>
          <p:cNvSpPr/>
          <p:nvPr/>
        </p:nvSpPr>
        <p:spPr>
          <a:xfrm>
            <a:off x="5297423" y="406831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15584" y="2642616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7432" y="972894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7432" y="972894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7432" y="1008887"/>
                </a:lnTo>
                <a:lnTo>
                  <a:pt x="27432" y="972894"/>
                </a:lnTo>
                <a:lnTo>
                  <a:pt x="38100" y="970787"/>
                </a:lnTo>
                <a:lnTo>
                  <a:pt x="47244" y="972674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674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674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674"/>
                </a:lnTo>
                <a:lnTo>
                  <a:pt x="52411" y="973740"/>
                </a:lnTo>
                <a:lnTo>
                  <a:pt x="64579" y="981836"/>
                </a:lnTo>
                <a:lnTo>
                  <a:pt x="73032" y="993933"/>
                </a:lnTo>
                <a:lnTo>
                  <a:pt x="76200" y="1008887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3820"/>
                </a:lnTo>
                <a:lnTo>
                  <a:pt x="11049" y="1035367"/>
                </a:lnTo>
                <a:lnTo>
                  <a:pt x="2952" y="1023199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7432" y="972894"/>
                </a:lnTo>
                <a:lnTo>
                  <a:pt x="27432" y="1008887"/>
                </a:lnTo>
                <a:lnTo>
                  <a:pt x="76200" y="1008887"/>
                </a:lnTo>
                <a:lnTo>
                  <a:pt x="73032" y="1023199"/>
                </a:lnTo>
                <a:lnTo>
                  <a:pt x="64579" y="1035367"/>
                </a:lnTo>
                <a:lnTo>
                  <a:pt x="52411" y="1043820"/>
                </a:lnTo>
                <a:lnTo>
                  <a:pt x="38100" y="104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53684" y="365683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48350" y="3660648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52515" y="3927348"/>
            <a:ext cx="195580" cy="102235"/>
          </a:xfrm>
          <a:custGeom>
            <a:avLst/>
            <a:gdLst/>
            <a:ahLst/>
            <a:cxnLst/>
            <a:rect l="l" t="t" r="r" b="b"/>
            <a:pathLst>
              <a:path w="195579" h="102235">
                <a:moveTo>
                  <a:pt x="9144" y="102108"/>
                </a:moveTo>
                <a:lnTo>
                  <a:pt x="0" y="85343"/>
                </a:lnTo>
                <a:lnTo>
                  <a:pt x="185928" y="0"/>
                </a:lnTo>
                <a:lnTo>
                  <a:pt x="195071" y="18287"/>
                </a:lnTo>
                <a:lnTo>
                  <a:pt x="9144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57088" y="38831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52516" y="4084320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823" y="87820"/>
                </a:moveTo>
                <a:lnTo>
                  <a:pt x="0" y="18288"/>
                </a:lnTo>
                <a:lnTo>
                  <a:pt x="9144" y="0"/>
                </a:lnTo>
                <a:lnTo>
                  <a:pt x="146487" y="70527"/>
                </a:lnTo>
                <a:lnTo>
                  <a:pt x="156920" y="86503"/>
                </a:lnTo>
                <a:lnTo>
                  <a:pt x="137823" y="87820"/>
                </a:lnTo>
                <a:close/>
              </a:path>
              <a:path w="190500" h="109854">
                <a:moveTo>
                  <a:pt x="190499" y="103632"/>
                </a:moveTo>
                <a:lnTo>
                  <a:pt x="169163" y="103632"/>
                </a:lnTo>
                <a:lnTo>
                  <a:pt x="178307" y="86868"/>
                </a:lnTo>
                <a:lnTo>
                  <a:pt x="146487" y="70527"/>
                </a:lnTo>
                <a:lnTo>
                  <a:pt x="117347" y="25908"/>
                </a:lnTo>
                <a:lnTo>
                  <a:pt x="115823" y="21336"/>
                </a:lnTo>
                <a:lnTo>
                  <a:pt x="115823" y="15240"/>
                </a:lnTo>
                <a:lnTo>
                  <a:pt x="120395" y="13716"/>
                </a:lnTo>
                <a:lnTo>
                  <a:pt x="124967" y="10668"/>
                </a:lnTo>
                <a:lnTo>
                  <a:pt x="131063" y="12192"/>
                </a:lnTo>
                <a:lnTo>
                  <a:pt x="134111" y="15240"/>
                </a:lnTo>
                <a:lnTo>
                  <a:pt x="190499" y="103632"/>
                </a:lnTo>
                <a:close/>
              </a:path>
              <a:path w="190500" h="109854">
                <a:moveTo>
                  <a:pt x="156920" y="86503"/>
                </a:moveTo>
                <a:lnTo>
                  <a:pt x="146487" y="70527"/>
                </a:lnTo>
                <a:lnTo>
                  <a:pt x="175340" y="85344"/>
                </a:lnTo>
                <a:lnTo>
                  <a:pt x="173735" y="85344"/>
                </a:lnTo>
                <a:lnTo>
                  <a:pt x="156920" y="86503"/>
                </a:lnTo>
                <a:close/>
              </a:path>
              <a:path w="190500" h="109854">
                <a:moveTo>
                  <a:pt x="166115" y="100584"/>
                </a:moveTo>
                <a:lnTo>
                  <a:pt x="156920" y="86503"/>
                </a:lnTo>
                <a:lnTo>
                  <a:pt x="173735" y="85344"/>
                </a:lnTo>
                <a:lnTo>
                  <a:pt x="166115" y="100584"/>
                </a:lnTo>
                <a:close/>
              </a:path>
              <a:path w="190500" h="109854">
                <a:moveTo>
                  <a:pt x="170826" y="100584"/>
                </a:moveTo>
                <a:lnTo>
                  <a:pt x="166115" y="100584"/>
                </a:lnTo>
                <a:lnTo>
                  <a:pt x="173735" y="85344"/>
                </a:lnTo>
                <a:lnTo>
                  <a:pt x="175340" y="85344"/>
                </a:lnTo>
                <a:lnTo>
                  <a:pt x="178307" y="86868"/>
                </a:lnTo>
                <a:lnTo>
                  <a:pt x="170826" y="100584"/>
                </a:lnTo>
                <a:close/>
              </a:path>
              <a:path w="190500" h="109854">
                <a:moveTo>
                  <a:pt x="169163" y="103632"/>
                </a:moveTo>
                <a:lnTo>
                  <a:pt x="137823" y="87820"/>
                </a:lnTo>
                <a:lnTo>
                  <a:pt x="156920" y="86503"/>
                </a:lnTo>
                <a:lnTo>
                  <a:pt x="166115" y="100584"/>
                </a:lnTo>
                <a:lnTo>
                  <a:pt x="170826" y="100584"/>
                </a:lnTo>
                <a:lnTo>
                  <a:pt x="169163" y="103632"/>
                </a:lnTo>
                <a:close/>
              </a:path>
              <a:path w="190500" h="109854">
                <a:moveTo>
                  <a:pt x="86867" y="109728"/>
                </a:moveTo>
                <a:lnTo>
                  <a:pt x="80771" y="109728"/>
                </a:lnTo>
                <a:lnTo>
                  <a:pt x="76199" y="106680"/>
                </a:lnTo>
                <a:lnTo>
                  <a:pt x="76199" y="96012"/>
                </a:lnTo>
                <a:lnTo>
                  <a:pt x="79247" y="91440"/>
                </a:lnTo>
                <a:lnTo>
                  <a:pt x="85343" y="91440"/>
                </a:lnTo>
                <a:lnTo>
                  <a:pt x="137823" y="87820"/>
                </a:lnTo>
                <a:lnTo>
                  <a:pt x="169163" y="103632"/>
                </a:lnTo>
                <a:lnTo>
                  <a:pt x="190499" y="103632"/>
                </a:lnTo>
                <a:lnTo>
                  <a:pt x="86867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843015" y="4177284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447776" y="3556475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75869" y="3698778"/>
            <a:ext cx="1270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78039" y="3831346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330695" y="2461260"/>
            <a:ext cx="76200" cy="219710"/>
          </a:xfrm>
          <a:custGeom>
            <a:avLst/>
            <a:gdLst/>
            <a:ahLst/>
            <a:cxnLst/>
            <a:rect l="l" t="t" r="r" b="b"/>
            <a:pathLst>
              <a:path w="76200" h="219710">
                <a:moveTo>
                  <a:pt x="27432" y="145362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43256"/>
                </a:lnTo>
                <a:lnTo>
                  <a:pt x="38100" y="143256"/>
                </a:lnTo>
                <a:lnTo>
                  <a:pt x="27432" y="145362"/>
                </a:lnTo>
                <a:close/>
              </a:path>
              <a:path w="76200" h="219710">
                <a:moveTo>
                  <a:pt x="47244" y="181356"/>
                </a:moveTo>
                <a:lnTo>
                  <a:pt x="27432" y="181356"/>
                </a:lnTo>
                <a:lnTo>
                  <a:pt x="27432" y="145362"/>
                </a:lnTo>
                <a:lnTo>
                  <a:pt x="38100" y="143256"/>
                </a:lnTo>
                <a:lnTo>
                  <a:pt x="47244" y="145142"/>
                </a:lnTo>
                <a:lnTo>
                  <a:pt x="47244" y="181356"/>
                </a:lnTo>
                <a:close/>
              </a:path>
              <a:path w="76200" h="219710">
                <a:moveTo>
                  <a:pt x="47244" y="145142"/>
                </a:moveTo>
                <a:lnTo>
                  <a:pt x="38100" y="143256"/>
                </a:lnTo>
                <a:lnTo>
                  <a:pt x="47244" y="143256"/>
                </a:lnTo>
                <a:lnTo>
                  <a:pt x="47244" y="145142"/>
                </a:lnTo>
                <a:close/>
              </a:path>
              <a:path w="76200" h="219710">
                <a:moveTo>
                  <a:pt x="76200" y="181356"/>
                </a:moveTo>
                <a:lnTo>
                  <a:pt x="47244" y="181356"/>
                </a:lnTo>
                <a:lnTo>
                  <a:pt x="47244" y="145142"/>
                </a:lnTo>
                <a:lnTo>
                  <a:pt x="52411" y="146208"/>
                </a:lnTo>
                <a:lnTo>
                  <a:pt x="64579" y="154304"/>
                </a:lnTo>
                <a:lnTo>
                  <a:pt x="73032" y="166401"/>
                </a:lnTo>
                <a:lnTo>
                  <a:pt x="76200" y="181356"/>
                </a:lnTo>
                <a:close/>
              </a:path>
              <a:path w="76200" h="219710">
                <a:moveTo>
                  <a:pt x="38100" y="219456"/>
                </a:moveTo>
                <a:lnTo>
                  <a:pt x="23145" y="216288"/>
                </a:lnTo>
                <a:lnTo>
                  <a:pt x="11049" y="207835"/>
                </a:lnTo>
                <a:lnTo>
                  <a:pt x="2952" y="195667"/>
                </a:lnTo>
                <a:lnTo>
                  <a:pt x="0" y="181356"/>
                </a:lnTo>
                <a:lnTo>
                  <a:pt x="2952" y="166401"/>
                </a:lnTo>
                <a:lnTo>
                  <a:pt x="11049" y="154304"/>
                </a:lnTo>
                <a:lnTo>
                  <a:pt x="23145" y="146208"/>
                </a:lnTo>
                <a:lnTo>
                  <a:pt x="27432" y="145362"/>
                </a:lnTo>
                <a:lnTo>
                  <a:pt x="27432" y="181356"/>
                </a:lnTo>
                <a:lnTo>
                  <a:pt x="76200" y="181356"/>
                </a:lnTo>
                <a:lnTo>
                  <a:pt x="73032" y="195667"/>
                </a:lnTo>
                <a:lnTo>
                  <a:pt x="64579" y="207835"/>
                </a:lnTo>
                <a:lnTo>
                  <a:pt x="52411" y="216288"/>
                </a:lnTo>
                <a:lnTo>
                  <a:pt x="38100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92596" y="246202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58255" y="2642616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86956" y="2642616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3820"/>
                </a:lnTo>
                <a:lnTo>
                  <a:pt x="11049" y="1035367"/>
                </a:lnTo>
                <a:lnTo>
                  <a:pt x="2952" y="1023199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199"/>
                </a:lnTo>
                <a:lnTo>
                  <a:pt x="65151" y="1035367"/>
                </a:lnTo>
                <a:lnTo>
                  <a:pt x="53054" y="1043820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988815" y="3328383"/>
            <a:ext cx="3225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56619" y="2314940"/>
            <a:ext cx="39814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10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795771" y="3002280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5" h="287020">
                <a:moveTo>
                  <a:pt x="0" y="0"/>
                </a:moveTo>
                <a:lnTo>
                  <a:pt x="108204" y="0"/>
                </a:lnTo>
                <a:lnTo>
                  <a:pt x="108204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83579" y="2990088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6491" y="312419"/>
                </a:moveTo>
                <a:lnTo>
                  <a:pt x="4572" y="312419"/>
                </a:lnTo>
                <a:lnTo>
                  <a:pt x="0" y="306323"/>
                </a:lnTo>
                <a:lnTo>
                  <a:pt x="0" y="4571"/>
                </a:lnTo>
                <a:lnTo>
                  <a:pt x="4572" y="0"/>
                </a:lnTo>
                <a:lnTo>
                  <a:pt x="126491" y="0"/>
                </a:lnTo>
                <a:lnTo>
                  <a:pt x="132588" y="4571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4383"/>
                </a:lnTo>
                <a:lnTo>
                  <a:pt x="24384" y="24383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298703"/>
                </a:lnTo>
                <a:lnTo>
                  <a:pt x="132588" y="298703"/>
                </a:lnTo>
                <a:lnTo>
                  <a:pt x="132588" y="306323"/>
                </a:lnTo>
                <a:lnTo>
                  <a:pt x="126491" y="312419"/>
                </a:lnTo>
                <a:close/>
              </a:path>
              <a:path w="132714" h="312420">
                <a:moveTo>
                  <a:pt x="24384" y="24383"/>
                </a:moveTo>
                <a:lnTo>
                  <a:pt x="12192" y="24383"/>
                </a:lnTo>
                <a:lnTo>
                  <a:pt x="24384" y="12191"/>
                </a:lnTo>
                <a:lnTo>
                  <a:pt x="24384" y="24383"/>
                </a:lnTo>
                <a:close/>
              </a:path>
              <a:path w="132714" h="312420">
                <a:moveTo>
                  <a:pt x="106679" y="24383"/>
                </a:moveTo>
                <a:lnTo>
                  <a:pt x="24384" y="24383"/>
                </a:lnTo>
                <a:lnTo>
                  <a:pt x="24384" y="12191"/>
                </a:lnTo>
                <a:lnTo>
                  <a:pt x="106679" y="12191"/>
                </a:lnTo>
                <a:lnTo>
                  <a:pt x="106679" y="24383"/>
                </a:lnTo>
                <a:close/>
              </a:path>
              <a:path w="132714" h="312420">
                <a:moveTo>
                  <a:pt x="106679" y="298703"/>
                </a:moveTo>
                <a:lnTo>
                  <a:pt x="106679" y="12191"/>
                </a:lnTo>
                <a:lnTo>
                  <a:pt x="120396" y="24383"/>
                </a:lnTo>
                <a:lnTo>
                  <a:pt x="132588" y="24383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6679" y="298703"/>
                </a:lnTo>
                <a:close/>
              </a:path>
              <a:path w="132714" h="312420">
                <a:moveTo>
                  <a:pt x="132588" y="24383"/>
                </a:moveTo>
                <a:lnTo>
                  <a:pt x="120396" y="24383"/>
                </a:lnTo>
                <a:lnTo>
                  <a:pt x="106679" y="12191"/>
                </a:lnTo>
                <a:lnTo>
                  <a:pt x="132588" y="12191"/>
                </a:lnTo>
                <a:lnTo>
                  <a:pt x="132588" y="24383"/>
                </a:lnTo>
                <a:close/>
              </a:path>
              <a:path w="132714" h="312420">
                <a:moveTo>
                  <a:pt x="24384" y="298703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298703"/>
                </a:lnTo>
                <a:close/>
              </a:path>
              <a:path w="132714" h="312420">
                <a:moveTo>
                  <a:pt x="106679" y="298703"/>
                </a:moveTo>
                <a:lnTo>
                  <a:pt x="24384" y="298703"/>
                </a:lnTo>
                <a:lnTo>
                  <a:pt x="24384" y="286511"/>
                </a:lnTo>
                <a:lnTo>
                  <a:pt x="106679" y="286511"/>
                </a:lnTo>
                <a:lnTo>
                  <a:pt x="106679" y="298703"/>
                </a:lnTo>
                <a:close/>
              </a:path>
              <a:path w="132714" h="312420">
                <a:moveTo>
                  <a:pt x="132588" y="298703"/>
                </a:moveTo>
                <a:lnTo>
                  <a:pt x="106679" y="298703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70192" y="3012948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58000" y="3000755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6323"/>
                </a:lnTo>
                <a:lnTo>
                  <a:pt x="128016" y="312419"/>
                </a:lnTo>
                <a:close/>
              </a:path>
              <a:path w="132715" h="31242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5" h="312420">
                <a:moveTo>
                  <a:pt x="108204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5" h="312420">
                <a:moveTo>
                  <a:pt x="24384" y="300227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300227"/>
                </a:lnTo>
                <a:close/>
              </a:path>
              <a:path w="132715" h="312420">
                <a:moveTo>
                  <a:pt x="108204" y="300227"/>
                </a:moveTo>
                <a:lnTo>
                  <a:pt x="24384" y="300227"/>
                </a:lnTo>
                <a:lnTo>
                  <a:pt x="24384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2715" h="312420">
                <a:moveTo>
                  <a:pt x="132588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07935" y="407289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94932" y="366140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16673" y="3666744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917435" y="3931920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185928" y="102108"/>
                </a:moveTo>
                <a:lnTo>
                  <a:pt x="0" y="18288"/>
                </a:lnTo>
                <a:lnTo>
                  <a:pt x="7619" y="0"/>
                </a:lnTo>
                <a:lnTo>
                  <a:pt x="193548" y="85344"/>
                </a:lnTo>
                <a:lnTo>
                  <a:pt x="185928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07935" y="3887723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922008" y="4088891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2676" y="87820"/>
                </a:moveTo>
                <a:lnTo>
                  <a:pt x="33303" y="86484"/>
                </a:lnTo>
                <a:lnTo>
                  <a:pt x="43104" y="70994"/>
                </a:lnTo>
                <a:lnTo>
                  <a:pt x="181355" y="0"/>
                </a:lnTo>
                <a:lnTo>
                  <a:pt x="190499" y="18288"/>
                </a:lnTo>
                <a:lnTo>
                  <a:pt x="52676" y="87820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3631" y="109728"/>
                </a:lnTo>
                <a:lnTo>
                  <a:pt x="0" y="103632"/>
                </a:lnTo>
                <a:lnTo>
                  <a:pt x="56387" y="15240"/>
                </a:lnTo>
                <a:lnTo>
                  <a:pt x="59435" y="12192"/>
                </a:lnTo>
                <a:lnTo>
                  <a:pt x="65531" y="10668"/>
                </a:lnTo>
                <a:lnTo>
                  <a:pt x="70103" y="13716"/>
                </a:lnTo>
                <a:lnTo>
                  <a:pt x="73151" y="15240"/>
                </a:lnTo>
                <a:lnTo>
                  <a:pt x="74675" y="21336"/>
                </a:lnTo>
                <a:lnTo>
                  <a:pt x="71627" y="25908"/>
                </a:lnTo>
                <a:lnTo>
                  <a:pt x="43104" y="70994"/>
                </a:lnTo>
                <a:lnTo>
                  <a:pt x="12191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6680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2191" y="86868"/>
                </a:lnTo>
                <a:lnTo>
                  <a:pt x="43104" y="70994"/>
                </a:lnTo>
                <a:lnTo>
                  <a:pt x="34025" y="85344"/>
                </a:lnTo>
                <a:lnTo>
                  <a:pt x="16763" y="85344"/>
                </a:lnTo>
                <a:lnTo>
                  <a:pt x="24383" y="100584"/>
                </a:lnTo>
                <a:lnTo>
                  <a:pt x="27377" y="100584"/>
                </a:lnTo>
                <a:lnTo>
                  <a:pt x="21335" y="103632"/>
                </a:lnTo>
                <a:close/>
              </a:path>
              <a:path w="190500" h="109854">
                <a:moveTo>
                  <a:pt x="24383" y="100584"/>
                </a:moveTo>
                <a:lnTo>
                  <a:pt x="16763" y="85344"/>
                </a:lnTo>
                <a:lnTo>
                  <a:pt x="33303" y="86484"/>
                </a:lnTo>
                <a:lnTo>
                  <a:pt x="24383" y="100584"/>
                </a:lnTo>
                <a:close/>
              </a:path>
              <a:path w="190500" h="109854">
                <a:moveTo>
                  <a:pt x="33303" y="86484"/>
                </a:moveTo>
                <a:lnTo>
                  <a:pt x="16763" y="85344"/>
                </a:lnTo>
                <a:lnTo>
                  <a:pt x="34025" y="85344"/>
                </a:lnTo>
                <a:lnTo>
                  <a:pt x="33303" y="86484"/>
                </a:lnTo>
                <a:close/>
              </a:path>
              <a:path w="190500" h="109854">
                <a:moveTo>
                  <a:pt x="27377" y="100584"/>
                </a:moveTo>
                <a:lnTo>
                  <a:pt x="24383" y="100584"/>
                </a:lnTo>
                <a:lnTo>
                  <a:pt x="33303" y="86484"/>
                </a:lnTo>
                <a:lnTo>
                  <a:pt x="52676" y="87820"/>
                </a:lnTo>
                <a:lnTo>
                  <a:pt x="27377" y="100584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2676" y="87820"/>
                </a:lnTo>
                <a:lnTo>
                  <a:pt x="105155" y="91440"/>
                </a:lnTo>
                <a:lnTo>
                  <a:pt x="109727" y="91440"/>
                </a:lnTo>
                <a:lnTo>
                  <a:pt x="114299" y="96012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922007" y="4181855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7105846" y="3628129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532657" y="3761174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2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76129" y="2962638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032666" y="3025146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44451" y="3337536"/>
            <a:ext cx="32321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205984" y="401421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45719" y="91440"/>
                </a:moveTo>
                <a:lnTo>
                  <a:pt x="28289" y="87939"/>
                </a:lnTo>
                <a:lnTo>
                  <a:pt x="13715" y="78295"/>
                </a:lnTo>
                <a:lnTo>
                  <a:pt x="3714" y="63793"/>
                </a:lnTo>
                <a:lnTo>
                  <a:pt x="0" y="45720"/>
                </a:lnTo>
                <a:lnTo>
                  <a:pt x="3714" y="28289"/>
                </a:lnTo>
                <a:lnTo>
                  <a:pt x="13716" y="13716"/>
                </a:lnTo>
                <a:lnTo>
                  <a:pt x="28289" y="3714"/>
                </a:lnTo>
                <a:lnTo>
                  <a:pt x="45719" y="0"/>
                </a:lnTo>
                <a:lnTo>
                  <a:pt x="63793" y="3714"/>
                </a:lnTo>
                <a:lnTo>
                  <a:pt x="78295" y="13716"/>
                </a:lnTo>
                <a:lnTo>
                  <a:pt x="87939" y="28289"/>
                </a:lnTo>
                <a:lnTo>
                  <a:pt x="91439" y="45720"/>
                </a:lnTo>
                <a:lnTo>
                  <a:pt x="87939" y="63793"/>
                </a:lnTo>
                <a:lnTo>
                  <a:pt x="78295" y="78295"/>
                </a:lnTo>
                <a:lnTo>
                  <a:pt x="63793" y="87939"/>
                </a:lnTo>
                <a:lnTo>
                  <a:pt x="45719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196839" y="400507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65532" y="1523"/>
                </a:moveTo>
                <a:lnTo>
                  <a:pt x="45719" y="1523"/>
                </a:lnTo>
                <a:lnTo>
                  <a:pt x="54864" y="0"/>
                </a:lnTo>
                <a:lnTo>
                  <a:pt x="56387" y="0"/>
                </a:lnTo>
                <a:lnTo>
                  <a:pt x="65532" y="1523"/>
                </a:lnTo>
                <a:close/>
              </a:path>
              <a:path w="109854" h="109854">
                <a:moveTo>
                  <a:pt x="76200" y="4571"/>
                </a:moveTo>
                <a:lnTo>
                  <a:pt x="35052" y="4571"/>
                </a:lnTo>
                <a:lnTo>
                  <a:pt x="42672" y="1523"/>
                </a:lnTo>
                <a:lnTo>
                  <a:pt x="67056" y="1523"/>
                </a:lnTo>
                <a:lnTo>
                  <a:pt x="76200" y="4571"/>
                </a:lnTo>
                <a:close/>
              </a:path>
              <a:path w="109854" h="109854">
                <a:moveTo>
                  <a:pt x="92964" y="16763"/>
                </a:moveTo>
                <a:lnTo>
                  <a:pt x="16764" y="16763"/>
                </a:lnTo>
                <a:lnTo>
                  <a:pt x="16764" y="15239"/>
                </a:lnTo>
                <a:lnTo>
                  <a:pt x="24384" y="10667"/>
                </a:lnTo>
                <a:lnTo>
                  <a:pt x="24384" y="9143"/>
                </a:lnTo>
                <a:lnTo>
                  <a:pt x="25908" y="9143"/>
                </a:lnTo>
                <a:lnTo>
                  <a:pt x="33528" y="4571"/>
                </a:lnTo>
                <a:lnTo>
                  <a:pt x="77724" y="4571"/>
                </a:lnTo>
                <a:lnTo>
                  <a:pt x="85344" y="9143"/>
                </a:lnTo>
                <a:lnTo>
                  <a:pt x="86868" y="10667"/>
                </a:lnTo>
                <a:lnTo>
                  <a:pt x="92964" y="15239"/>
                </a:lnTo>
                <a:lnTo>
                  <a:pt x="92964" y="16763"/>
                </a:lnTo>
                <a:close/>
              </a:path>
              <a:path w="109854" h="109854">
                <a:moveTo>
                  <a:pt x="35052" y="25907"/>
                </a:moveTo>
                <a:lnTo>
                  <a:pt x="36576" y="24383"/>
                </a:lnTo>
                <a:lnTo>
                  <a:pt x="10668" y="24383"/>
                </a:lnTo>
                <a:lnTo>
                  <a:pt x="15240" y="16763"/>
                </a:lnTo>
                <a:lnTo>
                  <a:pt x="94488" y="16763"/>
                </a:lnTo>
                <a:lnTo>
                  <a:pt x="96926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2672" y="21335"/>
                </a:lnTo>
                <a:lnTo>
                  <a:pt x="39624" y="22859"/>
                </a:lnTo>
                <a:lnTo>
                  <a:pt x="40132" y="22859"/>
                </a:lnTo>
                <a:lnTo>
                  <a:pt x="35052" y="25907"/>
                </a:lnTo>
                <a:close/>
              </a:path>
              <a:path w="109854" h="109854">
                <a:moveTo>
                  <a:pt x="70104" y="22859"/>
                </a:moveTo>
                <a:lnTo>
                  <a:pt x="60960" y="19811"/>
                </a:lnTo>
                <a:lnTo>
                  <a:pt x="96926" y="19811"/>
                </a:lnTo>
                <a:lnTo>
                  <a:pt x="98145" y="21335"/>
                </a:lnTo>
                <a:lnTo>
                  <a:pt x="68580" y="21335"/>
                </a:lnTo>
                <a:lnTo>
                  <a:pt x="70104" y="22859"/>
                </a:lnTo>
                <a:close/>
              </a:path>
              <a:path w="109854" h="109854">
                <a:moveTo>
                  <a:pt x="39624" y="22859"/>
                </a:moveTo>
                <a:lnTo>
                  <a:pt x="42672" y="21335"/>
                </a:lnTo>
                <a:lnTo>
                  <a:pt x="40767" y="22478"/>
                </a:lnTo>
                <a:lnTo>
                  <a:pt x="39624" y="22859"/>
                </a:lnTo>
                <a:close/>
              </a:path>
              <a:path w="109854" h="109854">
                <a:moveTo>
                  <a:pt x="40767" y="22478"/>
                </a:moveTo>
                <a:lnTo>
                  <a:pt x="42672" y="21335"/>
                </a:lnTo>
                <a:lnTo>
                  <a:pt x="44196" y="21335"/>
                </a:lnTo>
                <a:lnTo>
                  <a:pt x="40767" y="22478"/>
                </a:lnTo>
                <a:close/>
              </a:path>
              <a:path w="109854" h="109854">
                <a:moveTo>
                  <a:pt x="76199" y="25907"/>
                </a:moveTo>
                <a:lnTo>
                  <a:pt x="68580" y="21335"/>
                </a:lnTo>
                <a:lnTo>
                  <a:pt x="98145" y="21335"/>
                </a:lnTo>
                <a:lnTo>
                  <a:pt x="100584" y="24383"/>
                </a:lnTo>
                <a:lnTo>
                  <a:pt x="74676" y="24383"/>
                </a:lnTo>
                <a:lnTo>
                  <a:pt x="76199" y="25907"/>
                </a:lnTo>
                <a:close/>
              </a:path>
              <a:path w="109854" h="109854">
                <a:moveTo>
                  <a:pt x="40132" y="22859"/>
                </a:moveTo>
                <a:lnTo>
                  <a:pt x="39624" y="22859"/>
                </a:lnTo>
                <a:lnTo>
                  <a:pt x="40767" y="22478"/>
                </a:lnTo>
                <a:lnTo>
                  <a:pt x="40132" y="22859"/>
                </a:lnTo>
                <a:close/>
              </a:path>
              <a:path w="109854" h="109854">
                <a:moveTo>
                  <a:pt x="86868" y="100583"/>
                </a:moveTo>
                <a:lnTo>
                  <a:pt x="24384" y="100583"/>
                </a:lnTo>
                <a:lnTo>
                  <a:pt x="16764" y="94487"/>
                </a:lnTo>
                <a:lnTo>
                  <a:pt x="16764" y="92963"/>
                </a:lnTo>
                <a:lnTo>
                  <a:pt x="15240" y="92963"/>
                </a:lnTo>
                <a:lnTo>
                  <a:pt x="10668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36576" y="24383"/>
                </a:lnTo>
                <a:lnTo>
                  <a:pt x="30861" y="28955"/>
                </a:lnTo>
                <a:lnTo>
                  <a:pt x="30480" y="28955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3164" y="39623"/>
                </a:lnTo>
                <a:lnTo>
                  <a:pt x="22859" y="39623"/>
                </a:lnTo>
                <a:lnTo>
                  <a:pt x="21336" y="42671"/>
                </a:lnTo>
                <a:lnTo>
                  <a:pt x="21844" y="42671"/>
                </a:lnTo>
                <a:lnTo>
                  <a:pt x="20320" y="47243"/>
                </a:lnTo>
                <a:lnTo>
                  <a:pt x="19812" y="47243"/>
                </a:lnTo>
                <a:lnTo>
                  <a:pt x="19812" y="62483"/>
                </a:lnTo>
                <a:lnTo>
                  <a:pt x="20320" y="62483"/>
                </a:lnTo>
                <a:lnTo>
                  <a:pt x="22352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0480" y="80771"/>
                </a:lnTo>
                <a:lnTo>
                  <a:pt x="30861" y="80771"/>
                </a:lnTo>
                <a:lnTo>
                  <a:pt x="36576" y="85343"/>
                </a:lnTo>
                <a:lnTo>
                  <a:pt x="37592" y="85343"/>
                </a:lnTo>
                <a:lnTo>
                  <a:pt x="42672" y="88391"/>
                </a:lnTo>
                <a:lnTo>
                  <a:pt x="39624" y="88391"/>
                </a:lnTo>
                <a:lnTo>
                  <a:pt x="48768" y="89915"/>
                </a:lnTo>
                <a:lnTo>
                  <a:pt x="47244" y="89915"/>
                </a:lnTo>
                <a:lnTo>
                  <a:pt x="55626" y="91312"/>
                </a:lnTo>
                <a:lnTo>
                  <a:pt x="54864" y="91439"/>
                </a:lnTo>
                <a:lnTo>
                  <a:pt x="96012" y="91439"/>
                </a:lnTo>
                <a:lnTo>
                  <a:pt x="86868" y="100583"/>
                </a:lnTo>
                <a:close/>
              </a:path>
              <a:path w="109854" h="109854">
                <a:moveTo>
                  <a:pt x="103327" y="30479"/>
                </a:moveTo>
                <a:lnTo>
                  <a:pt x="80772" y="30479"/>
                </a:lnTo>
                <a:lnTo>
                  <a:pt x="74676" y="24383"/>
                </a:lnTo>
                <a:lnTo>
                  <a:pt x="100584" y="24383"/>
                </a:lnTo>
                <a:lnTo>
                  <a:pt x="100584" y="25907"/>
                </a:lnTo>
                <a:lnTo>
                  <a:pt x="103327" y="30479"/>
                </a:lnTo>
                <a:close/>
              </a:path>
              <a:path w="109854" h="109854">
                <a:moveTo>
                  <a:pt x="28956" y="30479"/>
                </a:moveTo>
                <a:lnTo>
                  <a:pt x="30480" y="28955"/>
                </a:lnTo>
                <a:lnTo>
                  <a:pt x="29802" y="29802"/>
                </a:lnTo>
                <a:lnTo>
                  <a:pt x="28956" y="30479"/>
                </a:lnTo>
                <a:close/>
              </a:path>
              <a:path w="109854" h="109854">
                <a:moveTo>
                  <a:pt x="29802" y="29802"/>
                </a:moveTo>
                <a:lnTo>
                  <a:pt x="30480" y="28955"/>
                </a:lnTo>
                <a:lnTo>
                  <a:pt x="30861" y="28955"/>
                </a:lnTo>
                <a:lnTo>
                  <a:pt x="29802" y="29802"/>
                </a:lnTo>
                <a:close/>
              </a:path>
              <a:path w="109854" h="109854">
                <a:moveTo>
                  <a:pt x="106984" y="36575"/>
                </a:moveTo>
                <a:lnTo>
                  <a:pt x="85344" y="36575"/>
                </a:lnTo>
                <a:lnTo>
                  <a:pt x="79248" y="28955"/>
                </a:lnTo>
                <a:lnTo>
                  <a:pt x="80772" y="30479"/>
                </a:lnTo>
                <a:lnTo>
                  <a:pt x="103327" y="30479"/>
                </a:lnTo>
                <a:lnTo>
                  <a:pt x="105155" y="33527"/>
                </a:lnTo>
                <a:lnTo>
                  <a:pt x="106679" y="35051"/>
                </a:lnTo>
                <a:lnTo>
                  <a:pt x="106984" y="36575"/>
                </a:lnTo>
                <a:close/>
              </a:path>
              <a:path w="109854" h="109854">
                <a:moveTo>
                  <a:pt x="29260" y="30479"/>
                </a:moveTo>
                <a:lnTo>
                  <a:pt x="28956" y="30479"/>
                </a:lnTo>
                <a:lnTo>
                  <a:pt x="29802" y="29802"/>
                </a:lnTo>
                <a:lnTo>
                  <a:pt x="29260" y="30479"/>
                </a:lnTo>
                <a:close/>
              </a:path>
              <a:path w="109854" h="109854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9854" h="109854">
                <a:moveTo>
                  <a:pt x="88391" y="42671"/>
                </a:moveTo>
                <a:lnTo>
                  <a:pt x="83820" y="35051"/>
                </a:lnTo>
                <a:lnTo>
                  <a:pt x="85344" y="36575"/>
                </a:lnTo>
                <a:lnTo>
                  <a:pt x="106984" y="36575"/>
                </a:lnTo>
                <a:lnTo>
                  <a:pt x="107594" y="39623"/>
                </a:lnTo>
                <a:lnTo>
                  <a:pt x="88391" y="39623"/>
                </a:lnTo>
                <a:lnTo>
                  <a:pt x="88391" y="42671"/>
                </a:lnTo>
                <a:close/>
              </a:path>
              <a:path w="109854" h="109854">
                <a:moveTo>
                  <a:pt x="21336" y="42671"/>
                </a:moveTo>
                <a:lnTo>
                  <a:pt x="22859" y="39623"/>
                </a:lnTo>
                <a:lnTo>
                  <a:pt x="22479" y="40766"/>
                </a:lnTo>
                <a:lnTo>
                  <a:pt x="21336" y="42671"/>
                </a:lnTo>
                <a:close/>
              </a:path>
              <a:path w="109854" h="109854">
                <a:moveTo>
                  <a:pt x="22478" y="40766"/>
                </a:moveTo>
                <a:lnTo>
                  <a:pt x="22859" y="39623"/>
                </a:lnTo>
                <a:lnTo>
                  <a:pt x="23164" y="39623"/>
                </a:lnTo>
                <a:lnTo>
                  <a:pt x="22478" y="40766"/>
                </a:lnTo>
                <a:close/>
              </a:path>
              <a:path w="109854" h="109854">
                <a:moveTo>
                  <a:pt x="89916" y="48767"/>
                </a:moveTo>
                <a:lnTo>
                  <a:pt x="88391" y="39623"/>
                </a:lnTo>
                <a:lnTo>
                  <a:pt x="107594" y="39623"/>
                </a:lnTo>
                <a:lnTo>
                  <a:pt x="108204" y="42671"/>
                </a:lnTo>
                <a:lnTo>
                  <a:pt x="108204" y="44195"/>
                </a:lnTo>
                <a:lnTo>
                  <a:pt x="108711" y="47243"/>
                </a:lnTo>
                <a:lnTo>
                  <a:pt x="89916" y="47243"/>
                </a:lnTo>
                <a:lnTo>
                  <a:pt x="89916" y="48767"/>
                </a:lnTo>
                <a:close/>
              </a:path>
              <a:path w="109854" h="109854">
                <a:moveTo>
                  <a:pt x="21844" y="42671"/>
                </a:moveTo>
                <a:lnTo>
                  <a:pt x="21336" y="42671"/>
                </a:lnTo>
                <a:lnTo>
                  <a:pt x="22478" y="40766"/>
                </a:lnTo>
                <a:lnTo>
                  <a:pt x="21844" y="42671"/>
                </a:lnTo>
                <a:close/>
              </a:path>
              <a:path w="109854" h="109854">
                <a:moveTo>
                  <a:pt x="19812" y="48767"/>
                </a:moveTo>
                <a:lnTo>
                  <a:pt x="19812" y="47243"/>
                </a:lnTo>
                <a:lnTo>
                  <a:pt x="20320" y="47243"/>
                </a:lnTo>
                <a:lnTo>
                  <a:pt x="19812" y="48767"/>
                </a:lnTo>
                <a:close/>
              </a:path>
              <a:path w="109854" h="109854">
                <a:moveTo>
                  <a:pt x="91186" y="54863"/>
                </a:moveTo>
                <a:lnTo>
                  <a:pt x="89916" y="47243"/>
                </a:lnTo>
                <a:lnTo>
                  <a:pt x="108711" y="47243"/>
                </a:lnTo>
                <a:lnTo>
                  <a:pt x="109728" y="53339"/>
                </a:lnTo>
                <a:lnTo>
                  <a:pt x="91439" y="53339"/>
                </a:lnTo>
                <a:lnTo>
                  <a:pt x="91186" y="54863"/>
                </a:lnTo>
                <a:close/>
              </a:path>
              <a:path w="109854" h="109854">
                <a:moveTo>
                  <a:pt x="91439" y="56387"/>
                </a:moveTo>
                <a:lnTo>
                  <a:pt x="91186" y="54863"/>
                </a:lnTo>
                <a:lnTo>
                  <a:pt x="91439" y="53339"/>
                </a:lnTo>
                <a:lnTo>
                  <a:pt x="91439" y="56387"/>
                </a:lnTo>
                <a:close/>
              </a:path>
              <a:path w="109854" h="109854">
                <a:moveTo>
                  <a:pt x="109728" y="56387"/>
                </a:moveTo>
                <a:lnTo>
                  <a:pt x="91439" y="56387"/>
                </a:lnTo>
                <a:lnTo>
                  <a:pt x="91439" y="53339"/>
                </a:lnTo>
                <a:lnTo>
                  <a:pt x="109728" y="53339"/>
                </a:lnTo>
                <a:lnTo>
                  <a:pt x="109728" y="56387"/>
                </a:lnTo>
                <a:close/>
              </a:path>
              <a:path w="109854" h="109854">
                <a:moveTo>
                  <a:pt x="108711" y="62483"/>
                </a:moveTo>
                <a:lnTo>
                  <a:pt x="89916" y="62483"/>
                </a:lnTo>
                <a:lnTo>
                  <a:pt x="91186" y="54863"/>
                </a:lnTo>
                <a:lnTo>
                  <a:pt x="91439" y="56387"/>
                </a:lnTo>
                <a:lnTo>
                  <a:pt x="109728" y="56387"/>
                </a:lnTo>
                <a:lnTo>
                  <a:pt x="108711" y="62483"/>
                </a:lnTo>
                <a:close/>
              </a:path>
              <a:path w="109854" h="109854">
                <a:moveTo>
                  <a:pt x="20320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320" y="62483"/>
                </a:lnTo>
                <a:close/>
              </a:path>
              <a:path w="109854" h="109854">
                <a:moveTo>
                  <a:pt x="107695" y="70103"/>
                </a:moveTo>
                <a:lnTo>
                  <a:pt x="88391" y="70103"/>
                </a:lnTo>
                <a:lnTo>
                  <a:pt x="89916" y="60959"/>
                </a:lnTo>
                <a:lnTo>
                  <a:pt x="89916" y="62483"/>
                </a:lnTo>
                <a:lnTo>
                  <a:pt x="108711" y="62483"/>
                </a:lnTo>
                <a:lnTo>
                  <a:pt x="108204" y="65531"/>
                </a:lnTo>
                <a:lnTo>
                  <a:pt x="108204" y="67055"/>
                </a:lnTo>
                <a:lnTo>
                  <a:pt x="107695" y="70103"/>
                </a:lnTo>
                <a:close/>
              </a:path>
              <a:path w="109854" h="109854">
                <a:moveTo>
                  <a:pt x="22859" y="70103"/>
                </a:moveTo>
                <a:lnTo>
                  <a:pt x="21336" y="68579"/>
                </a:lnTo>
                <a:lnTo>
                  <a:pt x="22352" y="68579"/>
                </a:lnTo>
                <a:lnTo>
                  <a:pt x="22859" y="70103"/>
                </a:lnTo>
                <a:close/>
              </a:path>
              <a:path w="109854" h="109854">
                <a:moveTo>
                  <a:pt x="83820" y="76199"/>
                </a:moveTo>
                <a:lnTo>
                  <a:pt x="88391" y="68579"/>
                </a:lnTo>
                <a:lnTo>
                  <a:pt x="88391" y="70103"/>
                </a:lnTo>
                <a:lnTo>
                  <a:pt x="107695" y="70103"/>
                </a:lnTo>
                <a:lnTo>
                  <a:pt x="106934" y="74675"/>
                </a:lnTo>
                <a:lnTo>
                  <a:pt x="85344" y="74675"/>
                </a:lnTo>
                <a:lnTo>
                  <a:pt x="83820" y="76199"/>
                </a:lnTo>
                <a:close/>
              </a:path>
              <a:path w="10985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9854" h="109854">
                <a:moveTo>
                  <a:pt x="100584" y="85343"/>
                </a:moveTo>
                <a:lnTo>
                  <a:pt x="74676" y="85343"/>
                </a:lnTo>
                <a:lnTo>
                  <a:pt x="85344" y="74675"/>
                </a:lnTo>
                <a:lnTo>
                  <a:pt x="106934" y="74675"/>
                </a:lnTo>
                <a:lnTo>
                  <a:pt x="106679" y="76199"/>
                </a:lnTo>
                <a:lnTo>
                  <a:pt x="105155" y="76199"/>
                </a:lnTo>
                <a:lnTo>
                  <a:pt x="105155" y="77723"/>
                </a:lnTo>
                <a:lnTo>
                  <a:pt x="100584" y="85343"/>
                </a:lnTo>
                <a:close/>
              </a:path>
              <a:path w="109854" h="109854">
                <a:moveTo>
                  <a:pt x="30861" y="80771"/>
                </a:moveTo>
                <a:lnTo>
                  <a:pt x="30480" y="80771"/>
                </a:lnTo>
                <a:lnTo>
                  <a:pt x="28956" y="79247"/>
                </a:lnTo>
                <a:lnTo>
                  <a:pt x="30861" y="80771"/>
                </a:lnTo>
                <a:close/>
              </a:path>
              <a:path w="109854" h="109854">
                <a:moveTo>
                  <a:pt x="37592" y="85343"/>
                </a:moveTo>
                <a:lnTo>
                  <a:pt x="36576" y="85343"/>
                </a:lnTo>
                <a:lnTo>
                  <a:pt x="35052" y="83819"/>
                </a:lnTo>
                <a:lnTo>
                  <a:pt x="37592" y="85343"/>
                </a:lnTo>
                <a:close/>
              </a:path>
              <a:path w="109854" h="109854">
                <a:moveTo>
                  <a:pt x="96012" y="91439"/>
                </a:moveTo>
                <a:lnTo>
                  <a:pt x="56387" y="91439"/>
                </a:lnTo>
                <a:lnTo>
                  <a:pt x="55626" y="91312"/>
                </a:lnTo>
                <a:lnTo>
                  <a:pt x="64008" y="89915"/>
                </a:lnTo>
                <a:lnTo>
                  <a:pt x="60960" y="89915"/>
                </a:lnTo>
                <a:lnTo>
                  <a:pt x="70104" y="88391"/>
                </a:lnTo>
                <a:lnTo>
                  <a:pt x="68580" y="88391"/>
                </a:lnTo>
                <a:lnTo>
                  <a:pt x="76200" y="83819"/>
                </a:lnTo>
                <a:lnTo>
                  <a:pt x="74676" y="85343"/>
                </a:lnTo>
                <a:lnTo>
                  <a:pt x="100584" y="85343"/>
                </a:lnTo>
                <a:lnTo>
                  <a:pt x="100584" y="86867"/>
                </a:lnTo>
                <a:lnTo>
                  <a:pt x="96012" y="91439"/>
                </a:lnTo>
                <a:close/>
              </a:path>
              <a:path w="109854" h="109854">
                <a:moveTo>
                  <a:pt x="56387" y="91439"/>
                </a:moveTo>
                <a:lnTo>
                  <a:pt x="54864" y="91439"/>
                </a:lnTo>
                <a:lnTo>
                  <a:pt x="55626" y="91312"/>
                </a:lnTo>
                <a:lnTo>
                  <a:pt x="56387" y="91439"/>
                </a:lnTo>
                <a:close/>
              </a:path>
              <a:path w="109854" h="109854">
                <a:moveTo>
                  <a:pt x="67056" y="108203"/>
                </a:moveTo>
                <a:lnTo>
                  <a:pt x="42672" y="108203"/>
                </a:lnTo>
                <a:lnTo>
                  <a:pt x="35052" y="106679"/>
                </a:lnTo>
                <a:lnTo>
                  <a:pt x="33528" y="105155"/>
                </a:lnTo>
                <a:lnTo>
                  <a:pt x="25908" y="100583"/>
                </a:lnTo>
                <a:lnTo>
                  <a:pt x="85344" y="100583"/>
                </a:lnTo>
                <a:lnTo>
                  <a:pt x="77724" y="105155"/>
                </a:lnTo>
                <a:lnTo>
                  <a:pt x="76200" y="105155"/>
                </a:lnTo>
                <a:lnTo>
                  <a:pt x="76200" y="106679"/>
                </a:lnTo>
                <a:lnTo>
                  <a:pt x="67056" y="108203"/>
                </a:lnTo>
                <a:close/>
              </a:path>
              <a:path w="109854" h="109854">
                <a:moveTo>
                  <a:pt x="56387" y="109727"/>
                </a:moveTo>
                <a:lnTo>
                  <a:pt x="54864" y="109727"/>
                </a:lnTo>
                <a:lnTo>
                  <a:pt x="45719" y="108203"/>
                </a:lnTo>
                <a:lnTo>
                  <a:pt x="65532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71615" y="360121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626" y="3476"/>
                </a:lnTo>
                <a:lnTo>
                  <a:pt x="76199" y="12954"/>
                </a:lnTo>
                <a:lnTo>
                  <a:pt x="86201" y="27003"/>
                </a:lnTo>
                <a:lnTo>
                  <a:pt x="89916" y="44196"/>
                </a:lnTo>
                <a:lnTo>
                  <a:pt x="86201" y="62269"/>
                </a:lnTo>
                <a:lnTo>
                  <a:pt x="76199" y="76771"/>
                </a:lnTo>
                <a:lnTo>
                  <a:pt x="61626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62471" y="3590544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5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5" h="109854">
                <a:moveTo>
                  <a:pt x="92964" y="94487"/>
                </a:move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83820" y="10667"/>
                </a:lnTo>
                <a:lnTo>
                  <a:pt x="85344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343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2250" y="41147"/>
                </a:lnTo>
                <a:lnTo>
                  <a:pt x="21336" y="41147"/>
                </a:lnTo>
                <a:lnTo>
                  <a:pt x="20116" y="47243"/>
                </a:lnTo>
                <a:lnTo>
                  <a:pt x="19812" y="47243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812" y="64007"/>
                </a:lnTo>
                <a:lnTo>
                  <a:pt x="20320" y="64007"/>
                </a:lnTo>
                <a:lnTo>
                  <a:pt x="21336" y="70103"/>
                </a:lnTo>
                <a:lnTo>
                  <a:pt x="22250" y="70103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lnTo>
                  <a:pt x="36068" y="85343"/>
                </a:lnTo>
                <a:lnTo>
                  <a:pt x="41148" y="88391"/>
                </a:lnTo>
                <a:lnTo>
                  <a:pt x="39624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lnTo>
                  <a:pt x="94106" y="91439"/>
                </a:lnTo>
                <a:lnTo>
                  <a:pt x="92964" y="92963"/>
                </a:lnTo>
                <a:lnTo>
                  <a:pt x="92964" y="94487"/>
                </a:lnTo>
                <a:close/>
              </a:path>
              <a:path w="108585" h="109854">
                <a:moveTo>
                  <a:pt x="68580" y="22859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5" h="109854">
                <a:moveTo>
                  <a:pt x="39624" y="22859"/>
                </a:moveTo>
                <a:lnTo>
                  <a:pt x="41148" y="21335"/>
                </a:lnTo>
                <a:lnTo>
                  <a:pt x="43434" y="21335"/>
                </a:lnTo>
                <a:lnTo>
                  <a:pt x="39624" y="22859"/>
                </a:lnTo>
                <a:close/>
              </a:path>
              <a:path w="108585" h="109854">
                <a:moveTo>
                  <a:pt x="74675" y="25907"/>
                </a:moveTo>
                <a:lnTo>
                  <a:pt x="67056" y="21335"/>
                </a:lnTo>
                <a:lnTo>
                  <a:pt x="95707" y="21335"/>
                </a:lnTo>
                <a:lnTo>
                  <a:pt x="97536" y="24383"/>
                </a:lnTo>
                <a:lnTo>
                  <a:pt x="73152" y="24383"/>
                </a:lnTo>
                <a:lnTo>
                  <a:pt x="74675" y="25907"/>
                </a:lnTo>
                <a:close/>
              </a:path>
              <a:path w="108585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5" h="109854">
                <a:moveTo>
                  <a:pt x="101803" y="30479"/>
                </a:moveTo>
                <a:lnTo>
                  <a:pt x="79248" y="30479"/>
                </a:lnTo>
                <a:lnTo>
                  <a:pt x="73152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1803" y="30479"/>
                </a:lnTo>
                <a:close/>
              </a:path>
              <a:path w="108585" h="109854">
                <a:moveTo>
                  <a:pt x="29260" y="30479"/>
                </a:moveTo>
                <a:lnTo>
                  <a:pt x="28956" y="30479"/>
                </a:lnTo>
                <a:lnTo>
                  <a:pt x="30480" y="28955"/>
                </a:lnTo>
                <a:lnTo>
                  <a:pt x="29260" y="30479"/>
                </a:lnTo>
                <a:close/>
              </a:path>
              <a:path w="108585" h="109854">
                <a:moveTo>
                  <a:pt x="104241" y="36575"/>
                </a:moveTo>
                <a:lnTo>
                  <a:pt x="83820" y="36575"/>
                </a:lnTo>
                <a:lnTo>
                  <a:pt x="77724" y="28955"/>
                </a:lnTo>
                <a:lnTo>
                  <a:pt x="79248" y="30479"/>
                </a:lnTo>
                <a:lnTo>
                  <a:pt x="101803" y="30479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4241" y="36575"/>
                </a:lnTo>
                <a:close/>
              </a:path>
              <a:path w="108585" h="109854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8585" h="109854">
                <a:moveTo>
                  <a:pt x="106679" y="42671"/>
                </a:moveTo>
                <a:lnTo>
                  <a:pt x="86868" y="42671"/>
                </a:lnTo>
                <a:lnTo>
                  <a:pt x="82296" y="35051"/>
                </a:lnTo>
                <a:lnTo>
                  <a:pt x="83820" y="36575"/>
                </a:lnTo>
                <a:lnTo>
                  <a:pt x="104241" y="36575"/>
                </a:lnTo>
                <a:lnTo>
                  <a:pt x="106679" y="42671"/>
                </a:lnTo>
                <a:close/>
              </a:path>
              <a:path w="108585" h="109854">
                <a:moveTo>
                  <a:pt x="21336" y="42671"/>
                </a:moveTo>
                <a:lnTo>
                  <a:pt x="21336" y="41147"/>
                </a:lnTo>
                <a:lnTo>
                  <a:pt x="22250" y="41147"/>
                </a:lnTo>
                <a:lnTo>
                  <a:pt x="21336" y="42671"/>
                </a:lnTo>
                <a:close/>
              </a:path>
              <a:path w="108585" h="109854">
                <a:moveTo>
                  <a:pt x="88391" y="48767"/>
                </a:moveTo>
                <a:lnTo>
                  <a:pt x="85344" y="41147"/>
                </a:lnTo>
                <a:lnTo>
                  <a:pt x="86868" y="42671"/>
                </a:lnTo>
                <a:lnTo>
                  <a:pt x="106679" y="42671"/>
                </a:lnTo>
                <a:lnTo>
                  <a:pt x="106679" y="45719"/>
                </a:lnTo>
                <a:lnTo>
                  <a:pt x="106934" y="47243"/>
                </a:lnTo>
                <a:lnTo>
                  <a:pt x="88391" y="47243"/>
                </a:lnTo>
                <a:lnTo>
                  <a:pt x="88391" y="48767"/>
                </a:lnTo>
                <a:close/>
              </a:path>
              <a:path w="108585" h="109854">
                <a:moveTo>
                  <a:pt x="19812" y="48767"/>
                </a:moveTo>
                <a:lnTo>
                  <a:pt x="19812" y="47243"/>
                </a:lnTo>
                <a:lnTo>
                  <a:pt x="20116" y="47243"/>
                </a:lnTo>
                <a:lnTo>
                  <a:pt x="19812" y="48767"/>
                </a:lnTo>
                <a:close/>
              </a:path>
              <a:path w="108585" h="109854">
                <a:moveTo>
                  <a:pt x="106934" y="64007"/>
                </a:moveTo>
                <a:lnTo>
                  <a:pt x="88391" y="64007"/>
                </a:lnTo>
                <a:lnTo>
                  <a:pt x="88391" y="47243"/>
                </a:lnTo>
                <a:lnTo>
                  <a:pt x="106934" y="47243"/>
                </a:lnTo>
                <a:lnTo>
                  <a:pt x="108204" y="54863"/>
                </a:lnTo>
                <a:lnTo>
                  <a:pt x="108204" y="56387"/>
                </a:lnTo>
                <a:lnTo>
                  <a:pt x="106934" y="64007"/>
                </a:lnTo>
                <a:close/>
              </a:path>
              <a:path w="108585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8585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8585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8585" h="109854">
                <a:moveTo>
                  <a:pt x="20320" y="64007"/>
                </a:moveTo>
                <a:lnTo>
                  <a:pt x="19812" y="64007"/>
                </a:lnTo>
                <a:lnTo>
                  <a:pt x="19812" y="60959"/>
                </a:lnTo>
                <a:lnTo>
                  <a:pt x="20320" y="64007"/>
                </a:lnTo>
                <a:close/>
              </a:path>
              <a:path w="108585" h="109854">
                <a:moveTo>
                  <a:pt x="85344" y="70103"/>
                </a:moveTo>
                <a:lnTo>
                  <a:pt x="88391" y="60959"/>
                </a:lnTo>
                <a:lnTo>
                  <a:pt x="88391" y="64007"/>
                </a:lnTo>
                <a:lnTo>
                  <a:pt x="106934" y="64007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6172" y="68579"/>
                </a:lnTo>
                <a:lnTo>
                  <a:pt x="86868" y="68579"/>
                </a:lnTo>
                <a:lnTo>
                  <a:pt x="85344" y="70103"/>
                </a:lnTo>
                <a:close/>
              </a:path>
              <a:path w="108585" h="109854">
                <a:moveTo>
                  <a:pt x="22250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2250" y="70103"/>
                </a:lnTo>
                <a:close/>
              </a:path>
              <a:path w="108585" h="109854">
                <a:moveTo>
                  <a:pt x="82296" y="76199"/>
                </a:moveTo>
                <a:lnTo>
                  <a:pt x="86868" y="68579"/>
                </a:lnTo>
                <a:lnTo>
                  <a:pt x="106172" y="68579"/>
                </a:lnTo>
                <a:lnTo>
                  <a:pt x="104139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5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5" h="109854">
                <a:moveTo>
                  <a:pt x="99060" y="85343"/>
                </a:moveTo>
                <a:lnTo>
                  <a:pt x="73152" y="85343"/>
                </a:lnTo>
                <a:lnTo>
                  <a:pt x="83820" y="74675"/>
                </a:lnTo>
                <a:lnTo>
                  <a:pt x="104139" y="74675"/>
                </a:lnTo>
                <a:lnTo>
                  <a:pt x="103632" y="76199"/>
                </a:lnTo>
                <a:lnTo>
                  <a:pt x="103632" y="77723"/>
                </a:lnTo>
                <a:lnTo>
                  <a:pt x="99060" y="85343"/>
                </a:lnTo>
                <a:close/>
              </a:path>
              <a:path w="108585" h="109854">
                <a:moveTo>
                  <a:pt x="36068" y="85343"/>
                </a:moveTo>
                <a:lnTo>
                  <a:pt x="35052" y="85343"/>
                </a:lnTo>
                <a:lnTo>
                  <a:pt x="33528" y="83819"/>
                </a:lnTo>
                <a:lnTo>
                  <a:pt x="36068" y="85343"/>
                </a:lnTo>
                <a:close/>
              </a:path>
              <a:path w="108585" h="109854">
                <a:moveTo>
                  <a:pt x="94106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59436" y="89915"/>
                </a:lnTo>
                <a:lnTo>
                  <a:pt x="68580" y="88391"/>
                </a:ln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97536" y="86867"/>
                </a:lnTo>
                <a:lnTo>
                  <a:pt x="94106" y="91439"/>
                </a:lnTo>
                <a:close/>
              </a:path>
              <a:path w="108585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8585" h="109854">
                <a:moveTo>
                  <a:pt x="85344" y="100583"/>
                </a:moveTo>
                <a:lnTo>
                  <a:pt x="22859" y="100583"/>
                </a:lnTo>
                <a:lnTo>
                  <a:pt x="16764" y="94487"/>
                </a:lnTo>
                <a:lnTo>
                  <a:pt x="91439" y="94487"/>
                </a:lnTo>
                <a:lnTo>
                  <a:pt x="85344" y="100583"/>
                </a:lnTo>
                <a:close/>
              </a:path>
              <a:path w="108585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5" h="109854">
                <a:moveTo>
                  <a:pt x="64008" y="109727"/>
                </a:moveTo>
                <a:lnTo>
                  <a:pt x="42672" y="109727"/>
                </a:lnTo>
                <a:lnTo>
                  <a:pt x="42672" y="108203"/>
                </a:lnTo>
                <a:lnTo>
                  <a:pt x="33528" y="106679"/>
                </a:lnTo>
                <a:lnTo>
                  <a:pt x="33528" y="105155"/>
                </a:lnTo>
                <a:lnTo>
                  <a:pt x="74676" y="105155"/>
                </a:lnTo>
                <a:lnTo>
                  <a:pt x="74676" y="106679"/>
                </a:lnTo>
                <a:lnTo>
                  <a:pt x="65532" y="108203"/>
                </a:lnTo>
                <a:lnTo>
                  <a:pt x="64008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605016" y="360121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626" y="3476"/>
                </a:lnTo>
                <a:lnTo>
                  <a:pt x="76199" y="12954"/>
                </a:lnTo>
                <a:lnTo>
                  <a:pt x="86201" y="27003"/>
                </a:lnTo>
                <a:lnTo>
                  <a:pt x="89916" y="44196"/>
                </a:lnTo>
                <a:lnTo>
                  <a:pt x="86201" y="62269"/>
                </a:lnTo>
                <a:lnTo>
                  <a:pt x="76199" y="76771"/>
                </a:lnTo>
                <a:lnTo>
                  <a:pt x="61626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95871" y="3590544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92964" y="94487"/>
                </a:move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83820" y="10667"/>
                </a:lnTo>
                <a:lnTo>
                  <a:pt x="85344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343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2250" y="41147"/>
                </a:lnTo>
                <a:lnTo>
                  <a:pt x="21336" y="41147"/>
                </a:lnTo>
                <a:lnTo>
                  <a:pt x="20116" y="47243"/>
                </a:lnTo>
                <a:lnTo>
                  <a:pt x="19812" y="47243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812" y="64007"/>
                </a:lnTo>
                <a:lnTo>
                  <a:pt x="20320" y="64007"/>
                </a:lnTo>
                <a:lnTo>
                  <a:pt x="21336" y="70103"/>
                </a:lnTo>
                <a:lnTo>
                  <a:pt x="22250" y="70103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lnTo>
                  <a:pt x="36068" y="85343"/>
                </a:lnTo>
                <a:lnTo>
                  <a:pt x="41148" y="88391"/>
                </a:lnTo>
                <a:lnTo>
                  <a:pt x="39624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lnTo>
                  <a:pt x="94106" y="91439"/>
                </a:lnTo>
                <a:lnTo>
                  <a:pt x="92964" y="92963"/>
                </a:lnTo>
                <a:lnTo>
                  <a:pt x="92964" y="94487"/>
                </a:lnTo>
                <a:close/>
              </a:path>
              <a:path w="108584" h="109854">
                <a:moveTo>
                  <a:pt x="68580" y="22859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3434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5" y="25907"/>
                </a:moveTo>
                <a:lnTo>
                  <a:pt x="67056" y="21335"/>
                </a:lnTo>
                <a:lnTo>
                  <a:pt x="95707" y="21335"/>
                </a:lnTo>
                <a:lnTo>
                  <a:pt x="97536" y="24383"/>
                </a:lnTo>
                <a:lnTo>
                  <a:pt x="73152" y="24383"/>
                </a:lnTo>
                <a:lnTo>
                  <a:pt x="74675" y="25907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4">
                <a:moveTo>
                  <a:pt x="101803" y="30479"/>
                </a:moveTo>
                <a:lnTo>
                  <a:pt x="79248" y="30479"/>
                </a:lnTo>
                <a:lnTo>
                  <a:pt x="73152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1803" y="30479"/>
                </a:lnTo>
                <a:close/>
              </a:path>
              <a:path w="108584" h="109854">
                <a:moveTo>
                  <a:pt x="29260" y="30479"/>
                </a:moveTo>
                <a:lnTo>
                  <a:pt x="28956" y="30479"/>
                </a:lnTo>
                <a:lnTo>
                  <a:pt x="30480" y="28955"/>
                </a:lnTo>
                <a:lnTo>
                  <a:pt x="29260" y="30479"/>
                </a:lnTo>
                <a:close/>
              </a:path>
              <a:path w="108584" h="109854">
                <a:moveTo>
                  <a:pt x="104241" y="36575"/>
                </a:moveTo>
                <a:lnTo>
                  <a:pt x="83820" y="36575"/>
                </a:lnTo>
                <a:lnTo>
                  <a:pt x="77724" y="28955"/>
                </a:lnTo>
                <a:lnTo>
                  <a:pt x="79248" y="30479"/>
                </a:lnTo>
                <a:lnTo>
                  <a:pt x="101803" y="30479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4241" y="36575"/>
                </a:lnTo>
                <a:close/>
              </a:path>
              <a:path w="108584" h="109854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8584" h="109854">
                <a:moveTo>
                  <a:pt x="106679" y="42671"/>
                </a:moveTo>
                <a:lnTo>
                  <a:pt x="86868" y="42671"/>
                </a:lnTo>
                <a:lnTo>
                  <a:pt x="82296" y="35051"/>
                </a:lnTo>
                <a:lnTo>
                  <a:pt x="83820" y="36575"/>
                </a:lnTo>
                <a:lnTo>
                  <a:pt x="104241" y="36575"/>
                </a:lnTo>
                <a:lnTo>
                  <a:pt x="106679" y="42671"/>
                </a:lnTo>
                <a:close/>
              </a:path>
              <a:path w="108584" h="109854">
                <a:moveTo>
                  <a:pt x="21336" y="42671"/>
                </a:moveTo>
                <a:lnTo>
                  <a:pt x="21336" y="41147"/>
                </a:lnTo>
                <a:lnTo>
                  <a:pt x="22250" y="41147"/>
                </a:lnTo>
                <a:lnTo>
                  <a:pt x="21336" y="42671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5344" y="41147"/>
                </a:lnTo>
                <a:lnTo>
                  <a:pt x="86868" y="42671"/>
                </a:lnTo>
                <a:lnTo>
                  <a:pt x="106679" y="42671"/>
                </a:lnTo>
                <a:lnTo>
                  <a:pt x="106679" y="45719"/>
                </a:lnTo>
                <a:lnTo>
                  <a:pt x="106934" y="47243"/>
                </a:lnTo>
                <a:lnTo>
                  <a:pt x="88391" y="47243"/>
                </a:lnTo>
                <a:lnTo>
                  <a:pt x="88391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7243"/>
                </a:lnTo>
                <a:lnTo>
                  <a:pt x="20116" y="47243"/>
                </a:lnTo>
                <a:lnTo>
                  <a:pt x="19812" y="48767"/>
                </a:lnTo>
                <a:close/>
              </a:path>
              <a:path w="108584" h="109854">
                <a:moveTo>
                  <a:pt x="106934" y="64007"/>
                </a:moveTo>
                <a:lnTo>
                  <a:pt x="88391" y="64007"/>
                </a:lnTo>
                <a:lnTo>
                  <a:pt x="88391" y="47243"/>
                </a:lnTo>
                <a:lnTo>
                  <a:pt x="106934" y="47243"/>
                </a:lnTo>
                <a:lnTo>
                  <a:pt x="108204" y="54863"/>
                </a:lnTo>
                <a:lnTo>
                  <a:pt x="108204" y="56387"/>
                </a:lnTo>
                <a:lnTo>
                  <a:pt x="106934" y="64007"/>
                </a:lnTo>
                <a:close/>
              </a:path>
              <a:path w="108584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8584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8584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8584" h="109854">
                <a:moveTo>
                  <a:pt x="20320" y="64007"/>
                </a:moveTo>
                <a:lnTo>
                  <a:pt x="19812" y="64007"/>
                </a:lnTo>
                <a:lnTo>
                  <a:pt x="19812" y="60959"/>
                </a:lnTo>
                <a:lnTo>
                  <a:pt x="20320" y="64007"/>
                </a:lnTo>
                <a:close/>
              </a:path>
              <a:path w="108584" h="109854">
                <a:moveTo>
                  <a:pt x="85344" y="70103"/>
                </a:moveTo>
                <a:lnTo>
                  <a:pt x="88391" y="60959"/>
                </a:lnTo>
                <a:lnTo>
                  <a:pt x="88391" y="64007"/>
                </a:lnTo>
                <a:lnTo>
                  <a:pt x="106934" y="64007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6172" y="68579"/>
                </a:lnTo>
                <a:lnTo>
                  <a:pt x="86868" y="68579"/>
                </a:lnTo>
                <a:lnTo>
                  <a:pt x="85344" y="70103"/>
                </a:lnTo>
                <a:close/>
              </a:path>
              <a:path w="108584" h="109854">
                <a:moveTo>
                  <a:pt x="22250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2250" y="70103"/>
                </a:lnTo>
                <a:close/>
              </a:path>
              <a:path w="108584" h="109854">
                <a:moveTo>
                  <a:pt x="82296" y="76199"/>
                </a:moveTo>
                <a:lnTo>
                  <a:pt x="86868" y="68579"/>
                </a:lnTo>
                <a:lnTo>
                  <a:pt x="106172" y="68579"/>
                </a:lnTo>
                <a:lnTo>
                  <a:pt x="104139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83820" y="74675"/>
                </a:lnTo>
                <a:lnTo>
                  <a:pt x="104139" y="74675"/>
                </a:lnTo>
                <a:lnTo>
                  <a:pt x="103632" y="76199"/>
                </a:lnTo>
                <a:lnTo>
                  <a:pt x="103632" y="77723"/>
                </a:lnTo>
                <a:lnTo>
                  <a:pt x="99060" y="85343"/>
                </a:lnTo>
                <a:close/>
              </a:path>
              <a:path w="108584" h="109854">
                <a:moveTo>
                  <a:pt x="36068" y="85343"/>
                </a:moveTo>
                <a:lnTo>
                  <a:pt x="35052" y="85343"/>
                </a:lnTo>
                <a:lnTo>
                  <a:pt x="33528" y="83819"/>
                </a:lnTo>
                <a:lnTo>
                  <a:pt x="36068" y="85343"/>
                </a:lnTo>
                <a:close/>
              </a:path>
              <a:path w="108584" h="109854">
                <a:moveTo>
                  <a:pt x="94106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59436" y="89915"/>
                </a:lnTo>
                <a:lnTo>
                  <a:pt x="68580" y="88391"/>
                </a:ln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97536" y="86867"/>
                </a:lnTo>
                <a:lnTo>
                  <a:pt x="94106" y="91439"/>
                </a:lnTo>
                <a:close/>
              </a:path>
              <a:path w="108584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8584" h="109854">
                <a:moveTo>
                  <a:pt x="85344" y="100583"/>
                </a:moveTo>
                <a:lnTo>
                  <a:pt x="22859" y="100583"/>
                </a:lnTo>
                <a:lnTo>
                  <a:pt x="16764" y="94487"/>
                </a:lnTo>
                <a:lnTo>
                  <a:pt x="91439" y="94487"/>
                </a:lnTo>
                <a:lnTo>
                  <a:pt x="85344" y="100583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64008" y="109727"/>
                </a:moveTo>
                <a:lnTo>
                  <a:pt x="42672" y="109727"/>
                </a:lnTo>
                <a:lnTo>
                  <a:pt x="42672" y="108203"/>
                </a:lnTo>
                <a:lnTo>
                  <a:pt x="33528" y="106679"/>
                </a:lnTo>
                <a:lnTo>
                  <a:pt x="33528" y="105155"/>
                </a:lnTo>
                <a:lnTo>
                  <a:pt x="74676" y="105155"/>
                </a:lnTo>
                <a:lnTo>
                  <a:pt x="74676" y="106679"/>
                </a:lnTo>
                <a:lnTo>
                  <a:pt x="65532" y="108203"/>
                </a:lnTo>
                <a:lnTo>
                  <a:pt x="64008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29500" y="4014215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939"/>
                </a:lnTo>
                <a:lnTo>
                  <a:pt x="12954" y="78295"/>
                </a:lnTo>
                <a:lnTo>
                  <a:pt x="3476" y="63793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793"/>
                </a:lnTo>
                <a:lnTo>
                  <a:pt x="75438" y="78295"/>
                </a:lnTo>
                <a:lnTo>
                  <a:pt x="61388" y="87939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20355" y="4005071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4008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9144" y="24383"/>
                </a:lnTo>
                <a:lnTo>
                  <a:pt x="13716" y="1676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3878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3528" y="25907"/>
                </a:lnTo>
                <a:close/>
              </a:path>
              <a:path w="106679" h="109854">
                <a:moveTo>
                  <a:pt x="67437" y="22478"/>
                </a:moveTo>
                <a:lnTo>
                  <a:pt x="59436" y="19811"/>
                </a:lnTo>
                <a:lnTo>
                  <a:pt x="93878" y="19811"/>
                </a:lnTo>
                <a:lnTo>
                  <a:pt x="95097" y="21335"/>
                </a:lnTo>
                <a:lnTo>
                  <a:pt x="65532" y="21335"/>
                </a:lnTo>
                <a:lnTo>
                  <a:pt x="67437" y="22478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68580" y="22859"/>
                </a:moveTo>
                <a:lnTo>
                  <a:pt x="67437" y="22478"/>
                </a:lnTo>
                <a:lnTo>
                  <a:pt x="65532" y="21335"/>
                </a:lnTo>
                <a:lnTo>
                  <a:pt x="68580" y="22859"/>
                </a:lnTo>
                <a:close/>
              </a:path>
              <a:path w="106679" h="109854">
                <a:moveTo>
                  <a:pt x="96316" y="22859"/>
                </a:moveTo>
                <a:lnTo>
                  <a:pt x="68580" y="22859"/>
                </a:lnTo>
                <a:lnTo>
                  <a:pt x="65532" y="21335"/>
                </a:lnTo>
                <a:lnTo>
                  <a:pt x="95097" y="21335"/>
                </a:lnTo>
                <a:lnTo>
                  <a:pt x="96316" y="22859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7437" y="22478"/>
                </a:lnTo>
                <a:lnTo>
                  <a:pt x="68580" y="22859"/>
                </a:lnTo>
                <a:lnTo>
                  <a:pt x="96316" y="22859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7620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7813" y="30479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78295" y="29717"/>
                </a:moveTo>
                <a:lnTo>
                  <a:pt x="71628" y="24383"/>
                </a:lnTo>
                <a:lnTo>
                  <a:pt x="97536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295" y="29717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384" y="29717"/>
                </a:lnTo>
                <a:lnTo>
                  <a:pt x="27432" y="30479"/>
                </a:lnTo>
                <a:close/>
              </a:path>
              <a:path w="106679" h="109854">
                <a:moveTo>
                  <a:pt x="28384" y="29717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384" y="29717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295" y="29717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7813" y="30479"/>
                </a:moveTo>
                <a:lnTo>
                  <a:pt x="27432" y="30479"/>
                </a:lnTo>
                <a:lnTo>
                  <a:pt x="28384" y="29717"/>
                </a:lnTo>
                <a:lnTo>
                  <a:pt x="27813" y="30479"/>
                </a:lnTo>
                <a:close/>
              </a:path>
              <a:path w="106679" h="109854">
                <a:moveTo>
                  <a:pt x="85344" y="42671"/>
                </a:moveTo>
                <a:lnTo>
                  <a:pt x="82296" y="35051"/>
                </a:lnTo>
                <a:lnTo>
                  <a:pt x="78295" y="29717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2671"/>
                </a:lnTo>
                <a:close/>
              </a:path>
              <a:path w="106679" h="109854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6679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8100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2964" y="91439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6679" h="109854">
                <a:moveTo>
                  <a:pt x="92964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8580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92964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74676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2672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92596" y="522808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326123" y="527151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59652" y="531495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80226" y="5062728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23076" y="4846320"/>
            <a:ext cx="108585" cy="216535"/>
          </a:xfrm>
          <a:custGeom>
            <a:avLst/>
            <a:gdLst/>
            <a:ahLst/>
            <a:cxnLst/>
            <a:rect l="l" t="t" r="r" b="b"/>
            <a:pathLst>
              <a:path w="108585" h="216535">
                <a:moveTo>
                  <a:pt x="0" y="0"/>
                </a:moveTo>
                <a:lnTo>
                  <a:pt x="108203" y="0"/>
                </a:lnTo>
                <a:lnTo>
                  <a:pt x="108203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309360" y="4834127"/>
            <a:ext cx="134620" cy="241300"/>
          </a:xfrm>
          <a:custGeom>
            <a:avLst/>
            <a:gdLst/>
            <a:ahLst/>
            <a:cxnLst/>
            <a:rect l="l" t="t" r="r" b="b"/>
            <a:pathLst>
              <a:path w="134620" h="241300">
                <a:moveTo>
                  <a:pt x="128016" y="240791"/>
                </a:moveTo>
                <a:lnTo>
                  <a:pt x="6096" y="240791"/>
                </a:lnTo>
                <a:lnTo>
                  <a:pt x="0" y="236219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16408"/>
                </a:lnTo>
                <a:lnTo>
                  <a:pt x="13716" y="216408"/>
                </a:lnTo>
                <a:lnTo>
                  <a:pt x="25908" y="228599"/>
                </a:lnTo>
                <a:lnTo>
                  <a:pt x="134112" y="228599"/>
                </a:lnTo>
                <a:lnTo>
                  <a:pt x="134112" y="236219"/>
                </a:lnTo>
                <a:lnTo>
                  <a:pt x="128016" y="240791"/>
                </a:lnTo>
                <a:close/>
              </a:path>
              <a:path w="134620" h="241300">
                <a:moveTo>
                  <a:pt x="25908" y="25907"/>
                </a:moveTo>
                <a:lnTo>
                  <a:pt x="13716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4620" h="24130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4620" h="241300">
                <a:moveTo>
                  <a:pt x="108204" y="228599"/>
                </a:moveTo>
                <a:lnTo>
                  <a:pt x="108204" y="12191"/>
                </a:lnTo>
                <a:lnTo>
                  <a:pt x="121920" y="25907"/>
                </a:lnTo>
                <a:lnTo>
                  <a:pt x="134112" y="25907"/>
                </a:lnTo>
                <a:lnTo>
                  <a:pt x="134112" y="216408"/>
                </a:lnTo>
                <a:lnTo>
                  <a:pt x="121920" y="216408"/>
                </a:lnTo>
                <a:lnTo>
                  <a:pt x="108204" y="228599"/>
                </a:lnTo>
                <a:close/>
              </a:path>
              <a:path w="134620" h="241300">
                <a:moveTo>
                  <a:pt x="134112" y="25907"/>
                </a:moveTo>
                <a:lnTo>
                  <a:pt x="121920" y="25907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5907"/>
                </a:lnTo>
                <a:close/>
              </a:path>
              <a:path w="134620" h="241300">
                <a:moveTo>
                  <a:pt x="25908" y="228599"/>
                </a:moveTo>
                <a:lnTo>
                  <a:pt x="13716" y="216408"/>
                </a:lnTo>
                <a:lnTo>
                  <a:pt x="25908" y="216408"/>
                </a:lnTo>
                <a:lnTo>
                  <a:pt x="25908" y="228599"/>
                </a:lnTo>
                <a:close/>
              </a:path>
              <a:path w="134620" h="241300">
                <a:moveTo>
                  <a:pt x="108204" y="228599"/>
                </a:moveTo>
                <a:lnTo>
                  <a:pt x="25908" y="228599"/>
                </a:lnTo>
                <a:lnTo>
                  <a:pt x="25908" y="216408"/>
                </a:lnTo>
                <a:lnTo>
                  <a:pt x="108204" y="216408"/>
                </a:lnTo>
                <a:lnTo>
                  <a:pt x="108204" y="228599"/>
                </a:lnTo>
                <a:close/>
              </a:path>
              <a:path w="134620" h="241300">
                <a:moveTo>
                  <a:pt x="134112" y="228599"/>
                </a:moveTo>
                <a:lnTo>
                  <a:pt x="108204" y="228599"/>
                </a:lnTo>
                <a:lnTo>
                  <a:pt x="121920" y="216408"/>
                </a:lnTo>
                <a:lnTo>
                  <a:pt x="134112" y="216408"/>
                </a:lnTo>
                <a:lnTo>
                  <a:pt x="134112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6066504" y="4777704"/>
            <a:ext cx="24574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67"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838444" y="4538471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338316" y="4512564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28956" y="74263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263"/>
                </a:lnTo>
                <a:close/>
              </a:path>
              <a:path w="76200" h="326389">
                <a:moveTo>
                  <a:pt x="38100" y="76200"/>
                </a:moveTo>
                <a:lnTo>
                  <a:pt x="28956" y="74263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263"/>
                </a:lnTo>
                <a:lnTo>
                  <a:pt x="38100" y="76200"/>
                </a:lnTo>
                <a:close/>
              </a:path>
              <a:path w="76200" h="326389">
                <a:moveTo>
                  <a:pt x="47244" y="74263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47244" y="74263"/>
                </a:lnTo>
                <a:close/>
              </a:path>
              <a:path w="76200" h="326389">
                <a:moveTo>
                  <a:pt x="47244" y="326136"/>
                </a:moveTo>
                <a:lnTo>
                  <a:pt x="28956" y="326136"/>
                </a:lnTo>
                <a:lnTo>
                  <a:pt x="28956" y="74263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326136"/>
                </a:lnTo>
                <a:close/>
              </a:path>
              <a:path w="76200" h="326389">
                <a:moveTo>
                  <a:pt x="47244" y="76200"/>
                </a:moveTo>
                <a:lnTo>
                  <a:pt x="38100" y="76200"/>
                </a:lnTo>
                <a:lnTo>
                  <a:pt x="47244" y="74263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498312" y="5128736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110" y="0"/>
                </a:lnTo>
              </a:path>
            </a:pathLst>
          </a:custGeom>
          <a:ln w="15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2930143" y="4684014"/>
            <a:ext cx="1560830" cy="40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500" i="1">
                <a:latin typeface="Times New Roman"/>
                <a:cs typeface="Times New Roman"/>
              </a:rPr>
              <a:t></a:t>
            </a:r>
            <a:r>
              <a:rPr dirty="0" baseline="-11904" sz="2100" spc="-750">
                <a:latin typeface="Palatino Linotype"/>
                <a:cs typeface="Palatino Linotype"/>
              </a:rPr>
              <a:t>1</a:t>
            </a:r>
            <a:r>
              <a:rPr dirty="0" baseline="-11904" sz="2100" spc="-217">
                <a:latin typeface="Palatino Linotype"/>
                <a:cs typeface="Palatino Linotype"/>
              </a:rPr>
              <a:t> </a:t>
            </a:r>
            <a:r>
              <a:rPr dirty="0" sz="2450" spc="-5">
                <a:latin typeface="Palatino Linotype"/>
                <a:cs typeface="Palatino Linotype"/>
              </a:rPr>
              <a:t>(</a:t>
            </a:r>
            <a:r>
              <a:rPr dirty="0" sz="2450" spc="-425">
                <a:latin typeface="Palatino Linotype"/>
                <a:cs typeface="Palatino Linotype"/>
              </a:rPr>
              <a:t> </a:t>
            </a:r>
            <a:r>
              <a:rPr dirty="0" sz="2450" spc="-40">
                <a:latin typeface="Times New Roman"/>
                <a:cs typeface="Times New Roman"/>
              </a:rPr>
              <a:t>R</a:t>
            </a:r>
            <a:r>
              <a:rPr dirty="0" baseline="-11904" sz="2100" spc="-60">
                <a:latin typeface="Palatino Linotype"/>
                <a:cs typeface="Palatino Linotype"/>
              </a:rPr>
              <a:t>C1</a:t>
            </a:r>
            <a:r>
              <a:rPr dirty="0" baseline="-11904" sz="2100" spc="-75">
                <a:latin typeface="Palatino Linotype"/>
                <a:cs typeface="Palatino Linotype"/>
              </a:rPr>
              <a:t> </a:t>
            </a:r>
            <a:r>
              <a:rPr dirty="0" sz="2450" spc="-55">
                <a:latin typeface="Palatino Linotype"/>
                <a:cs typeface="Palatino Linotype"/>
              </a:rPr>
              <a:t>//</a:t>
            </a:r>
            <a:r>
              <a:rPr dirty="0" sz="2450" spc="-55">
                <a:latin typeface="Times New Roman"/>
                <a:cs typeface="Times New Roman"/>
              </a:rPr>
              <a:t>R</a:t>
            </a:r>
            <a:r>
              <a:rPr dirty="0" baseline="-11904" sz="2100" spc="-82">
                <a:latin typeface="Palatino Linotype"/>
                <a:cs typeface="Palatino Linotype"/>
              </a:rPr>
              <a:t>L</a:t>
            </a:r>
            <a:r>
              <a:rPr dirty="0" baseline="-11904" sz="2100" spc="-15">
                <a:latin typeface="Palatino Linotype"/>
                <a:cs typeface="Palatino Linotype"/>
              </a:rPr>
              <a:t> </a:t>
            </a:r>
            <a:r>
              <a:rPr dirty="0" sz="2450" spc="-5">
                <a:latin typeface="Palatino Linotype"/>
                <a:cs typeface="Palatino Linotype"/>
              </a:rPr>
              <a:t>)</a:t>
            </a:r>
            <a:endParaRPr sz="2450">
              <a:latin typeface="Palatino Linotype"/>
              <a:cs typeface="Palatino Linotype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461008" y="4899405"/>
            <a:ext cx="991869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114">
                <a:latin typeface="Times New Roman"/>
                <a:cs typeface="Times New Roman"/>
              </a:rPr>
              <a:t>A</a:t>
            </a:r>
            <a:r>
              <a:rPr dirty="0" baseline="-11904" sz="2100" spc="-172">
                <a:latin typeface="Times New Roman"/>
                <a:cs typeface="Times New Roman"/>
              </a:rPr>
              <a:t>v</a:t>
            </a:r>
            <a:r>
              <a:rPr dirty="0" baseline="-11904" sz="2100" spc="-172">
                <a:latin typeface="Palatino Linotype"/>
                <a:cs typeface="Palatino Linotype"/>
              </a:rPr>
              <a:t>c1 </a:t>
            </a:r>
            <a:r>
              <a:rPr dirty="0" sz="2450" spc="-235">
                <a:latin typeface="Times New Roman"/>
                <a:cs typeface="Times New Roman"/>
              </a:rPr>
              <a:t> </a:t>
            </a:r>
            <a:r>
              <a:rPr dirty="0" sz="2450" spc="-420">
                <a:latin typeface="Times New Roman"/>
                <a:cs typeface="Times New Roman"/>
              </a:rPr>
              <a:t> </a:t>
            </a:r>
            <a:r>
              <a:rPr dirty="0" sz="2450" spc="-235">
                <a:latin typeface="Times New Roman"/>
                <a:cs typeface="Times New Roman"/>
              </a:rPr>
              <a:t>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504948" y="5127497"/>
            <a:ext cx="2359025" cy="40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15">
                <a:latin typeface="Times New Roman"/>
                <a:cs typeface="Times New Roman"/>
              </a:rPr>
              <a:t>r</a:t>
            </a:r>
            <a:r>
              <a:rPr dirty="0" baseline="-11904" sz="2100" spc="-22">
                <a:latin typeface="Palatino Linotype"/>
                <a:cs typeface="Palatino Linotype"/>
              </a:rPr>
              <a:t>be1 </a:t>
            </a:r>
            <a:r>
              <a:rPr dirty="0" sz="2450" spc="-235">
                <a:latin typeface="Times New Roman"/>
                <a:cs typeface="Times New Roman"/>
              </a:rPr>
              <a:t> </a:t>
            </a:r>
            <a:r>
              <a:rPr dirty="0" sz="2450" spc="-35">
                <a:solidFill>
                  <a:srgbClr val="FF0000"/>
                </a:solidFill>
                <a:latin typeface="Palatino Linotype"/>
                <a:cs typeface="Palatino Linotype"/>
              </a:rPr>
              <a:t>(1 </a:t>
            </a:r>
            <a:r>
              <a:rPr dirty="0" sz="2450" spc="-235">
                <a:solidFill>
                  <a:srgbClr val="FF0000"/>
                </a:solidFill>
                <a:latin typeface="Times New Roman"/>
                <a:cs typeface="Times New Roman"/>
              </a:rPr>
              <a:t> </a:t>
            </a:r>
            <a:r>
              <a:rPr dirty="0" sz="2550" spc="-500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baseline="-11904" sz="2100" spc="-750">
                <a:solidFill>
                  <a:srgbClr val="FF0000"/>
                </a:solidFill>
                <a:latin typeface="Palatino Linotype"/>
                <a:cs typeface="Palatino Linotype"/>
              </a:rPr>
              <a:t>1</a:t>
            </a:r>
            <a:r>
              <a:rPr dirty="0" baseline="-11904" sz="2100" spc="-89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50" spc="-5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450" spc="-41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50" spc="-1110">
                <a:solidFill>
                  <a:srgbClr val="FF0000"/>
                </a:solidFill>
                <a:latin typeface="Times New Roman"/>
                <a:cs typeface="Times New Roman"/>
              </a:rPr>
              <a:t> </a:t>
            </a:r>
            <a:r>
              <a:rPr dirty="0" sz="2450" spc="-6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FF0000"/>
                </a:solidFill>
                <a:latin typeface="Palatino Linotype"/>
                <a:cs typeface="Palatino Linotype"/>
              </a:rPr>
              <a:t>2</a:t>
            </a:r>
            <a:r>
              <a:rPr dirty="0" sz="2450" spc="-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11904" sz="2100" spc="-15">
                <a:solidFill>
                  <a:srgbClr val="FF0000"/>
                </a:solidFill>
                <a:latin typeface="Palatino Linotype"/>
                <a:cs typeface="Palatino Linotype"/>
              </a:rPr>
              <a:t>e</a:t>
            </a:r>
            <a:endParaRPr baseline="-11904" sz="2100">
              <a:latin typeface="Palatino Linotype"/>
              <a:cs typeface="Palatino Linotype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385093" y="5806678"/>
            <a:ext cx="3087370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0">
                <a:latin typeface="宋体"/>
                <a:cs typeface="宋体"/>
              </a:rPr>
              <a:t>完美对称时，</a:t>
            </a:r>
            <a:r>
              <a:rPr dirty="0" sz="2400" spc="-40">
                <a:latin typeface="Times New Roman"/>
                <a:cs typeface="Times New Roman"/>
              </a:rPr>
              <a:t>A</a:t>
            </a:r>
            <a:r>
              <a:rPr dirty="0" baseline="-20833" sz="2400" spc="-60">
                <a:latin typeface="Times New Roman"/>
                <a:cs typeface="Times New Roman"/>
              </a:rPr>
              <a:t>v</a:t>
            </a:r>
            <a:r>
              <a:rPr dirty="0" baseline="-20833" sz="2400" spc="-60">
                <a:latin typeface="Palatino Linotype"/>
                <a:cs typeface="Palatino Linotype"/>
              </a:rPr>
              <a:t>c2 </a:t>
            </a:r>
            <a:r>
              <a:rPr dirty="0" sz="2400" spc="165">
                <a:latin typeface="Palatino Linotype"/>
                <a:cs typeface="Palatino Linotype"/>
              </a:rPr>
              <a:t>=</a:t>
            </a:r>
            <a:r>
              <a:rPr dirty="0" sz="2400" spc="25">
                <a:latin typeface="Palatino Linotype"/>
                <a:cs typeface="Palatino Linotype"/>
              </a:rPr>
              <a:t> </a:t>
            </a:r>
            <a:r>
              <a:rPr dirty="0" sz="2400" spc="-114">
                <a:latin typeface="Times New Roman"/>
                <a:cs typeface="Times New Roman"/>
              </a:rPr>
              <a:t>A</a:t>
            </a:r>
            <a:r>
              <a:rPr dirty="0" baseline="-20833" sz="2400" spc="-172">
                <a:latin typeface="Times New Roman"/>
                <a:cs typeface="Times New Roman"/>
              </a:rPr>
              <a:t>v</a:t>
            </a:r>
            <a:r>
              <a:rPr dirty="0" baseline="-20833" sz="2400" spc="-172">
                <a:latin typeface="Palatino Linotype"/>
                <a:cs typeface="Palatino Linotype"/>
              </a:rPr>
              <a:t>c1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291775" y="1598706"/>
            <a:ext cx="2159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共模</a:t>
            </a:r>
            <a:r>
              <a:rPr dirty="0" sz="2400">
                <a:latin typeface="宋体"/>
                <a:cs typeface="宋体"/>
              </a:rPr>
              <a:t>增益分析：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344155" y="5183123"/>
            <a:ext cx="989076" cy="332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39583" y="5172455"/>
            <a:ext cx="999743" cy="353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339583" y="5172455"/>
            <a:ext cx="1000125" cy="353695"/>
          </a:xfrm>
          <a:custGeom>
            <a:avLst/>
            <a:gdLst/>
            <a:ahLst/>
            <a:cxnLst/>
            <a:rect l="l" t="t" r="r" b="b"/>
            <a:pathLst>
              <a:path w="1000125" h="353695">
                <a:moveTo>
                  <a:pt x="822960" y="94487"/>
                </a:moveTo>
                <a:lnTo>
                  <a:pt x="822960" y="0"/>
                </a:lnTo>
                <a:lnTo>
                  <a:pt x="833628" y="10667"/>
                </a:lnTo>
                <a:lnTo>
                  <a:pt x="832104" y="10667"/>
                </a:lnTo>
                <a:lnTo>
                  <a:pt x="824483" y="13715"/>
                </a:lnTo>
                <a:lnTo>
                  <a:pt x="832104" y="21406"/>
                </a:lnTo>
                <a:lnTo>
                  <a:pt x="832104" y="88391"/>
                </a:lnTo>
                <a:lnTo>
                  <a:pt x="827531" y="88391"/>
                </a:lnTo>
                <a:lnTo>
                  <a:pt x="822960" y="94487"/>
                </a:lnTo>
                <a:close/>
              </a:path>
              <a:path w="1000125" h="353695">
                <a:moveTo>
                  <a:pt x="832104" y="21406"/>
                </a:moveTo>
                <a:lnTo>
                  <a:pt x="824483" y="13715"/>
                </a:lnTo>
                <a:lnTo>
                  <a:pt x="832104" y="10667"/>
                </a:lnTo>
                <a:lnTo>
                  <a:pt x="832104" y="21406"/>
                </a:lnTo>
                <a:close/>
              </a:path>
              <a:path w="1000125" h="353695">
                <a:moveTo>
                  <a:pt x="986042" y="176769"/>
                </a:moveTo>
                <a:lnTo>
                  <a:pt x="832104" y="21406"/>
                </a:lnTo>
                <a:lnTo>
                  <a:pt x="832104" y="10667"/>
                </a:lnTo>
                <a:lnTo>
                  <a:pt x="833628" y="10667"/>
                </a:lnTo>
                <a:lnTo>
                  <a:pt x="996695" y="173735"/>
                </a:lnTo>
                <a:lnTo>
                  <a:pt x="989075" y="173735"/>
                </a:lnTo>
                <a:lnTo>
                  <a:pt x="986042" y="176769"/>
                </a:lnTo>
                <a:close/>
              </a:path>
              <a:path w="1000125" h="353695">
                <a:moveTo>
                  <a:pt x="822960" y="263651"/>
                </a:moveTo>
                <a:lnTo>
                  <a:pt x="0" y="263651"/>
                </a:lnTo>
                <a:lnTo>
                  <a:pt x="0" y="88391"/>
                </a:lnTo>
                <a:lnTo>
                  <a:pt x="822960" y="88391"/>
                </a:lnTo>
                <a:lnTo>
                  <a:pt x="822960" y="94487"/>
                </a:lnTo>
                <a:lnTo>
                  <a:pt x="9144" y="94487"/>
                </a:lnTo>
                <a:lnTo>
                  <a:pt x="4572" y="99059"/>
                </a:lnTo>
                <a:lnTo>
                  <a:pt x="9144" y="99059"/>
                </a:lnTo>
                <a:lnTo>
                  <a:pt x="9144" y="254508"/>
                </a:lnTo>
                <a:lnTo>
                  <a:pt x="4572" y="254508"/>
                </a:lnTo>
                <a:lnTo>
                  <a:pt x="9144" y="259079"/>
                </a:lnTo>
                <a:lnTo>
                  <a:pt x="822960" y="259079"/>
                </a:lnTo>
                <a:lnTo>
                  <a:pt x="822960" y="263651"/>
                </a:lnTo>
                <a:close/>
              </a:path>
              <a:path w="1000125" h="353695">
                <a:moveTo>
                  <a:pt x="832104" y="99059"/>
                </a:moveTo>
                <a:lnTo>
                  <a:pt x="9144" y="99059"/>
                </a:lnTo>
                <a:lnTo>
                  <a:pt x="9144" y="94487"/>
                </a:lnTo>
                <a:lnTo>
                  <a:pt x="822960" y="94487"/>
                </a:lnTo>
                <a:lnTo>
                  <a:pt x="827531" y="88391"/>
                </a:lnTo>
                <a:lnTo>
                  <a:pt x="832104" y="88391"/>
                </a:lnTo>
                <a:lnTo>
                  <a:pt x="832104" y="99059"/>
                </a:lnTo>
                <a:close/>
              </a:path>
              <a:path w="1000125" h="353695">
                <a:moveTo>
                  <a:pt x="9144" y="99059"/>
                </a:moveTo>
                <a:lnTo>
                  <a:pt x="4572" y="99059"/>
                </a:lnTo>
                <a:lnTo>
                  <a:pt x="9144" y="94487"/>
                </a:lnTo>
                <a:lnTo>
                  <a:pt x="9144" y="99059"/>
                </a:lnTo>
                <a:close/>
              </a:path>
              <a:path w="1000125" h="353695">
                <a:moveTo>
                  <a:pt x="989075" y="179831"/>
                </a:moveTo>
                <a:lnTo>
                  <a:pt x="986042" y="176769"/>
                </a:lnTo>
                <a:lnTo>
                  <a:pt x="989075" y="173735"/>
                </a:lnTo>
                <a:lnTo>
                  <a:pt x="989075" y="179831"/>
                </a:lnTo>
                <a:close/>
              </a:path>
              <a:path w="1000125" h="353695">
                <a:moveTo>
                  <a:pt x="996695" y="179831"/>
                </a:moveTo>
                <a:lnTo>
                  <a:pt x="989075" y="179831"/>
                </a:lnTo>
                <a:lnTo>
                  <a:pt x="989075" y="173735"/>
                </a:lnTo>
                <a:lnTo>
                  <a:pt x="996695" y="173735"/>
                </a:lnTo>
                <a:lnTo>
                  <a:pt x="999743" y="176783"/>
                </a:lnTo>
                <a:lnTo>
                  <a:pt x="996695" y="179831"/>
                </a:lnTo>
                <a:close/>
              </a:path>
              <a:path w="1000125" h="353695">
                <a:moveTo>
                  <a:pt x="833628" y="342899"/>
                </a:moveTo>
                <a:lnTo>
                  <a:pt x="832104" y="342899"/>
                </a:lnTo>
                <a:lnTo>
                  <a:pt x="832104" y="330707"/>
                </a:lnTo>
                <a:lnTo>
                  <a:pt x="986042" y="176769"/>
                </a:lnTo>
                <a:lnTo>
                  <a:pt x="989075" y="179831"/>
                </a:lnTo>
                <a:lnTo>
                  <a:pt x="996695" y="179831"/>
                </a:lnTo>
                <a:lnTo>
                  <a:pt x="833628" y="342899"/>
                </a:lnTo>
                <a:close/>
              </a:path>
              <a:path w="1000125" h="353695">
                <a:moveTo>
                  <a:pt x="9144" y="259079"/>
                </a:moveTo>
                <a:lnTo>
                  <a:pt x="4572" y="254508"/>
                </a:lnTo>
                <a:lnTo>
                  <a:pt x="9144" y="254508"/>
                </a:lnTo>
                <a:lnTo>
                  <a:pt x="9144" y="259079"/>
                </a:lnTo>
                <a:close/>
              </a:path>
              <a:path w="1000125" h="353695">
                <a:moveTo>
                  <a:pt x="832104" y="263651"/>
                </a:moveTo>
                <a:lnTo>
                  <a:pt x="827531" y="263651"/>
                </a:lnTo>
                <a:lnTo>
                  <a:pt x="822960" y="259079"/>
                </a:lnTo>
                <a:lnTo>
                  <a:pt x="9144" y="259079"/>
                </a:lnTo>
                <a:lnTo>
                  <a:pt x="9144" y="254508"/>
                </a:lnTo>
                <a:lnTo>
                  <a:pt x="832104" y="254508"/>
                </a:lnTo>
                <a:lnTo>
                  <a:pt x="832104" y="263651"/>
                </a:lnTo>
                <a:close/>
              </a:path>
              <a:path w="1000125" h="353695">
                <a:moveTo>
                  <a:pt x="822960" y="353567"/>
                </a:moveTo>
                <a:lnTo>
                  <a:pt x="822960" y="259079"/>
                </a:lnTo>
                <a:lnTo>
                  <a:pt x="827531" y="263651"/>
                </a:lnTo>
                <a:lnTo>
                  <a:pt x="832104" y="263651"/>
                </a:lnTo>
                <a:lnTo>
                  <a:pt x="832104" y="330707"/>
                </a:lnTo>
                <a:lnTo>
                  <a:pt x="824483" y="338327"/>
                </a:lnTo>
                <a:lnTo>
                  <a:pt x="832104" y="342899"/>
                </a:lnTo>
                <a:lnTo>
                  <a:pt x="833628" y="342899"/>
                </a:lnTo>
                <a:lnTo>
                  <a:pt x="822960" y="353567"/>
                </a:lnTo>
                <a:close/>
              </a:path>
              <a:path w="1000125" h="353695">
                <a:moveTo>
                  <a:pt x="832104" y="342899"/>
                </a:moveTo>
                <a:lnTo>
                  <a:pt x="824483" y="338327"/>
                </a:lnTo>
                <a:lnTo>
                  <a:pt x="832104" y="330707"/>
                </a:lnTo>
                <a:lnTo>
                  <a:pt x="832104" y="34289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7454881" y="4629959"/>
            <a:ext cx="635000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共模  单边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4574" y="648649"/>
            <a:ext cx="4990465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0">
                <a:solidFill>
                  <a:srgbClr val="3333FF"/>
                </a:solidFill>
                <a:latin typeface="宋体"/>
                <a:cs typeface="宋体"/>
              </a:rPr>
              <a:t>（</a:t>
            </a:r>
            <a:r>
              <a:rPr dirty="0" sz="2500" spc="185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）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基本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工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作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原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理（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小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信号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分</a:t>
            </a:r>
            <a:r>
              <a:rPr dirty="0" sz="2500" spc="20">
                <a:solidFill>
                  <a:srgbClr val="3333FF"/>
                </a:solidFill>
                <a:latin typeface="宋体"/>
                <a:cs typeface="宋体"/>
              </a:rPr>
              <a:t>析</a:t>
            </a:r>
            <a:r>
              <a:rPr dirty="0" sz="2500" spc="-5">
                <a:solidFill>
                  <a:srgbClr val="3333FF"/>
                </a:solidFill>
                <a:latin typeface="宋体"/>
                <a:cs typeface="宋体"/>
              </a:rPr>
              <a:t>）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>
                <a:latin typeface="宋体"/>
                <a:cs typeface="宋体"/>
              </a:rPr>
              <a:t>2.</a:t>
            </a:r>
            <a:r>
              <a:rPr dirty="0" spc="-70">
                <a:latin typeface="宋体"/>
                <a:cs typeface="宋体"/>
              </a:rPr>
              <a:t> </a:t>
            </a:r>
            <a:r>
              <a:rPr dirty="0" spc="5">
                <a:latin typeface="宋体"/>
                <a:cs typeface="宋体"/>
              </a:rPr>
              <a:t>长尾式差放</a:t>
            </a:r>
          </a:p>
        </p:txBody>
      </p:sp>
      <p:sp>
        <p:nvSpPr>
          <p:cNvPr id="4" name="object 4"/>
          <p:cNvSpPr/>
          <p:nvPr/>
        </p:nvSpPr>
        <p:spPr>
          <a:xfrm>
            <a:off x="3140964" y="1763267"/>
            <a:ext cx="2331719" cy="278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454" y="2866159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1600" y="3009854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1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4435" y="2639533"/>
            <a:ext cx="3225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0786" y="1626091"/>
            <a:ext cx="39814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10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0015" y="2939298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8262" y="3072362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2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0297" y="2273789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8424" y="2336297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8620" y="2648686"/>
            <a:ext cx="3225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1772" y="458190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03776" y="4626102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12122" y="3775021"/>
            <a:ext cx="280670" cy="6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85090">
              <a:lnSpc>
                <a:spcPct val="1072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 spc="-44">
                <a:latin typeface="Palatino Linotype"/>
                <a:cs typeface="Palatino Linotype"/>
              </a:rPr>
              <a:t>e 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baseline="-20833" sz="1800" spc="-37"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3793" y="6182915"/>
            <a:ext cx="313436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">
                <a:latin typeface="宋体"/>
                <a:cs typeface="宋体"/>
              </a:rPr>
              <a:t>完美对称时，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baseline="-20833" sz="2400" spc="-75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Palatino Linotype"/>
                <a:cs typeface="Palatino Linotype"/>
              </a:rPr>
              <a:t>d2 </a:t>
            </a:r>
            <a:r>
              <a:rPr dirty="0" sz="2400" spc="165">
                <a:latin typeface="Palatino Linotype"/>
                <a:cs typeface="Palatino Linotype"/>
              </a:rPr>
              <a:t>=</a:t>
            </a:r>
            <a:r>
              <a:rPr dirty="0" sz="2400" spc="25">
                <a:latin typeface="Palatino Linotype"/>
                <a:cs typeface="Palatino Linotype"/>
              </a:rPr>
              <a:t> </a:t>
            </a:r>
            <a:r>
              <a:rPr dirty="0" sz="2400" spc="-130">
                <a:latin typeface="Times New Roman"/>
                <a:cs typeface="Times New Roman"/>
              </a:rPr>
              <a:t>A</a:t>
            </a:r>
            <a:r>
              <a:rPr dirty="0" baseline="-20833" sz="2400" spc="-195">
                <a:latin typeface="Times New Roman"/>
                <a:cs typeface="Times New Roman"/>
              </a:rPr>
              <a:t>v</a:t>
            </a:r>
            <a:r>
              <a:rPr dirty="0" baseline="-20833" sz="2400" spc="-195">
                <a:latin typeface="Palatino Linotype"/>
                <a:cs typeface="Palatino Linotype"/>
              </a:rPr>
              <a:t>d1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5518" y="1432614"/>
            <a:ext cx="2159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差模</a:t>
            </a:r>
            <a:r>
              <a:rPr dirty="0" sz="2400">
                <a:latin typeface="宋体"/>
                <a:cs typeface="宋体"/>
              </a:rPr>
              <a:t>增益分析：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2206" y="4797028"/>
            <a:ext cx="31648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65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只考虑差模信号时：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14958" y="5513769"/>
            <a:ext cx="66294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R</a:t>
            </a:r>
            <a:r>
              <a:rPr dirty="0" baseline="-20833" sz="2400" spc="-89">
                <a:latin typeface="Palatino Linotype"/>
                <a:cs typeface="Palatino Linotype"/>
              </a:rPr>
              <a:t>e</a:t>
            </a:r>
            <a:r>
              <a:rPr dirty="0" sz="2400" spc="165">
                <a:latin typeface="Palatino Linotype"/>
                <a:cs typeface="Palatino Linotype"/>
              </a:rPr>
              <a:t>=</a:t>
            </a:r>
            <a:r>
              <a:rPr dirty="0" sz="2400">
                <a:latin typeface="Palatino Linotype"/>
                <a:cs typeface="Palatino Linotype"/>
              </a:rPr>
              <a:t>0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3871" y="5501878"/>
            <a:ext cx="1631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完全对称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8656" y="4113609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u="heavy">
                <a:solidFill>
                  <a:srgbClr val="FF0000"/>
                </a:solidFill>
                <a:latin typeface="宋体"/>
                <a:cs typeface="宋体"/>
              </a:rPr>
              <a:t>连</a:t>
            </a:r>
            <a:r>
              <a:rPr dirty="0" sz="2400" spc="20" u="heavy">
                <a:solidFill>
                  <a:srgbClr val="FF0000"/>
                </a:solidFill>
                <a:latin typeface="宋体"/>
                <a:cs typeface="宋体"/>
              </a:rPr>
              <a:t>体</a:t>
            </a:r>
            <a:r>
              <a:rPr dirty="0" sz="2400" u="heavy">
                <a:solidFill>
                  <a:srgbClr val="FF0000"/>
                </a:solidFill>
                <a:latin typeface="宋体"/>
                <a:cs typeface="宋体"/>
              </a:rPr>
              <a:t>处</a:t>
            </a:r>
            <a:r>
              <a:rPr dirty="0" sz="2400" spc="20" u="heavy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dirty="0" sz="2400" u="heavy">
                <a:solidFill>
                  <a:srgbClr val="FF0000"/>
                </a:solidFill>
                <a:latin typeface="宋体"/>
                <a:cs typeface="宋体"/>
              </a:rPr>
              <a:t>差</a:t>
            </a:r>
            <a:r>
              <a:rPr dirty="0" sz="2400" spc="20" u="heavy">
                <a:solidFill>
                  <a:srgbClr val="FF0000"/>
                </a:solidFill>
                <a:latin typeface="宋体"/>
                <a:cs typeface="宋体"/>
              </a:rPr>
              <a:t>模地</a:t>
            </a:r>
            <a:r>
              <a:rPr dirty="0" sz="2400" u="heavy">
                <a:solidFill>
                  <a:srgbClr val="FF0000"/>
                </a:solidFill>
                <a:latin typeface="宋体"/>
                <a:cs typeface="宋体"/>
              </a:rPr>
              <a:t>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73469" y="5472693"/>
            <a:ext cx="57721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89">
                <a:latin typeface="Palatino Linotype"/>
                <a:cs typeface="Palatino Linotype"/>
              </a:rPr>
              <a:t>e</a:t>
            </a:r>
            <a:r>
              <a:rPr dirty="0" sz="2400" spc="165">
                <a:latin typeface="Palatino Linotype"/>
                <a:cs typeface="Palatino Linotype"/>
              </a:rPr>
              <a:t>=</a:t>
            </a:r>
            <a:r>
              <a:rPr dirty="0" sz="2400">
                <a:latin typeface="Palatino Linotype"/>
                <a:cs typeface="Palatino Linotype"/>
              </a:rPr>
              <a:t>0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02552" y="1709927"/>
            <a:ext cx="2330196" cy="228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953494" y="2814299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1634" y="2956499"/>
            <a:ext cx="1270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83711" y="3089142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94496" y="2586253"/>
            <a:ext cx="32321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62397" y="1572736"/>
            <a:ext cx="39814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10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10068" y="2885953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38282" y="3019007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2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1893" y="2221997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38430" y="2228062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90840" y="2360705"/>
            <a:ext cx="16891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50189" y="2595331"/>
            <a:ext cx="3225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89747" y="402335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80888" y="4149852"/>
            <a:ext cx="989076" cy="330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76315" y="4137659"/>
            <a:ext cx="999743" cy="355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76315" y="4137659"/>
            <a:ext cx="1000125" cy="355600"/>
          </a:xfrm>
          <a:custGeom>
            <a:avLst/>
            <a:gdLst/>
            <a:ahLst/>
            <a:cxnLst/>
            <a:rect l="l" t="t" r="r" b="b"/>
            <a:pathLst>
              <a:path w="1000125" h="355600">
                <a:moveTo>
                  <a:pt x="822960" y="94487"/>
                </a:moveTo>
                <a:lnTo>
                  <a:pt x="822960" y="0"/>
                </a:lnTo>
                <a:lnTo>
                  <a:pt x="835047" y="12191"/>
                </a:lnTo>
                <a:lnTo>
                  <a:pt x="832104" y="12191"/>
                </a:lnTo>
                <a:lnTo>
                  <a:pt x="824483" y="15239"/>
                </a:lnTo>
                <a:lnTo>
                  <a:pt x="832104" y="22930"/>
                </a:lnTo>
                <a:lnTo>
                  <a:pt x="832104" y="89915"/>
                </a:lnTo>
                <a:lnTo>
                  <a:pt x="827531" y="89915"/>
                </a:lnTo>
                <a:lnTo>
                  <a:pt x="822960" y="94487"/>
                </a:lnTo>
                <a:close/>
              </a:path>
              <a:path w="1000125" h="355600">
                <a:moveTo>
                  <a:pt x="832104" y="22930"/>
                </a:moveTo>
                <a:lnTo>
                  <a:pt x="824483" y="15239"/>
                </a:lnTo>
                <a:lnTo>
                  <a:pt x="832104" y="12191"/>
                </a:lnTo>
                <a:lnTo>
                  <a:pt x="832104" y="22930"/>
                </a:lnTo>
                <a:close/>
              </a:path>
              <a:path w="1000125" h="355600">
                <a:moveTo>
                  <a:pt x="985300" y="177545"/>
                </a:moveTo>
                <a:lnTo>
                  <a:pt x="832104" y="22930"/>
                </a:lnTo>
                <a:lnTo>
                  <a:pt x="832104" y="12191"/>
                </a:lnTo>
                <a:lnTo>
                  <a:pt x="835047" y="12191"/>
                </a:lnTo>
                <a:lnTo>
                  <a:pt x="995211" y="173735"/>
                </a:lnTo>
                <a:lnTo>
                  <a:pt x="989075" y="173735"/>
                </a:lnTo>
                <a:lnTo>
                  <a:pt x="985300" y="177545"/>
                </a:lnTo>
                <a:close/>
              </a:path>
              <a:path w="1000125" h="355600">
                <a:moveTo>
                  <a:pt x="822960" y="265175"/>
                </a:moveTo>
                <a:lnTo>
                  <a:pt x="0" y="265175"/>
                </a:lnTo>
                <a:lnTo>
                  <a:pt x="0" y="89915"/>
                </a:lnTo>
                <a:lnTo>
                  <a:pt x="822960" y="89915"/>
                </a:lnTo>
                <a:lnTo>
                  <a:pt x="822960" y="94487"/>
                </a:lnTo>
                <a:lnTo>
                  <a:pt x="9144" y="94487"/>
                </a:lnTo>
                <a:lnTo>
                  <a:pt x="4572" y="99059"/>
                </a:lnTo>
                <a:lnTo>
                  <a:pt x="9144" y="99059"/>
                </a:lnTo>
                <a:lnTo>
                  <a:pt x="9144" y="256032"/>
                </a:lnTo>
                <a:lnTo>
                  <a:pt x="4572" y="256032"/>
                </a:lnTo>
                <a:lnTo>
                  <a:pt x="9144" y="260603"/>
                </a:lnTo>
                <a:lnTo>
                  <a:pt x="822960" y="260603"/>
                </a:lnTo>
                <a:lnTo>
                  <a:pt x="822960" y="265175"/>
                </a:lnTo>
                <a:close/>
              </a:path>
              <a:path w="1000125" h="355600">
                <a:moveTo>
                  <a:pt x="832104" y="99059"/>
                </a:moveTo>
                <a:lnTo>
                  <a:pt x="9144" y="99059"/>
                </a:lnTo>
                <a:lnTo>
                  <a:pt x="9144" y="94487"/>
                </a:lnTo>
                <a:lnTo>
                  <a:pt x="822960" y="94487"/>
                </a:lnTo>
                <a:lnTo>
                  <a:pt x="827531" y="89915"/>
                </a:lnTo>
                <a:lnTo>
                  <a:pt x="832104" y="89915"/>
                </a:lnTo>
                <a:lnTo>
                  <a:pt x="832104" y="99059"/>
                </a:lnTo>
                <a:close/>
              </a:path>
              <a:path w="1000125" h="355600">
                <a:moveTo>
                  <a:pt x="9144" y="99059"/>
                </a:moveTo>
                <a:lnTo>
                  <a:pt x="4572" y="99059"/>
                </a:lnTo>
                <a:lnTo>
                  <a:pt x="9144" y="94487"/>
                </a:lnTo>
                <a:lnTo>
                  <a:pt x="9144" y="99059"/>
                </a:lnTo>
                <a:close/>
              </a:path>
              <a:path w="1000125" h="355600">
                <a:moveTo>
                  <a:pt x="989075" y="181355"/>
                </a:moveTo>
                <a:lnTo>
                  <a:pt x="985300" y="177545"/>
                </a:lnTo>
                <a:lnTo>
                  <a:pt x="989075" y="173735"/>
                </a:lnTo>
                <a:lnTo>
                  <a:pt x="989075" y="181355"/>
                </a:lnTo>
                <a:close/>
              </a:path>
              <a:path w="1000125" h="355600">
                <a:moveTo>
                  <a:pt x="996695" y="181355"/>
                </a:moveTo>
                <a:lnTo>
                  <a:pt x="989075" y="181355"/>
                </a:lnTo>
                <a:lnTo>
                  <a:pt x="989075" y="173735"/>
                </a:lnTo>
                <a:lnTo>
                  <a:pt x="995211" y="173735"/>
                </a:lnTo>
                <a:lnTo>
                  <a:pt x="999743" y="178307"/>
                </a:lnTo>
                <a:lnTo>
                  <a:pt x="996695" y="181355"/>
                </a:lnTo>
                <a:close/>
              </a:path>
              <a:path w="1000125" h="355600">
                <a:moveTo>
                  <a:pt x="835152" y="342899"/>
                </a:moveTo>
                <a:lnTo>
                  <a:pt x="832104" y="342899"/>
                </a:lnTo>
                <a:lnTo>
                  <a:pt x="832104" y="332161"/>
                </a:lnTo>
                <a:lnTo>
                  <a:pt x="985300" y="177545"/>
                </a:lnTo>
                <a:lnTo>
                  <a:pt x="989075" y="181355"/>
                </a:lnTo>
                <a:lnTo>
                  <a:pt x="996695" y="181355"/>
                </a:lnTo>
                <a:lnTo>
                  <a:pt x="835152" y="342899"/>
                </a:lnTo>
                <a:close/>
              </a:path>
              <a:path w="1000125" h="355600">
                <a:moveTo>
                  <a:pt x="9144" y="260603"/>
                </a:moveTo>
                <a:lnTo>
                  <a:pt x="4572" y="256032"/>
                </a:lnTo>
                <a:lnTo>
                  <a:pt x="9144" y="256032"/>
                </a:lnTo>
                <a:lnTo>
                  <a:pt x="9144" y="260603"/>
                </a:lnTo>
                <a:close/>
              </a:path>
              <a:path w="1000125" h="355600">
                <a:moveTo>
                  <a:pt x="832104" y="265175"/>
                </a:moveTo>
                <a:lnTo>
                  <a:pt x="827531" y="265175"/>
                </a:lnTo>
                <a:lnTo>
                  <a:pt x="822960" y="260603"/>
                </a:lnTo>
                <a:lnTo>
                  <a:pt x="9144" y="260603"/>
                </a:lnTo>
                <a:lnTo>
                  <a:pt x="9144" y="256032"/>
                </a:lnTo>
                <a:lnTo>
                  <a:pt x="832104" y="256032"/>
                </a:lnTo>
                <a:lnTo>
                  <a:pt x="832104" y="265175"/>
                </a:lnTo>
                <a:close/>
              </a:path>
              <a:path w="1000125" h="355600">
                <a:moveTo>
                  <a:pt x="822960" y="355091"/>
                </a:moveTo>
                <a:lnTo>
                  <a:pt x="822960" y="260603"/>
                </a:lnTo>
                <a:lnTo>
                  <a:pt x="827531" y="265175"/>
                </a:lnTo>
                <a:lnTo>
                  <a:pt x="832104" y="265175"/>
                </a:lnTo>
                <a:lnTo>
                  <a:pt x="832104" y="332161"/>
                </a:lnTo>
                <a:lnTo>
                  <a:pt x="824483" y="339851"/>
                </a:lnTo>
                <a:lnTo>
                  <a:pt x="832104" y="342899"/>
                </a:lnTo>
                <a:lnTo>
                  <a:pt x="835152" y="342899"/>
                </a:lnTo>
                <a:lnTo>
                  <a:pt x="822960" y="355091"/>
                </a:lnTo>
                <a:close/>
              </a:path>
              <a:path w="1000125" h="355600">
                <a:moveTo>
                  <a:pt x="832104" y="342899"/>
                </a:moveTo>
                <a:lnTo>
                  <a:pt x="824483" y="339851"/>
                </a:lnTo>
                <a:lnTo>
                  <a:pt x="832104" y="332161"/>
                </a:lnTo>
                <a:lnTo>
                  <a:pt x="832104" y="34289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700796" y="3739891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差模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8670" y="5495463"/>
            <a:ext cx="105156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Palatino Linotype"/>
                <a:cs typeface="Palatino Linotype"/>
              </a:rPr>
              <a:t>b1</a:t>
            </a:r>
            <a:r>
              <a:rPr dirty="0" sz="2400" spc="40">
                <a:latin typeface="Palatino Linotype"/>
                <a:cs typeface="Palatino Linotype"/>
              </a:rPr>
              <a:t>= </a:t>
            </a:r>
            <a:r>
              <a:rPr dirty="0" sz="2400">
                <a:latin typeface="Palatino Linotype"/>
                <a:cs typeface="Palatino Linotype"/>
              </a:rPr>
              <a:t>-</a:t>
            </a:r>
            <a:r>
              <a:rPr dirty="0" sz="2400" spc="-145">
                <a:latin typeface="Palatino Linotype"/>
                <a:cs typeface="Palatino Linotype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Palatino Linotype"/>
                <a:cs typeface="Palatino Linotype"/>
              </a:rPr>
              <a:t>b2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10473" y="4797610"/>
            <a:ext cx="1944370" cy="111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Palatino Linotype"/>
                <a:cs typeface="Palatino Linotype"/>
              </a:rPr>
              <a:t>1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-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Palatino Linotype"/>
                <a:cs typeface="Palatino Linotype"/>
              </a:rPr>
              <a:t>2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80">
                <a:latin typeface="Times New Roman"/>
                <a:cs typeface="Times New Roman"/>
              </a:rPr>
              <a:t>v</a:t>
            </a:r>
            <a:r>
              <a:rPr dirty="0" baseline="-20833" sz="2400" spc="-120">
                <a:latin typeface="Palatino Linotype"/>
                <a:cs typeface="Palatino Linotype"/>
              </a:rPr>
              <a:t>id </a:t>
            </a:r>
            <a:r>
              <a:rPr dirty="0" sz="2400" spc="-100">
                <a:latin typeface="Palatino Linotype"/>
                <a:cs typeface="Palatino Linotype"/>
              </a:rPr>
              <a:t>/</a:t>
            </a:r>
            <a:r>
              <a:rPr dirty="0" sz="2400" spc="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250">
              <a:latin typeface="Times New Roman"/>
              <a:cs typeface="Times New Roman"/>
            </a:endParaRPr>
          </a:p>
          <a:p>
            <a:pPr marL="635635">
              <a:lnSpc>
                <a:spcPct val="100000"/>
              </a:lnSpc>
            </a:pP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Palatino Linotype"/>
                <a:cs typeface="Palatino Linotype"/>
              </a:rPr>
              <a:t>e1</a:t>
            </a:r>
            <a:r>
              <a:rPr dirty="0" sz="2400" spc="25">
                <a:latin typeface="Palatino Linotype"/>
                <a:cs typeface="Palatino Linotype"/>
              </a:rPr>
              <a:t>= </a:t>
            </a:r>
            <a:r>
              <a:rPr dirty="0" sz="2400">
                <a:latin typeface="Palatino Linotype"/>
                <a:cs typeface="Palatino Linotype"/>
              </a:rPr>
              <a:t>-</a:t>
            </a:r>
            <a:r>
              <a:rPr dirty="0" sz="2400" spc="-13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</a:t>
            </a:r>
            <a:r>
              <a:rPr dirty="0" baseline="-20833" sz="2400" spc="-37">
                <a:latin typeface="Palatino Linotype"/>
                <a:cs typeface="Palatino Linotype"/>
              </a:rPr>
              <a:t>e2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26864" y="5650992"/>
            <a:ext cx="330835" cy="161925"/>
          </a:xfrm>
          <a:custGeom>
            <a:avLst/>
            <a:gdLst/>
            <a:ahLst/>
            <a:cxnLst/>
            <a:rect l="l" t="t" r="r" b="b"/>
            <a:pathLst>
              <a:path w="330835" h="161925">
                <a:moveTo>
                  <a:pt x="249935" y="161543"/>
                </a:moveTo>
                <a:lnTo>
                  <a:pt x="249935" y="120395"/>
                </a:lnTo>
                <a:lnTo>
                  <a:pt x="0" y="120395"/>
                </a:lnTo>
                <a:lnTo>
                  <a:pt x="0" y="39623"/>
                </a:lnTo>
                <a:lnTo>
                  <a:pt x="249935" y="39623"/>
                </a:lnTo>
                <a:lnTo>
                  <a:pt x="249935" y="0"/>
                </a:lnTo>
                <a:lnTo>
                  <a:pt x="330707" y="80771"/>
                </a:lnTo>
                <a:lnTo>
                  <a:pt x="249935" y="161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13147" y="5620511"/>
            <a:ext cx="363220" cy="222885"/>
          </a:xfrm>
          <a:custGeom>
            <a:avLst/>
            <a:gdLst/>
            <a:ahLst/>
            <a:cxnLst/>
            <a:rect l="l" t="t" r="r" b="b"/>
            <a:pathLst>
              <a:path w="363220" h="222885">
                <a:moveTo>
                  <a:pt x="251459" y="70104"/>
                </a:moveTo>
                <a:lnTo>
                  <a:pt x="251459" y="0"/>
                </a:lnTo>
                <a:lnTo>
                  <a:pt x="281940" y="30480"/>
                </a:lnTo>
                <a:lnTo>
                  <a:pt x="277368" y="30480"/>
                </a:lnTo>
                <a:lnTo>
                  <a:pt x="254507" y="39624"/>
                </a:lnTo>
                <a:lnTo>
                  <a:pt x="272795" y="57912"/>
                </a:lnTo>
                <a:lnTo>
                  <a:pt x="263652" y="57912"/>
                </a:lnTo>
                <a:lnTo>
                  <a:pt x="251459" y="70104"/>
                </a:lnTo>
                <a:close/>
              </a:path>
              <a:path w="363220" h="222885">
                <a:moveTo>
                  <a:pt x="277368" y="62484"/>
                </a:moveTo>
                <a:lnTo>
                  <a:pt x="254507" y="39624"/>
                </a:lnTo>
                <a:lnTo>
                  <a:pt x="277368" y="30480"/>
                </a:lnTo>
                <a:lnTo>
                  <a:pt x="277368" y="62484"/>
                </a:lnTo>
                <a:close/>
              </a:path>
              <a:path w="363220" h="222885">
                <a:moveTo>
                  <a:pt x="326136" y="111252"/>
                </a:moveTo>
                <a:lnTo>
                  <a:pt x="277368" y="62484"/>
                </a:lnTo>
                <a:lnTo>
                  <a:pt x="277368" y="30480"/>
                </a:lnTo>
                <a:lnTo>
                  <a:pt x="281940" y="30480"/>
                </a:lnTo>
                <a:lnTo>
                  <a:pt x="353568" y="102108"/>
                </a:lnTo>
                <a:lnTo>
                  <a:pt x="335280" y="102108"/>
                </a:lnTo>
                <a:lnTo>
                  <a:pt x="326136" y="111252"/>
                </a:lnTo>
                <a:close/>
              </a:path>
              <a:path w="363220" h="222885">
                <a:moveTo>
                  <a:pt x="251459" y="164592"/>
                </a:moveTo>
                <a:lnTo>
                  <a:pt x="0" y="164592"/>
                </a:lnTo>
                <a:lnTo>
                  <a:pt x="0" y="57912"/>
                </a:lnTo>
                <a:lnTo>
                  <a:pt x="251459" y="57912"/>
                </a:lnTo>
                <a:lnTo>
                  <a:pt x="251459" y="70104"/>
                </a:lnTo>
                <a:lnTo>
                  <a:pt x="25908" y="70104"/>
                </a:lnTo>
                <a:lnTo>
                  <a:pt x="13716" y="83820"/>
                </a:lnTo>
                <a:lnTo>
                  <a:pt x="25908" y="83820"/>
                </a:lnTo>
                <a:lnTo>
                  <a:pt x="25908" y="138684"/>
                </a:lnTo>
                <a:lnTo>
                  <a:pt x="13716" y="138684"/>
                </a:lnTo>
                <a:lnTo>
                  <a:pt x="25908" y="150876"/>
                </a:lnTo>
                <a:lnTo>
                  <a:pt x="251459" y="150876"/>
                </a:lnTo>
                <a:lnTo>
                  <a:pt x="251459" y="164592"/>
                </a:lnTo>
                <a:close/>
              </a:path>
              <a:path w="363220" h="222885">
                <a:moveTo>
                  <a:pt x="277368" y="83820"/>
                </a:moveTo>
                <a:lnTo>
                  <a:pt x="25908" y="83820"/>
                </a:lnTo>
                <a:lnTo>
                  <a:pt x="25908" y="70104"/>
                </a:lnTo>
                <a:lnTo>
                  <a:pt x="251459" y="70104"/>
                </a:lnTo>
                <a:lnTo>
                  <a:pt x="263652" y="57912"/>
                </a:lnTo>
                <a:lnTo>
                  <a:pt x="272795" y="57912"/>
                </a:lnTo>
                <a:lnTo>
                  <a:pt x="277368" y="62484"/>
                </a:lnTo>
                <a:lnTo>
                  <a:pt x="277368" y="83820"/>
                </a:lnTo>
                <a:close/>
              </a:path>
              <a:path w="363220" h="222885">
                <a:moveTo>
                  <a:pt x="25908" y="83820"/>
                </a:moveTo>
                <a:lnTo>
                  <a:pt x="13716" y="83820"/>
                </a:lnTo>
                <a:lnTo>
                  <a:pt x="25908" y="70104"/>
                </a:lnTo>
                <a:lnTo>
                  <a:pt x="25908" y="83820"/>
                </a:lnTo>
                <a:close/>
              </a:path>
              <a:path w="363220" h="222885">
                <a:moveTo>
                  <a:pt x="335280" y="120396"/>
                </a:moveTo>
                <a:lnTo>
                  <a:pt x="326136" y="111252"/>
                </a:lnTo>
                <a:lnTo>
                  <a:pt x="335280" y="102108"/>
                </a:lnTo>
                <a:lnTo>
                  <a:pt x="335280" y="120396"/>
                </a:lnTo>
                <a:close/>
              </a:path>
              <a:path w="363220" h="222885">
                <a:moveTo>
                  <a:pt x="353568" y="120396"/>
                </a:moveTo>
                <a:lnTo>
                  <a:pt x="335280" y="120396"/>
                </a:lnTo>
                <a:lnTo>
                  <a:pt x="335280" y="102108"/>
                </a:lnTo>
                <a:lnTo>
                  <a:pt x="353568" y="102108"/>
                </a:lnTo>
                <a:lnTo>
                  <a:pt x="362712" y="111252"/>
                </a:lnTo>
                <a:lnTo>
                  <a:pt x="353568" y="120396"/>
                </a:lnTo>
                <a:close/>
              </a:path>
              <a:path w="363220" h="222885">
                <a:moveTo>
                  <a:pt x="281940" y="192024"/>
                </a:moveTo>
                <a:lnTo>
                  <a:pt x="277368" y="192024"/>
                </a:lnTo>
                <a:lnTo>
                  <a:pt x="277368" y="160019"/>
                </a:lnTo>
                <a:lnTo>
                  <a:pt x="326136" y="111252"/>
                </a:lnTo>
                <a:lnTo>
                  <a:pt x="335280" y="120396"/>
                </a:lnTo>
                <a:lnTo>
                  <a:pt x="353568" y="120396"/>
                </a:lnTo>
                <a:lnTo>
                  <a:pt x="281940" y="192024"/>
                </a:lnTo>
                <a:close/>
              </a:path>
              <a:path w="363220" h="222885">
                <a:moveTo>
                  <a:pt x="25908" y="150876"/>
                </a:moveTo>
                <a:lnTo>
                  <a:pt x="13716" y="138684"/>
                </a:lnTo>
                <a:lnTo>
                  <a:pt x="25908" y="138684"/>
                </a:lnTo>
                <a:lnTo>
                  <a:pt x="25908" y="150876"/>
                </a:lnTo>
                <a:close/>
              </a:path>
              <a:path w="363220" h="222885">
                <a:moveTo>
                  <a:pt x="272795" y="164592"/>
                </a:moveTo>
                <a:lnTo>
                  <a:pt x="263652" y="164592"/>
                </a:lnTo>
                <a:lnTo>
                  <a:pt x="251459" y="150876"/>
                </a:lnTo>
                <a:lnTo>
                  <a:pt x="25908" y="150876"/>
                </a:lnTo>
                <a:lnTo>
                  <a:pt x="25908" y="138684"/>
                </a:lnTo>
                <a:lnTo>
                  <a:pt x="277368" y="138684"/>
                </a:lnTo>
                <a:lnTo>
                  <a:pt x="277368" y="160019"/>
                </a:lnTo>
                <a:lnTo>
                  <a:pt x="272795" y="164592"/>
                </a:lnTo>
                <a:close/>
              </a:path>
              <a:path w="363220" h="222885">
                <a:moveTo>
                  <a:pt x="251459" y="222504"/>
                </a:moveTo>
                <a:lnTo>
                  <a:pt x="251459" y="150876"/>
                </a:lnTo>
                <a:lnTo>
                  <a:pt x="263652" y="164592"/>
                </a:lnTo>
                <a:lnTo>
                  <a:pt x="272795" y="164592"/>
                </a:lnTo>
                <a:lnTo>
                  <a:pt x="254507" y="182880"/>
                </a:lnTo>
                <a:lnTo>
                  <a:pt x="277368" y="192024"/>
                </a:lnTo>
                <a:lnTo>
                  <a:pt x="281940" y="192024"/>
                </a:lnTo>
                <a:lnTo>
                  <a:pt x="251459" y="222504"/>
                </a:lnTo>
                <a:close/>
              </a:path>
              <a:path w="363220" h="222885">
                <a:moveTo>
                  <a:pt x="277368" y="192024"/>
                </a:moveTo>
                <a:lnTo>
                  <a:pt x="254507" y="182880"/>
                </a:lnTo>
                <a:lnTo>
                  <a:pt x="277368" y="160019"/>
                </a:lnTo>
                <a:lnTo>
                  <a:pt x="277368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17207" y="5622035"/>
            <a:ext cx="332740" cy="161925"/>
          </a:xfrm>
          <a:custGeom>
            <a:avLst/>
            <a:gdLst/>
            <a:ahLst/>
            <a:cxnLst/>
            <a:rect l="l" t="t" r="r" b="b"/>
            <a:pathLst>
              <a:path w="332740" h="161925">
                <a:moveTo>
                  <a:pt x="251460" y="161544"/>
                </a:moveTo>
                <a:lnTo>
                  <a:pt x="251460" y="120396"/>
                </a:lnTo>
                <a:lnTo>
                  <a:pt x="0" y="120396"/>
                </a:lnTo>
                <a:lnTo>
                  <a:pt x="0" y="41148"/>
                </a:lnTo>
                <a:lnTo>
                  <a:pt x="251460" y="41148"/>
                </a:lnTo>
                <a:lnTo>
                  <a:pt x="251460" y="0"/>
                </a:lnTo>
                <a:lnTo>
                  <a:pt x="332232" y="80771"/>
                </a:lnTo>
                <a:lnTo>
                  <a:pt x="251460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05016" y="5591555"/>
            <a:ext cx="363220" cy="222885"/>
          </a:xfrm>
          <a:custGeom>
            <a:avLst/>
            <a:gdLst/>
            <a:ahLst/>
            <a:cxnLst/>
            <a:rect l="l" t="t" r="r" b="b"/>
            <a:pathLst>
              <a:path w="363220" h="222885">
                <a:moveTo>
                  <a:pt x="251459" y="71628"/>
                </a:moveTo>
                <a:lnTo>
                  <a:pt x="251459" y="0"/>
                </a:lnTo>
                <a:lnTo>
                  <a:pt x="281940" y="30480"/>
                </a:lnTo>
                <a:lnTo>
                  <a:pt x="275843" y="30480"/>
                </a:lnTo>
                <a:lnTo>
                  <a:pt x="254507" y="39624"/>
                </a:lnTo>
                <a:lnTo>
                  <a:pt x="272795" y="57912"/>
                </a:lnTo>
                <a:lnTo>
                  <a:pt x="263652" y="57912"/>
                </a:lnTo>
                <a:lnTo>
                  <a:pt x="251459" y="71628"/>
                </a:lnTo>
                <a:close/>
              </a:path>
              <a:path w="363220" h="222885">
                <a:moveTo>
                  <a:pt x="275843" y="60959"/>
                </a:moveTo>
                <a:lnTo>
                  <a:pt x="254507" y="39624"/>
                </a:lnTo>
                <a:lnTo>
                  <a:pt x="275843" y="30480"/>
                </a:lnTo>
                <a:lnTo>
                  <a:pt x="275843" y="60959"/>
                </a:lnTo>
                <a:close/>
              </a:path>
              <a:path w="363220" h="222885">
                <a:moveTo>
                  <a:pt x="326136" y="111252"/>
                </a:moveTo>
                <a:lnTo>
                  <a:pt x="275843" y="60959"/>
                </a:lnTo>
                <a:lnTo>
                  <a:pt x="275843" y="30480"/>
                </a:lnTo>
                <a:lnTo>
                  <a:pt x="281940" y="30480"/>
                </a:lnTo>
                <a:lnTo>
                  <a:pt x="353568" y="102108"/>
                </a:lnTo>
                <a:lnTo>
                  <a:pt x="335280" y="102108"/>
                </a:lnTo>
                <a:lnTo>
                  <a:pt x="326136" y="111252"/>
                </a:lnTo>
                <a:close/>
              </a:path>
              <a:path w="363220" h="222885">
                <a:moveTo>
                  <a:pt x="251459" y="164592"/>
                </a:moveTo>
                <a:lnTo>
                  <a:pt x="0" y="164592"/>
                </a:lnTo>
                <a:lnTo>
                  <a:pt x="0" y="57912"/>
                </a:lnTo>
                <a:lnTo>
                  <a:pt x="251459" y="57912"/>
                </a:lnTo>
                <a:lnTo>
                  <a:pt x="251459" y="71628"/>
                </a:lnTo>
                <a:lnTo>
                  <a:pt x="25908" y="71628"/>
                </a:lnTo>
                <a:lnTo>
                  <a:pt x="12192" y="83820"/>
                </a:lnTo>
                <a:lnTo>
                  <a:pt x="25908" y="83820"/>
                </a:lnTo>
                <a:lnTo>
                  <a:pt x="25908" y="138684"/>
                </a:lnTo>
                <a:lnTo>
                  <a:pt x="12192" y="138684"/>
                </a:lnTo>
                <a:lnTo>
                  <a:pt x="25908" y="150876"/>
                </a:lnTo>
                <a:lnTo>
                  <a:pt x="251459" y="150876"/>
                </a:lnTo>
                <a:lnTo>
                  <a:pt x="251459" y="164592"/>
                </a:lnTo>
                <a:close/>
              </a:path>
              <a:path w="363220" h="222885">
                <a:moveTo>
                  <a:pt x="275843" y="83820"/>
                </a:moveTo>
                <a:lnTo>
                  <a:pt x="25908" y="83820"/>
                </a:lnTo>
                <a:lnTo>
                  <a:pt x="25908" y="71628"/>
                </a:lnTo>
                <a:lnTo>
                  <a:pt x="251459" y="71628"/>
                </a:lnTo>
                <a:lnTo>
                  <a:pt x="263652" y="57912"/>
                </a:lnTo>
                <a:lnTo>
                  <a:pt x="272795" y="57912"/>
                </a:lnTo>
                <a:lnTo>
                  <a:pt x="275843" y="60959"/>
                </a:lnTo>
                <a:lnTo>
                  <a:pt x="275843" y="83820"/>
                </a:lnTo>
                <a:close/>
              </a:path>
              <a:path w="363220" h="222885">
                <a:moveTo>
                  <a:pt x="25908" y="83820"/>
                </a:moveTo>
                <a:lnTo>
                  <a:pt x="12192" y="83820"/>
                </a:lnTo>
                <a:lnTo>
                  <a:pt x="25908" y="71628"/>
                </a:lnTo>
                <a:lnTo>
                  <a:pt x="25908" y="83820"/>
                </a:lnTo>
                <a:close/>
              </a:path>
              <a:path w="363220" h="222885">
                <a:moveTo>
                  <a:pt x="335280" y="120396"/>
                </a:moveTo>
                <a:lnTo>
                  <a:pt x="326136" y="111252"/>
                </a:lnTo>
                <a:lnTo>
                  <a:pt x="335280" y="102108"/>
                </a:lnTo>
                <a:lnTo>
                  <a:pt x="335280" y="120396"/>
                </a:lnTo>
                <a:close/>
              </a:path>
              <a:path w="363220" h="222885">
                <a:moveTo>
                  <a:pt x="353568" y="120396"/>
                </a:moveTo>
                <a:lnTo>
                  <a:pt x="335280" y="120396"/>
                </a:lnTo>
                <a:lnTo>
                  <a:pt x="335280" y="102108"/>
                </a:lnTo>
                <a:lnTo>
                  <a:pt x="353568" y="102108"/>
                </a:lnTo>
                <a:lnTo>
                  <a:pt x="362712" y="111252"/>
                </a:lnTo>
                <a:lnTo>
                  <a:pt x="353568" y="120396"/>
                </a:lnTo>
                <a:close/>
              </a:path>
              <a:path w="363220" h="222885">
                <a:moveTo>
                  <a:pt x="281940" y="192024"/>
                </a:moveTo>
                <a:lnTo>
                  <a:pt x="275843" y="192024"/>
                </a:lnTo>
                <a:lnTo>
                  <a:pt x="275843" y="161544"/>
                </a:lnTo>
                <a:lnTo>
                  <a:pt x="326136" y="111252"/>
                </a:lnTo>
                <a:lnTo>
                  <a:pt x="335280" y="120396"/>
                </a:lnTo>
                <a:lnTo>
                  <a:pt x="353568" y="120396"/>
                </a:lnTo>
                <a:lnTo>
                  <a:pt x="281940" y="192024"/>
                </a:lnTo>
                <a:close/>
              </a:path>
              <a:path w="363220" h="222885">
                <a:moveTo>
                  <a:pt x="25908" y="150876"/>
                </a:moveTo>
                <a:lnTo>
                  <a:pt x="12192" y="138684"/>
                </a:lnTo>
                <a:lnTo>
                  <a:pt x="25908" y="138684"/>
                </a:lnTo>
                <a:lnTo>
                  <a:pt x="25908" y="150876"/>
                </a:lnTo>
                <a:close/>
              </a:path>
              <a:path w="363220" h="222885">
                <a:moveTo>
                  <a:pt x="272795" y="164592"/>
                </a:moveTo>
                <a:lnTo>
                  <a:pt x="263652" y="164592"/>
                </a:lnTo>
                <a:lnTo>
                  <a:pt x="251459" y="150876"/>
                </a:lnTo>
                <a:lnTo>
                  <a:pt x="25908" y="150876"/>
                </a:lnTo>
                <a:lnTo>
                  <a:pt x="25908" y="138684"/>
                </a:lnTo>
                <a:lnTo>
                  <a:pt x="275843" y="138684"/>
                </a:lnTo>
                <a:lnTo>
                  <a:pt x="275843" y="161544"/>
                </a:lnTo>
                <a:lnTo>
                  <a:pt x="272795" y="164592"/>
                </a:lnTo>
                <a:close/>
              </a:path>
              <a:path w="363220" h="222885">
                <a:moveTo>
                  <a:pt x="251459" y="222504"/>
                </a:moveTo>
                <a:lnTo>
                  <a:pt x="251459" y="150876"/>
                </a:lnTo>
                <a:lnTo>
                  <a:pt x="263652" y="164592"/>
                </a:lnTo>
                <a:lnTo>
                  <a:pt x="272795" y="164592"/>
                </a:lnTo>
                <a:lnTo>
                  <a:pt x="254507" y="182880"/>
                </a:lnTo>
                <a:lnTo>
                  <a:pt x="275843" y="192024"/>
                </a:lnTo>
                <a:lnTo>
                  <a:pt x="281940" y="192024"/>
                </a:lnTo>
                <a:lnTo>
                  <a:pt x="251459" y="222504"/>
                </a:lnTo>
                <a:close/>
              </a:path>
              <a:path w="363220" h="222885">
                <a:moveTo>
                  <a:pt x="275843" y="192024"/>
                </a:moveTo>
                <a:lnTo>
                  <a:pt x="254507" y="182880"/>
                </a:lnTo>
                <a:lnTo>
                  <a:pt x="275843" y="161544"/>
                </a:lnTo>
                <a:lnTo>
                  <a:pt x="275843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13776" y="5597652"/>
            <a:ext cx="332740" cy="161925"/>
          </a:xfrm>
          <a:custGeom>
            <a:avLst/>
            <a:gdLst/>
            <a:ahLst/>
            <a:cxnLst/>
            <a:rect l="l" t="t" r="r" b="b"/>
            <a:pathLst>
              <a:path w="332740" h="161925">
                <a:moveTo>
                  <a:pt x="251459" y="161544"/>
                </a:moveTo>
                <a:lnTo>
                  <a:pt x="251459" y="121919"/>
                </a:lnTo>
                <a:lnTo>
                  <a:pt x="0" y="121919"/>
                </a:lnTo>
                <a:lnTo>
                  <a:pt x="0" y="41148"/>
                </a:lnTo>
                <a:lnTo>
                  <a:pt x="251459" y="41148"/>
                </a:lnTo>
                <a:lnTo>
                  <a:pt x="251459" y="0"/>
                </a:lnTo>
                <a:lnTo>
                  <a:pt x="332231" y="80771"/>
                </a:lnTo>
                <a:lnTo>
                  <a:pt x="251459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01583" y="5567171"/>
            <a:ext cx="363220" cy="222885"/>
          </a:xfrm>
          <a:custGeom>
            <a:avLst/>
            <a:gdLst/>
            <a:ahLst/>
            <a:cxnLst/>
            <a:rect l="l" t="t" r="r" b="b"/>
            <a:pathLst>
              <a:path w="363220" h="222885">
                <a:moveTo>
                  <a:pt x="251459" y="71628"/>
                </a:moveTo>
                <a:lnTo>
                  <a:pt x="251459" y="0"/>
                </a:lnTo>
                <a:lnTo>
                  <a:pt x="281940" y="30480"/>
                </a:lnTo>
                <a:lnTo>
                  <a:pt x="275843" y="30480"/>
                </a:lnTo>
                <a:lnTo>
                  <a:pt x="254507" y="39624"/>
                </a:lnTo>
                <a:lnTo>
                  <a:pt x="274319" y="59436"/>
                </a:lnTo>
                <a:lnTo>
                  <a:pt x="263652" y="59436"/>
                </a:lnTo>
                <a:lnTo>
                  <a:pt x="251459" y="71628"/>
                </a:lnTo>
                <a:close/>
              </a:path>
              <a:path w="363220" h="222885">
                <a:moveTo>
                  <a:pt x="275843" y="60959"/>
                </a:moveTo>
                <a:lnTo>
                  <a:pt x="254507" y="39624"/>
                </a:lnTo>
                <a:lnTo>
                  <a:pt x="275843" y="30480"/>
                </a:lnTo>
                <a:lnTo>
                  <a:pt x="275843" y="60959"/>
                </a:lnTo>
                <a:close/>
              </a:path>
              <a:path w="363220" h="222885">
                <a:moveTo>
                  <a:pt x="326136" y="111252"/>
                </a:moveTo>
                <a:lnTo>
                  <a:pt x="275843" y="60959"/>
                </a:lnTo>
                <a:lnTo>
                  <a:pt x="275843" y="30480"/>
                </a:lnTo>
                <a:lnTo>
                  <a:pt x="281940" y="30480"/>
                </a:lnTo>
                <a:lnTo>
                  <a:pt x="353568" y="102108"/>
                </a:lnTo>
                <a:lnTo>
                  <a:pt x="335280" y="102108"/>
                </a:lnTo>
                <a:lnTo>
                  <a:pt x="326136" y="111252"/>
                </a:lnTo>
                <a:close/>
              </a:path>
              <a:path w="363220" h="222885">
                <a:moveTo>
                  <a:pt x="251459" y="164592"/>
                </a:moveTo>
                <a:lnTo>
                  <a:pt x="0" y="164592"/>
                </a:lnTo>
                <a:lnTo>
                  <a:pt x="0" y="59436"/>
                </a:lnTo>
                <a:lnTo>
                  <a:pt x="251459" y="59436"/>
                </a:lnTo>
                <a:lnTo>
                  <a:pt x="251459" y="71628"/>
                </a:lnTo>
                <a:lnTo>
                  <a:pt x="25908" y="71628"/>
                </a:lnTo>
                <a:lnTo>
                  <a:pt x="12192" y="83820"/>
                </a:lnTo>
                <a:lnTo>
                  <a:pt x="25908" y="83820"/>
                </a:lnTo>
                <a:lnTo>
                  <a:pt x="25908" y="138684"/>
                </a:lnTo>
                <a:lnTo>
                  <a:pt x="12192" y="138684"/>
                </a:lnTo>
                <a:lnTo>
                  <a:pt x="25908" y="152400"/>
                </a:lnTo>
                <a:lnTo>
                  <a:pt x="251459" y="152400"/>
                </a:lnTo>
                <a:lnTo>
                  <a:pt x="251459" y="164592"/>
                </a:lnTo>
                <a:close/>
              </a:path>
              <a:path w="363220" h="222885">
                <a:moveTo>
                  <a:pt x="275843" y="83820"/>
                </a:moveTo>
                <a:lnTo>
                  <a:pt x="25908" y="83820"/>
                </a:lnTo>
                <a:lnTo>
                  <a:pt x="25908" y="71628"/>
                </a:lnTo>
                <a:lnTo>
                  <a:pt x="251459" y="71628"/>
                </a:lnTo>
                <a:lnTo>
                  <a:pt x="263652" y="59436"/>
                </a:lnTo>
                <a:lnTo>
                  <a:pt x="274319" y="59436"/>
                </a:lnTo>
                <a:lnTo>
                  <a:pt x="275843" y="60959"/>
                </a:lnTo>
                <a:lnTo>
                  <a:pt x="275843" y="83820"/>
                </a:lnTo>
                <a:close/>
              </a:path>
              <a:path w="363220" h="222885">
                <a:moveTo>
                  <a:pt x="25908" y="83820"/>
                </a:moveTo>
                <a:lnTo>
                  <a:pt x="12192" y="83820"/>
                </a:lnTo>
                <a:lnTo>
                  <a:pt x="25908" y="71628"/>
                </a:lnTo>
                <a:lnTo>
                  <a:pt x="25908" y="83820"/>
                </a:lnTo>
                <a:close/>
              </a:path>
              <a:path w="363220" h="222885">
                <a:moveTo>
                  <a:pt x="335280" y="120396"/>
                </a:moveTo>
                <a:lnTo>
                  <a:pt x="326136" y="111252"/>
                </a:lnTo>
                <a:lnTo>
                  <a:pt x="335280" y="102108"/>
                </a:lnTo>
                <a:lnTo>
                  <a:pt x="335280" y="120396"/>
                </a:lnTo>
                <a:close/>
              </a:path>
              <a:path w="363220" h="222885">
                <a:moveTo>
                  <a:pt x="353568" y="120396"/>
                </a:moveTo>
                <a:lnTo>
                  <a:pt x="335280" y="120396"/>
                </a:lnTo>
                <a:lnTo>
                  <a:pt x="335280" y="102108"/>
                </a:lnTo>
                <a:lnTo>
                  <a:pt x="353568" y="102108"/>
                </a:lnTo>
                <a:lnTo>
                  <a:pt x="362712" y="111252"/>
                </a:lnTo>
                <a:lnTo>
                  <a:pt x="353568" y="120396"/>
                </a:lnTo>
                <a:close/>
              </a:path>
              <a:path w="363220" h="222885">
                <a:moveTo>
                  <a:pt x="281940" y="192024"/>
                </a:moveTo>
                <a:lnTo>
                  <a:pt x="275843" y="192024"/>
                </a:lnTo>
                <a:lnTo>
                  <a:pt x="275843" y="161544"/>
                </a:lnTo>
                <a:lnTo>
                  <a:pt x="326136" y="111252"/>
                </a:lnTo>
                <a:lnTo>
                  <a:pt x="335280" y="120396"/>
                </a:lnTo>
                <a:lnTo>
                  <a:pt x="353568" y="120396"/>
                </a:lnTo>
                <a:lnTo>
                  <a:pt x="281940" y="192024"/>
                </a:lnTo>
                <a:close/>
              </a:path>
              <a:path w="363220" h="222885">
                <a:moveTo>
                  <a:pt x="25908" y="152400"/>
                </a:moveTo>
                <a:lnTo>
                  <a:pt x="12192" y="138684"/>
                </a:lnTo>
                <a:lnTo>
                  <a:pt x="25908" y="138684"/>
                </a:lnTo>
                <a:lnTo>
                  <a:pt x="25908" y="152400"/>
                </a:lnTo>
                <a:close/>
              </a:path>
              <a:path w="363220" h="222885">
                <a:moveTo>
                  <a:pt x="272795" y="164592"/>
                </a:moveTo>
                <a:lnTo>
                  <a:pt x="263652" y="164592"/>
                </a:lnTo>
                <a:lnTo>
                  <a:pt x="251459" y="152400"/>
                </a:lnTo>
                <a:lnTo>
                  <a:pt x="25908" y="152400"/>
                </a:lnTo>
                <a:lnTo>
                  <a:pt x="25908" y="138684"/>
                </a:lnTo>
                <a:lnTo>
                  <a:pt x="275843" y="138684"/>
                </a:lnTo>
                <a:lnTo>
                  <a:pt x="275843" y="161544"/>
                </a:lnTo>
                <a:lnTo>
                  <a:pt x="272795" y="164592"/>
                </a:lnTo>
                <a:close/>
              </a:path>
              <a:path w="363220" h="222885">
                <a:moveTo>
                  <a:pt x="251459" y="222504"/>
                </a:moveTo>
                <a:lnTo>
                  <a:pt x="251459" y="152400"/>
                </a:lnTo>
                <a:lnTo>
                  <a:pt x="263652" y="164592"/>
                </a:lnTo>
                <a:lnTo>
                  <a:pt x="272795" y="164592"/>
                </a:lnTo>
                <a:lnTo>
                  <a:pt x="254507" y="182880"/>
                </a:lnTo>
                <a:lnTo>
                  <a:pt x="275843" y="192024"/>
                </a:lnTo>
                <a:lnTo>
                  <a:pt x="281940" y="192024"/>
                </a:lnTo>
                <a:lnTo>
                  <a:pt x="251459" y="222504"/>
                </a:lnTo>
                <a:close/>
              </a:path>
              <a:path w="363220" h="222885">
                <a:moveTo>
                  <a:pt x="275843" y="192024"/>
                </a:moveTo>
                <a:lnTo>
                  <a:pt x="254507" y="182880"/>
                </a:lnTo>
                <a:lnTo>
                  <a:pt x="275843" y="161544"/>
                </a:lnTo>
                <a:lnTo>
                  <a:pt x="275843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142206" y="6182915"/>
            <a:ext cx="1631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spc="-68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差模增益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47959" y="6412230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 h="0">
                <a:moveTo>
                  <a:pt x="0" y="0"/>
                </a:moveTo>
                <a:lnTo>
                  <a:pt x="1452752" y="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865623" y="6580123"/>
            <a:ext cx="27940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5">
                <a:latin typeface="Palatino Linotype"/>
                <a:cs typeface="Palatino Linotype"/>
              </a:rPr>
              <a:t>b</a:t>
            </a:r>
            <a:r>
              <a:rPr dirty="0" sz="1300" spc="-10">
                <a:latin typeface="Palatino Linotype"/>
                <a:cs typeface="Palatino Linotype"/>
              </a:rPr>
              <a:t>e</a:t>
            </a:r>
            <a:r>
              <a:rPr dirty="0" sz="1300">
                <a:latin typeface="Palatino Linotype"/>
                <a:cs typeface="Palatino Linotype"/>
              </a:rPr>
              <a:t>1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59327" y="6236969"/>
            <a:ext cx="448945" cy="321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35"/>
              </a:lnSpc>
            </a:pPr>
            <a:r>
              <a:rPr dirty="0" baseline="6172" sz="3375" spc="-427">
                <a:latin typeface="Times New Roman"/>
                <a:cs typeface="Times New Roman"/>
              </a:rPr>
              <a:t>A</a:t>
            </a:r>
            <a:r>
              <a:rPr dirty="0" sz="1300" spc="-95">
                <a:latin typeface="Times New Roman"/>
                <a:cs typeface="Times New Roman"/>
              </a:rPr>
              <a:t>v</a:t>
            </a:r>
            <a:r>
              <a:rPr dirty="0" sz="1300" spc="-30">
                <a:latin typeface="Palatino Linotype"/>
                <a:cs typeface="Palatino Linotype"/>
              </a:rPr>
              <a:t>d</a:t>
            </a:r>
            <a:r>
              <a:rPr dirty="0" sz="1300">
                <a:latin typeface="Palatino Linotype"/>
                <a:cs typeface="Palatino Linotype"/>
              </a:rPr>
              <a:t>1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80279" y="6424421"/>
            <a:ext cx="137795" cy="339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70"/>
              </a:lnSpc>
            </a:pPr>
            <a:r>
              <a:rPr dirty="0" sz="2250" spc="13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57547" y="5995416"/>
            <a:ext cx="14471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84" i="1">
                <a:latin typeface="Times New Roman"/>
                <a:cs typeface="Times New Roman"/>
              </a:rPr>
              <a:t></a:t>
            </a:r>
            <a:r>
              <a:rPr dirty="0" baseline="-12820" sz="1950" spc="-727">
                <a:latin typeface="Palatino Linotype"/>
                <a:cs typeface="Palatino Linotype"/>
              </a:rPr>
              <a:t>1</a:t>
            </a:r>
            <a:r>
              <a:rPr dirty="0" baseline="-12820" sz="1950" spc="-195">
                <a:latin typeface="Palatino Linotype"/>
                <a:cs typeface="Palatino Linotype"/>
              </a:rPr>
              <a:t> </a:t>
            </a:r>
            <a:r>
              <a:rPr dirty="0" sz="2250">
                <a:latin typeface="Palatino Linotype"/>
                <a:cs typeface="Palatino Linotype"/>
              </a:rPr>
              <a:t>(</a:t>
            </a:r>
            <a:r>
              <a:rPr dirty="0" sz="2250" spc="-400">
                <a:latin typeface="Palatino Linotype"/>
                <a:cs typeface="Palatino Linotype"/>
              </a:rPr>
              <a:t> </a:t>
            </a:r>
            <a:r>
              <a:rPr dirty="0" sz="2250" spc="-25">
                <a:latin typeface="Times New Roman"/>
                <a:cs typeface="Times New Roman"/>
              </a:rPr>
              <a:t>R</a:t>
            </a:r>
            <a:r>
              <a:rPr dirty="0" baseline="-12820" sz="1950" spc="-37">
                <a:latin typeface="Palatino Linotype"/>
                <a:cs typeface="Palatino Linotype"/>
              </a:rPr>
              <a:t>C1</a:t>
            </a:r>
            <a:r>
              <a:rPr dirty="0" baseline="-12820" sz="1950" spc="-52">
                <a:latin typeface="Palatino Linotype"/>
                <a:cs typeface="Palatino Linotype"/>
              </a:rPr>
              <a:t> </a:t>
            </a:r>
            <a:r>
              <a:rPr dirty="0" sz="2250" spc="-50">
                <a:latin typeface="Palatino Linotype"/>
                <a:cs typeface="Palatino Linotype"/>
              </a:rPr>
              <a:t>//</a:t>
            </a:r>
            <a:r>
              <a:rPr dirty="0" sz="2250" spc="-50">
                <a:latin typeface="Times New Roman"/>
                <a:cs typeface="Times New Roman"/>
              </a:rPr>
              <a:t>R</a:t>
            </a:r>
            <a:r>
              <a:rPr dirty="0" baseline="-12820" sz="1950" spc="-75">
                <a:latin typeface="Palatino Linotype"/>
                <a:cs typeface="Palatino Linotype"/>
              </a:rPr>
              <a:t>L</a:t>
            </a:r>
            <a:r>
              <a:rPr dirty="0" baseline="-12820" sz="1950" spc="-44">
                <a:latin typeface="Palatino Linotype"/>
                <a:cs typeface="Palatino Linotype"/>
              </a:rPr>
              <a:t> </a:t>
            </a:r>
            <a:r>
              <a:rPr dirty="0" sz="2250">
                <a:latin typeface="Palatino Linotype"/>
                <a:cs typeface="Palatino Linotype"/>
              </a:rPr>
              <a:t>)</a:t>
            </a:r>
            <a:endParaRPr sz="2250">
              <a:latin typeface="Palatino Linotype"/>
              <a:cs typeface="Palatino Linotyp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85108" y="6203442"/>
            <a:ext cx="42164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00">
                <a:latin typeface="Times New Roman"/>
                <a:cs typeface="Times New Roman"/>
              </a:rPr>
              <a:t> </a:t>
            </a:r>
            <a:r>
              <a:rPr dirty="0" sz="2250" spc="75">
                <a:latin typeface="Times New Roman"/>
                <a:cs typeface="Times New Roman"/>
              </a:rPr>
              <a:t> </a:t>
            </a:r>
            <a:r>
              <a:rPr dirty="0" sz="2250" spc="-200">
                <a:latin typeface="Times New Roman"/>
                <a:cs typeface="Times New Roman"/>
              </a:rPr>
              <a:t>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74008" y="3419855"/>
            <a:ext cx="891540" cy="318770"/>
          </a:xfrm>
          <a:custGeom>
            <a:avLst/>
            <a:gdLst/>
            <a:ahLst/>
            <a:cxnLst/>
            <a:rect l="l" t="t" r="r" b="b"/>
            <a:pathLst>
              <a:path w="891539" h="318770">
                <a:moveTo>
                  <a:pt x="774191" y="129540"/>
                </a:moveTo>
                <a:lnTo>
                  <a:pt x="766572" y="124968"/>
                </a:lnTo>
                <a:lnTo>
                  <a:pt x="760476" y="120396"/>
                </a:lnTo>
                <a:lnTo>
                  <a:pt x="758951" y="111252"/>
                </a:lnTo>
                <a:lnTo>
                  <a:pt x="761999" y="105156"/>
                </a:lnTo>
                <a:lnTo>
                  <a:pt x="829056" y="0"/>
                </a:lnTo>
                <a:lnTo>
                  <a:pt x="844338" y="28956"/>
                </a:lnTo>
                <a:lnTo>
                  <a:pt x="813816" y="28956"/>
                </a:lnTo>
                <a:lnTo>
                  <a:pt x="813726" y="56388"/>
                </a:lnTo>
                <a:lnTo>
                  <a:pt x="812362" y="79572"/>
                </a:lnTo>
                <a:lnTo>
                  <a:pt x="786383" y="120396"/>
                </a:lnTo>
                <a:lnTo>
                  <a:pt x="783335" y="126492"/>
                </a:lnTo>
                <a:lnTo>
                  <a:pt x="774191" y="129540"/>
                </a:lnTo>
                <a:close/>
              </a:path>
              <a:path w="891539" h="318770">
                <a:moveTo>
                  <a:pt x="32835" y="22860"/>
                </a:moveTo>
                <a:lnTo>
                  <a:pt x="3048" y="22860"/>
                </a:lnTo>
                <a:lnTo>
                  <a:pt x="0" y="15240"/>
                </a:lnTo>
                <a:lnTo>
                  <a:pt x="25908" y="3048"/>
                </a:lnTo>
                <a:lnTo>
                  <a:pt x="28956" y="10668"/>
                </a:lnTo>
                <a:lnTo>
                  <a:pt x="32004" y="19812"/>
                </a:lnTo>
                <a:lnTo>
                  <a:pt x="32835" y="22860"/>
                </a:lnTo>
                <a:close/>
              </a:path>
              <a:path w="891539" h="318770">
                <a:moveTo>
                  <a:pt x="4572" y="28956"/>
                </a:moveTo>
                <a:lnTo>
                  <a:pt x="1524" y="21336"/>
                </a:lnTo>
                <a:lnTo>
                  <a:pt x="3048" y="22860"/>
                </a:lnTo>
                <a:lnTo>
                  <a:pt x="32835" y="22860"/>
                </a:lnTo>
                <a:lnTo>
                  <a:pt x="34082" y="27432"/>
                </a:lnTo>
                <a:lnTo>
                  <a:pt x="4572" y="27432"/>
                </a:lnTo>
                <a:lnTo>
                  <a:pt x="4572" y="28956"/>
                </a:lnTo>
                <a:close/>
              </a:path>
              <a:path w="891539" h="318770">
                <a:moveTo>
                  <a:pt x="10668" y="60960"/>
                </a:moveTo>
                <a:lnTo>
                  <a:pt x="9144" y="42672"/>
                </a:lnTo>
                <a:lnTo>
                  <a:pt x="4572" y="27432"/>
                </a:lnTo>
                <a:lnTo>
                  <a:pt x="34082" y="27432"/>
                </a:lnTo>
                <a:lnTo>
                  <a:pt x="36576" y="36576"/>
                </a:lnTo>
                <a:lnTo>
                  <a:pt x="39624" y="56388"/>
                </a:lnTo>
                <a:lnTo>
                  <a:pt x="39841" y="59436"/>
                </a:lnTo>
                <a:lnTo>
                  <a:pt x="10668" y="59436"/>
                </a:lnTo>
                <a:lnTo>
                  <a:pt x="10668" y="60960"/>
                </a:lnTo>
                <a:close/>
              </a:path>
              <a:path w="891539" h="318770">
                <a:moveTo>
                  <a:pt x="812362" y="79572"/>
                </a:moveTo>
                <a:lnTo>
                  <a:pt x="813726" y="56388"/>
                </a:lnTo>
                <a:lnTo>
                  <a:pt x="813816" y="28956"/>
                </a:lnTo>
                <a:lnTo>
                  <a:pt x="842772" y="28956"/>
                </a:lnTo>
                <a:lnTo>
                  <a:pt x="842433" y="35052"/>
                </a:lnTo>
                <a:lnTo>
                  <a:pt x="815339" y="35052"/>
                </a:lnTo>
                <a:lnTo>
                  <a:pt x="826913" y="56706"/>
                </a:lnTo>
                <a:lnTo>
                  <a:pt x="812362" y="79572"/>
                </a:lnTo>
                <a:close/>
              </a:path>
              <a:path w="891539" h="318770">
                <a:moveTo>
                  <a:pt x="874776" y="132588"/>
                </a:moveTo>
                <a:lnTo>
                  <a:pt x="865632" y="129540"/>
                </a:lnTo>
                <a:lnTo>
                  <a:pt x="862583" y="123444"/>
                </a:lnTo>
                <a:lnTo>
                  <a:pt x="841247" y="83525"/>
                </a:lnTo>
                <a:lnTo>
                  <a:pt x="841332" y="54864"/>
                </a:lnTo>
                <a:lnTo>
                  <a:pt x="842772" y="28956"/>
                </a:lnTo>
                <a:lnTo>
                  <a:pt x="844338" y="28956"/>
                </a:lnTo>
                <a:lnTo>
                  <a:pt x="886968" y="109728"/>
                </a:lnTo>
                <a:lnTo>
                  <a:pt x="891539" y="117348"/>
                </a:lnTo>
                <a:lnTo>
                  <a:pt x="888491" y="124968"/>
                </a:lnTo>
                <a:lnTo>
                  <a:pt x="880872" y="129540"/>
                </a:lnTo>
                <a:lnTo>
                  <a:pt x="874776" y="132588"/>
                </a:lnTo>
                <a:close/>
              </a:path>
              <a:path w="891539" h="318770">
                <a:moveTo>
                  <a:pt x="826913" y="56706"/>
                </a:moveTo>
                <a:lnTo>
                  <a:pt x="815339" y="35052"/>
                </a:lnTo>
                <a:lnTo>
                  <a:pt x="839724" y="36576"/>
                </a:lnTo>
                <a:lnTo>
                  <a:pt x="826913" y="56706"/>
                </a:lnTo>
                <a:close/>
              </a:path>
              <a:path w="891539" h="318770">
                <a:moveTo>
                  <a:pt x="841247" y="83525"/>
                </a:moveTo>
                <a:lnTo>
                  <a:pt x="826913" y="56706"/>
                </a:lnTo>
                <a:lnTo>
                  <a:pt x="839724" y="36576"/>
                </a:lnTo>
                <a:lnTo>
                  <a:pt x="815339" y="35052"/>
                </a:lnTo>
                <a:lnTo>
                  <a:pt x="842433" y="35052"/>
                </a:lnTo>
                <a:lnTo>
                  <a:pt x="841332" y="54864"/>
                </a:lnTo>
                <a:lnTo>
                  <a:pt x="841247" y="83525"/>
                </a:lnTo>
                <a:close/>
              </a:path>
              <a:path w="891539" h="318770">
                <a:moveTo>
                  <a:pt x="841247" y="56388"/>
                </a:moveTo>
                <a:lnTo>
                  <a:pt x="841247" y="54864"/>
                </a:lnTo>
                <a:lnTo>
                  <a:pt x="841247" y="56388"/>
                </a:lnTo>
                <a:close/>
              </a:path>
              <a:path w="891539" h="318770">
                <a:moveTo>
                  <a:pt x="838417" y="167640"/>
                </a:moveTo>
                <a:lnTo>
                  <a:pt x="809243" y="167640"/>
                </a:lnTo>
                <a:lnTo>
                  <a:pt x="810768" y="147828"/>
                </a:lnTo>
                <a:lnTo>
                  <a:pt x="812291" y="126492"/>
                </a:lnTo>
                <a:lnTo>
                  <a:pt x="812362" y="79572"/>
                </a:lnTo>
                <a:lnTo>
                  <a:pt x="826913" y="56706"/>
                </a:lnTo>
                <a:lnTo>
                  <a:pt x="841247" y="83525"/>
                </a:lnTo>
                <a:lnTo>
                  <a:pt x="841247" y="128016"/>
                </a:lnTo>
                <a:lnTo>
                  <a:pt x="838417" y="167640"/>
                </a:lnTo>
                <a:close/>
              </a:path>
              <a:path w="891539" h="318770">
                <a:moveTo>
                  <a:pt x="109728" y="318515"/>
                </a:moveTo>
                <a:lnTo>
                  <a:pt x="74676" y="300228"/>
                </a:lnTo>
                <a:lnTo>
                  <a:pt x="44196" y="265176"/>
                </a:lnTo>
                <a:lnTo>
                  <a:pt x="24384" y="211836"/>
                </a:lnTo>
                <a:lnTo>
                  <a:pt x="16764" y="166116"/>
                </a:lnTo>
                <a:lnTo>
                  <a:pt x="15240" y="143256"/>
                </a:lnTo>
                <a:lnTo>
                  <a:pt x="15240" y="121920"/>
                </a:lnTo>
                <a:lnTo>
                  <a:pt x="13716" y="99060"/>
                </a:lnTo>
                <a:lnTo>
                  <a:pt x="10668" y="59436"/>
                </a:lnTo>
                <a:lnTo>
                  <a:pt x="39841" y="59436"/>
                </a:lnTo>
                <a:lnTo>
                  <a:pt x="44196" y="120396"/>
                </a:lnTo>
                <a:lnTo>
                  <a:pt x="44196" y="141732"/>
                </a:lnTo>
                <a:lnTo>
                  <a:pt x="45720" y="164591"/>
                </a:lnTo>
                <a:lnTo>
                  <a:pt x="45923" y="164591"/>
                </a:lnTo>
                <a:lnTo>
                  <a:pt x="48768" y="185928"/>
                </a:lnTo>
                <a:lnTo>
                  <a:pt x="48985" y="185928"/>
                </a:lnTo>
                <a:lnTo>
                  <a:pt x="51816" y="205740"/>
                </a:lnTo>
                <a:lnTo>
                  <a:pt x="52251" y="205740"/>
                </a:lnTo>
                <a:lnTo>
                  <a:pt x="57912" y="225552"/>
                </a:lnTo>
                <a:lnTo>
                  <a:pt x="58347" y="225552"/>
                </a:lnTo>
                <a:lnTo>
                  <a:pt x="60960" y="234696"/>
                </a:lnTo>
                <a:lnTo>
                  <a:pt x="61467" y="234696"/>
                </a:lnTo>
                <a:lnTo>
                  <a:pt x="64008" y="242316"/>
                </a:lnTo>
                <a:lnTo>
                  <a:pt x="64770" y="242316"/>
                </a:lnTo>
                <a:lnTo>
                  <a:pt x="68580" y="249936"/>
                </a:lnTo>
                <a:lnTo>
                  <a:pt x="74676" y="257555"/>
                </a:lnTo>
                <a:lnTo>
                  <a:pt x="73152" y="257555"/>
                </a:lnTo>
                <a:lnTo>
                  <a:pt x="79248" y="265176"/>
                </a:lnTo>
                <a:lnTo>
                  <a:pt x="80467" y="265176"/>
                </a:lnTo>
                <a:lnTo>
                  <a:pt x="85344" y="271272"/>
                </a:lnTo>
                <a:lnTo>
                  <a:pt x="92964" y="277367"/>
                </a:lnTo>
                <a:lnTo>
                  <a:pt x="93268" y="277367"/>
                </a:lnTo>
                <a:lnTo>
                  <a:pt x="100584" y="283464"/>
                </a:lnTo>
                <a:lnTo>
                  <a:pt x="101346" y="283464"/>
                </a:lnTo>
                <a:lnTo>
                  <a:pt x="108204" y="288036"/>
                </a:lnTo>
                <a:lnTo>
                  <a:pt x="110871" y="288036"/>
                </a:lnTo>
                <a:lnTo>
                  <a:pt x="116118" y="291034"/>
                </a:lnTo>
                <a:lnTo>
                  <a:pt x="112776" y="291084"/>
                </a:lnTo>
                <a:lnTo>
                  <a:pt x="118872" y="292608"/>
                </a:lnTo>
                <a:lnTo>
                  <a:pt x="768858" y="292608"/>
                </a:lnTo>
                <a:lnTo>
                  <a:pt x="766572" y="294131"/>
                </a:lnTo>
                <a:lnTo>
                  <a:pt x="755903" y="298704"/>
                </a:lnTo>
                <a:lnTo>
                  <a:pt x="745235" y="304800"/>
                </a:lnTo>
                <a:lnTo>
                  <a:pt x="731520" y="310896"/>
                </a:lnTo>
                <a:lnTo>
                  <a:pt x="109728" y="318515"/>
                </a:lnTo>
                <a:close/>
              </a:path>
              <a:path w="891539" h="318770">
                <a:moveTo>
                  <a:pt x="45923" y="164591"/>
                </a:moveTo>
                <a:lnTo>
                  <a:pt x="45720" y="164591"/>
                </a:lnTo>
                <a:lnTo>
                  <a:pt x="45720" y="163067"/>
                </a:lnTo>
                <a:lnTo>
                  <a:pt x="45923" y="164591"/>
                </a:lnTo>
                <a:close/>
              </a:path>
              <a:path w="891539" h="318770">
                <a:moveTo>
                  <a:pt x="832485" y="201167"/>
                </a:moveTo>
                <a:lnTo>
                  <a:pt x="803147" y="201167"/>
                </a:lnTo>
                <a:lnTo>
                  <a:pt x="807720" y="184404"/>
                </a:lnTo>
                <a:lnTo>
                  <a:pt x="806195" y="184404"/>
                </a:lnTo>
                <a:lnTo>
                  <a:pt x="809243" y="166116"/>
                </a:lnTo>
                <a:lnTo>
                  <a:pt x="809243" y="167640"/>
                </a:lnTo>
                <a:lnTo>
                  <a:pt x="838417" y="167640"/>
                </a:lnTo>
                <a:lnTo>
                  <a:pt x="838199" y="170688"/>
                </a:lnTo>
                <a:lnTo>
                  <a:pt x="835151" y="190500"/>
                </a:lnTo>
                <a:lnTo>
                  <a:pt x="832485" y="201167"/>
                </a:lnTo>
                <a:close/>
              </a:path>
              <a:path w="891539" h="318770">
                <a:moveTo>
                  <a:pt x="48985" y="185928"/>
                </a:moveTo>
                <a:lnTo>
                  <a:pt x="48768" y="185928"/>
                </a:lnTo>
                <a:lnTo>
                  <a:pt x="48768" y="184404"/>
                </a:lnTo>
                <a:lnTo>
                  <a:pt x="48985" y="185928"/>
                </a:lnTo>
                <a:close/>
              </a:path>
              <a:path w="891539" h="318770">
                <a:moveTo>
                  <a:pt x="797051" y="216408"/>
                </a:moveTo>
                <a:lnTo>
                  <a:pt x="803147" y="199643"/>
                </a:lnTo>
                <a:lnTo>
                  <a:pt x="803147" y="201167"/>
                </a:lnTo>
                <a:lnTo>
                  <a:pt x="832485" y="201167"/>
                </a:lnTo>
                <a:lnTo>
                  <a:pt x="830580" y="208788"/>
                </a:lnTo>
                <a:lnTo>
                  <a:pt x="828548" y="214884"/>
                </a:lnTo>
                <a:lnTo>
                  <a:pt x="798576" y="214884"/>
                </a:lnTo>
                <a:lnTo>
                  <a:pt x="797051" y="216408"/>
                </a:lnTo>
                <a:close/>
              </a:path>
              <a:path w="891539" h="318770">
                <a:moveTo>
                  <a:pt x="52251" y="205740"/>
                </a:moveTo>
                <a:lnTo>
                  <a:pt x="51816" y="205740"/>
                </a:lnTo>
                <a:lnTo>
                  <a:pt x="51816" y="204216"/>
                </a:lnTo>
                <a:lnTo>
                  <a:pt x="52251" y="205740"/>
                </a:lnTo>
                <a:close/>
              </a:path>
              <a:path w="891539" h="318770">
                <a:moveTo>
                  <a:pt x="822821" y="230124"/>
                </a:moveTo>
                <a:lnTo>
                  <a:pt x="790956" y="230124"/>
                </a:lnTo>
                <a:lnTo>
                  <a:pt x="798576" y="214884"/>
                </a:lnTo>
                <a:lnTo>
                  <a:pt x="828548" y="214884"/>
                </a:lnTo>
                <a:lnTo>
                  <a:pt x="824483" y="227076"/>
                </a:lnTo>
                <a:lnTo>
                  <a:pt x="822821" y="230124"/>
                </a:lnTo>
                <a:close/>
              </a:path>
              <a:path w="891539" h="318770">
                <a:moveTo>
                  <a:pt x="58347" y="225552"/>
                </a:moveTo>
                <a:lnTo>
                  <a:pt x="57912" y="225552"/>
                </a:lnTo>
                <a:lnTo>
                  <a:pt x="57912" y="224028"/>
                </a:lnTo>
                <a:lnTo>
                  <a:pt x="58347" y="225552"/>
                </a:lnTo>
                <a:close/>
              </a:path>
              <a:path w="891539" h="318770">
                <a:moveTo>
                  <a:pt x="786383" y="236220"/>
                </a:moveTo>
                <a:lnTo>
                  <a:pt x="790956" y="228600"/>
                </a:lnTo>
                <a:lnTo>
                  <a:pt x="790956" y="230124"/>
                </a:lnTo>
                <a:lnTo>
                  <a:pt x="822821" y="230124"/>
                </a:lnTo>
                <a:lnTo>
                  <a:pt x="820327" y="234696"/>
                </a:lnTo>
                <a:lnTo>
                  <a:pt x="787908" y="234696"/>
                </a:lnTo>
                <a:lnTo>
                  <a:pt x="786383" y="236220"/>
                </a:lnTo>
                <a:close/>
              </a:path>
              <a:path w="891539" h="318770">
                <a:moveTo>
                  <a:pt x="61467" y="234696"/>
                </a:moveTo>
                <a:lnTo>
                  <a:pt x="60960" y="234696"/>
                </a:lnTo>
                <a:lnTo>
                  <a:pt x="60960" y="233172"/>
                </a:lnTo>
                <a:lnTo>
                  <a:pt x="61467" y="234696"/>
                </a:lnTo>
                <a:close/>
              </a:path>
              <a:path w="891539" h="318770">
                <a:moveTo>
                  <a:pt x="781812" y="242316"/>
                </a:moveTo>
                <a:lnTo>
                  <a:pt x="787908" y="234696"/>
                </a:lnTo>
                <a:lnTo>
                  <a:pt x="820327" y="234696"/>
                </a:lnTo>
                <a:lnTo>
                  <a:pt x="817002" y="240791"/>
                </a:lnTo>
                <a:lnTo>
                  <a:pt x="783335" y="240791"/>
                </a:lnTo>
                <a:lnTo>
                  <a:pt x="781812" y="242316"/>
                </a:lnTo>
                <a:close/>
              </a:path>
              <a:path w="891539" h="318770">
                <a:moveTo>
                  <a:pt x="64770" y="242316"/>
                </a:moveTo>
                <a:lnTo>
                  <a:pt x="64008" y="242316"/>
                </a:lnTo>
                <a:lnTo>
                  <a:pt x="64008" y="240791"/>
                </a:lnTo>
                <a:lnTo>
                  <a:pt x="64770" y="242316"/>
                </a:lnTo>
                <a:close/>
              </a:path>
              <a:path w="891539" h="318770">
                <a:moveTo>
                  <a:pt x="777239" y="248412"/>
                </a:moveTo>
                <a:lnTo>
                  <a:pt x="783335" y="240791"/>
                </a:lnTo>
                <a:lnTo>
                  <a:pt x="817002" y="240791"/>
                </a:lnTo>
                <a:lnTo>
                  <a:pt x="815339" y="243840"/>
                </a:lnTo>
                <a:lnTo>
                  <a:pt x="813511" y="246888"/>
                </a:lnTo>
                <a:lnTo>
                  <a:pt x="778764" y="246888"/>
                </a:lnTo>
                <a:lnTo>
                  <a:pt x="777239" y="248412"/>
                </a:lnTo>
                <a:close/>
              </a:path>
              <a:path w="891539" h="318770">
                <a:moveTo>
                  <a:pt x="808329" y="254508"/>
                </a:moveTo>
                <a:lnTo>
                  <a:pt x="771143" y="254508"/>
                </a:lnTo>
                <a:lnTo>
                  <a:pt x="772668" y="252984"/>
                </a:lnTo>
                <a:lnTo>
                  <a:pt x="778764" y="246888"/>
                </a:lnTo>
                <a:lnTo>
                  <a:pt x="813511" y="246888"/>
                </a:lnTo>
                <a:lnTo>
                  <a:pt x="810768" y="251460"/>
                </a:lnTo>
                <a:lnTo>
                  <a:pt x="808329" y="254508"/>
                </a:lnTo>
                <a:close/>
              </a:path>
              <a:path w="891539" h="318770">
                <a:moveTo>
                  <a:pt x="772667" y="252984"/>
                </a:moveTo>
                <a:close/>
              </a:path>
              <a:path w="891539" h="318770">
                <a:moveTo>
                  <a:pt x="799795" y="265176"/>
                </a:moveTo>
                <a:lnTo>
                  <a:pt x="758951" y="265176"/>
                </a:lnTo>
                <a:lnTo>
                  <a:pt x="766572" y="259079"/>
                </a:lnTo>
                <a:lnTo>
                  <a:pt x="765047" y="259079"/>
                </a:lnTo>
                <a:lnTo>
                  <a:pt x="772667" y="252984"/>
                </a:lnTo>
                <a:lnTo>
                  <a:pt x="771143" y="254508"/>
                </a:lnTo>
                <a:lnTo>
                  <a:pt x="808329" y="254508"/>
                </a:lnTo>
                <a:lnTo>
                  <a:pt x="799795" y="265176"/>
                </a:lnTo>
                <a:close/>
              </a:path>
              <a:path w="891539" h="318770">
                <a:moveTo>
                  <a:pt x="80467" y="265176"/>
                </a:moveTo>
                <a:lnTo>
                  <a:pt x="79248" y="265176"/>
                </a:lnTo>
                <a:lnTo>
                  <a:pt x="79248" y="263652"/>
                </a:lnTo>
                <a:lnTo>
                  <a:pt x="80467" y="265176"/>
                </a:lnTo>
                <a:close/>
              </a:path>
              <a:path w="891539" h="318770">
                <a:moveTo>
                  <a:pt x="780287" y="283464"/>
                </a:moveTo>
                <a:lnTo>
                  <a:pt x="722376" y="283464"/>
                </a:lnTo>
                <a:lnTo>
                  <a:pt x="728472" y="281940"/>
                </a:lnTo>
                <a:lnTo>
                  <a:pt x="726440" y="281940"/>
                </a:lnTo>
                <a:lnTo>
                  <a:pt x="734568" y="278891"/>
                </a:lnTo>
                <a:lnTo>
                  <a:pt x="733043" y="278891"/>
                </a:lnTo>
                <a:lnTo>
                  <a:pt x="743712" y="274320"/>
                </a:lnTo>
                <a:lnTo>
                  <a:pt x="742187" y="274320"/>
                </a:lnTo>
                <a:lnTo>
                  <a:pt x="751332" y="269748"/>
                </a:lnTo>
                <a:lnTo>
                  <a:pt x="758951" y="263652"/>
                </a:lnTo>
                <a:lnTo>
                  <a:pt x="758951" y="265176"/>
                </a:lnTo>
                <a:lnTo>
                  <a:pt x="799795" y="265176"/>
                </a:lnTo>
                <a:lnTo>
                  <a:pt x="792480" y="274320"/>
                </a:lnTo>
                <a:lnTo>
                  <a:pt x="783335" y="280416"/>
                </a:lnTo>
                <a:lnTo>
                  <a:pt x="781811" y="281940"/>
                </a:lnTo>
                <a:lnTo>
                  <a:pt x="728472" y="281940"/>
                </a:lnTo>
                <a:lnTo>
                  <a:pt x="726356" y="281971"/>
                </a:lnTo>
                <a:lnTo>
                  <a:pt x="781780" y="281971"/>
                </a:lnTo>
                <a:lnTo>
                  <a:pt x="780287" y="283464"/>
                </a:lnTo>
                <a:close/>
              </a:path>
              <a:path w="891539" h="318770">
                <a:moveTo>
                  <a:pt x="93268" y="277367"/>
                </a:moveTo>
                <a:lnTo>
                  <a:pt x="92964" y="277367"/>
                </a:lnTo>
                <a:lnTo>
                  <a:pt x="91440" y="275843"/>
                </a:lnTo>
                <a:lnTo>
                  <a:pt x="93268" y="277367"/>
                </a:lnTo>
                <a:close/>
              </a:path>
              <a:path w="891539" h="318770">
                <a:moveTo>
                  <a:pt x="101346" y="283464"/>
                </a:moveTo>
                <a:lnTo>
                  <a:pt x="100584" y="283464"/>
                </a:lnTo>
                <a:lnTo>
                  <a:pt x="99060" y="281940"/>
                </a:lnTo>
                <a:lnTo>
                  <a:pt x="101346" y="283464"/>
                </a:lnTo>
                <a:close/>
              </a:path>
              <a:path w="891539" h="318770">
                <a:moveTo>
                  <a:pt x="722376" y="283464"/>
                </a:moveTo>
                <a:lnTo>
                  <a:pt x="726356" y="281971"/>
                </a:lnTo>
                <a:lnTo>
                  <a:pt x="728472" y="281940"/>
                </a:lnTo>
                <a:lnTo>
                  <a:pt x="722376" y="283464"/>
                </a:lnTo>
                <a:close/>
              </a:path>
              <a:path w="891539" h="318770">
                <a:moveTo>
                  <a:pt x="768858" y="292608"/>
                </a:moveTo>
                <a:lnTo>
                  <a:pt x="118872" y="292608"/>
                </a:lnTo>
                <a:lnTo>
                  <a:pt x="116118" y="291034"/>
                </a:lnTo>
                <a:lnTo>
                  <a:pt x="726356" y="281971"/>
                </a:lnTo>
                <a:lnTo>
                  <a:pt x="722376" y="283464"/>
                </a:lnTo>
                <a:lnTo>
                  <a:pt x="780287" y="283464"/>
                </a:lnTo>
                <a:lnTo>
                  <a:pt x="775716" y="288036"/>
                </a:lnTo>
                <a:lnTo>
                  <a:pt x="768858" y="292608"/>
                </a:lnTo>
                <a:close/>
              </a:path>
              <a:path w="891539" h="318770">
                <a:moveTo>
                  <a:pt x="110871" y="288036"/>
                </a:moveTo>
                <a:lnTo>
                  <a:pt x="108204" y="288036"/>
                </a:lnTo>
                <a:lnTo>
                  <a:pt x="108204" y="286512"/>
                </a:lnTo>
                <a:lnTo>
                  <a:pt x="110871" y="288036"/>
                </a:lnTo>
                <a:close/>
              </a:path>
              <a:path w="891539" h="318770">
                <a:moveTo>
                  <a:pt x="118872" y="292608"/>
                </a:moveTo>
                <a:lnTo>
                  <a:pt x="112776" y="291084"/>
                </a:lnTo>
                <a:lnTo>
                  <a:pt x="116118" y="291034"/>
                </a:lnTo>
                <a:lnTo>
                  <a:pt x="118872" y="292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52470">
              <a:lnSpc>
                <a:spcPct val="100000"/>
              </a:lnSpc>
            </a:pPr>
            <a:r>
              <a:rPr dirty="0">
                <a:solidFill>
                  <a:srgbClr val="0000CC"/>
                </a:solidFill>
              </a:rPr>
              <a:t>（</a:t>
            </a:r>
            <a:r>
              <a:rPr dirty="0">
                <a:solidFill>
                  <a:srgbClr val="0000CC"/>
                </a:solidFill>
                <a:latin typeface="Palatino Linotype"/>
                <a:cs typeface="Palatino Linotype"/>
              </a:rPr>
              <a:t>3</a:t>
            </a:r>
            <a:r>
              <a:rPr dirty="0">
                <a:solidFill>
                  <a:srgbClr val="0000CC"/>
                </a:solidFill>
              </a:rPr>
              <a:t>）两个结构要点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599" y="2018797"/>
            <a:ext cx="2403475" cy="2482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ct val="100000"/>
              </a:lnSpc>
            </a:pPr>
            <a:r>
              <a:rPr dirty="0" sz="2500" spc="-860" b="1" i="1">
                <a:latin typeface="Times New Roman"/>
                <a:cs typeface="Times New Roman"/>
              </a:rPr>
              <a:t></a:t>
            </a:r>
            <a:r>
              <a:rPr dirty="0" baseline="-20833" sz="2400" spc="-1289">
                <a:latin typeface="Palatino Linotype"/>
                <a:cs typeface="Palatino Linotype"/>
              </a:rPr>
              <a:t>1</a:t>
            </a:r>
            <a:r>
              <a:rPr dirty="0" sz="2400" spc="-860">
                <a:latin typeface="Palatino Linotype"/>
                <a:cs typeface="Palatino Linotype"/>
              </a:rPr>
              <a:t>=</a:t>
            </a:r>
            <a:r>
              <a:rPr dirty="0" sz="2500" spc="-860" b="1" i="1">
                <a:latin typeface="Times New Roman"/>
                <a:cs typeface="Times New Roman"/>
              </a:rPr>
              <a:t></a:t>
            </a:r>
            <a:r>
              <a:rPr dirty="0" baseline="-20833" sz="2400" spc="-1289">
                <a:latin typeface="Palatino Linotype"/>
                <a:cs typeface="Palatino Linotype"/>
              </a:rPr>
              <a:t>2</a:t>
            </a:r>
            <a:r>
              <a:rPr dirty="0" sz="2400" spc="-860">
                <a:latin typeface="Palatino Linotype"/>
                <a:cs typeface="Palatino Linotype"/>
              </a:rPr>
              <a:t>=</a:t>
            </a:r>
            <a:r>
              <a:rPr dirty="0" sz="2500" spc="-860" b="1" i="1">
                <a:latin typeface="Times New Roman"/>
                <a:cs typeface="Times New Roman"/>
              </a:rPr>
              <a:t>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baseline="13888" sz="3600" spc="52">
                <a:latin typeface="Times New Roman"/>
                <a:cs typeface="Times New Roman"/>
              </a:rPr>
              <a:t>V</a:t>
            </a:r>
            <a:r>
              <a:rPr dirty="0" sz="1600" spc="35">
                <a:latin typeface="Palatino Linotype"/>
                <a:cs typeface="Palatino Linotype"/>
              </a:rPr>
              <a:t>BE1</a:t>
            </a:r>
            <a:r>
              <a:rPr dirty="0" baseline="13888" sz="3600" spc="52">
                <a:latin typeface="Palatino Linotype"/>
                <a:cs typeface="Palatino Linotype"/>
              </a:rPr>
              <a:t>=</a:t>
            </a:r>
            <a:r>
              <a:rPr dirty="0" baseline="13888" sz="3600" spc="52">
                <a:latin typeface="Times New Roman"/>
                <a:cs typeface="Times New Roman"/>
              </a:rPr>
              <a:t>V</a:t>
            </a:r>
            <a:r>
              <a:rPr dirty="0" sz="1600" spc="35">
                <a:latin typeface="Palatino Linotype"/>
                <a:cs typeface="Palatino Linotype"/>
              </a:rPr>
              <a:t>BE2</a:t>
            </a:r>
            <a:r>
              <a:rPr dirty="0" baseline="13888" sz="3600" spc="52">
                <a:latin typeface="Palatino Linotype"/>
                <a:cs typeface="Palatino Linotype"/>
              </a:rPr>
              <a:t>=</a:t>
            </a:r>
            <a:r>
              <a:rPr dirty="0" baseline="13888" sz="3600" spc="-82">
                <a:latin typeface="Palatino Linotype"/>
                <a:cs typeface="Palatino Linotype"/>
              </a:rPr>
              <a:t> </a:t>
            </a: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Palatino Linotype"/>
                <a:cs typeface="Palatino Linotype"/>
              </a:rPr>
              <a:t>BE</a:t>
            </a:r>
            <a:endParaRPr sz="1600">
              <a:latin typeface="Palatino Linotype"/>
              <a:cs typeface="Palatino Linotype"/>
            </a:endParaRPr>
          </a:p>
          <a:p>
            <a:pPr marL="88265">
              <a:lnSpc>
                <a:spcPct val="100000"/>
              </a:lnSpc>
              <a:spcBef>
                <a:spcPts val="1150"/>
              </a:spcBef>
            </a:pPr>
            <a:r>
              <a:rPr dirty="0" baseline="13888" sz="3600" spc="67">
                <a:latin typeface="Times New Roman"/>
                <a:cs typeface="Times New Roman"/>
              </a:rPr>
              <a:t>r</a:t>
            </a:r>
            <a:r>
              <a:rPr dirty="0" sz="1600" spc="45">
                <a:latin typeface="Palatino Linotype"/>
                <a:cs typeface="Palatino Linotype"/>
              </a:rPr>
              <a:t>be1</a:t>
            </a:r>
            <a:r>
              <a:rPr dirty="0" baseline="13888" sz="3600" spc="67">
                <a:latin typeface="Palatino Linotype"/>
                <a:cs typeface="Palatino Linotype"/>
              </a:rPr>
              <a:t>= </a:t>
            </a:r>
            <a:r>
              <a:rPr dirty="0" baseline="13888" sz="3600" spc="67">
                <a:latin typeface="Times New Roman"/>
                <a:cs typeface="Times New Roman"/>
              </a:rPr>
              <a:t>r</a:t>
            </a:r>
            <a:r>
              <a:rPr dirty="0" sz="1600" spc="45">
                <a:latin typeface="Palatino Linotype"/>
                <a:cs typeface="Palatino Linotype"/>
              </a:rPr>
              <a:t>be2</a:t>
            </a:r>
            <a:r>
              <a:rPr dirty="0" baseline="13888" sz="3600" spc="67">
                <a:latin typeface="Palatino Linotype"/>
                <a:cs typeface="Palatino Linotype"/>
              </a:rPr>
              <a:t>=</a:t>
            </a:r>
            <a:r>
              <a:rPr dirty="0" baseline="13888" sz="3600" spc="-165">
                <a:latin typeface="Palatino Linotype"/>
                <a:cs typeface="Palatino Linotype"/>
              </a:rPr>
              <a:t> </a:t>
            </a:r>
            <a:r>
              <a:rPr dirty="0" baseline="13888" sz="3600" spc="37">
                <a:latin typeface="Times New Roman"/>
                <a:cs typeface="Times New Roman"/>
              </a:rPr>
              <a:t>r</a:t>
            </a:r>
            <a:r>
              <a:rPr dirty="0" sz="1600" spc="25">
                <a:latin typeface="Palatino Linotype"/>
                <a:cs typeface="Palatino Linotype"/>
              </a:rPr>
              <a:t>be</a:t>
            </a:r>
            <a:endParaRPr sz="1600">
              <a:latin typeface="Palatino Linotype"/>
              <a:cs typeface="Palatino Linotype"/>
            </a:endParaRPr>
          </a:p>
          <a:p>
            <a:pPr marL="88265" marR="5080">
              <a:lnSpc>
                <a:spcPct val="119600"/>
              </a:lnSpc>
              <a:spcBef>
                <a:spcPts val="585"/>
              </a:spcBef>
            </a:pPr>
            <a:r>
              <a:rPr dirty="0" baseline="13888" sz="3600" spc="89">
                <a:latin typeface="Times New Roman"/>
                <a:cs typeface="Times New Roman"/>
              </a:rPr>
              <a:t>I</a:t>
            </a:r>
            <a:r>
              <a:rPr dirty="0" sz="1600" spc="60">
                <a:latin typeface="Palatino Linotype"/>
                <a:cs typeface="Palatino Linotype"/>
              </a:rPr>
              <a:t>CBO1</a:t>
            </a:r>
            <a:r>
              <a:rPr dirty="0" baseline="13888" sz="3600" spc="89">
                <a:latin typeface="Palatino Linotype"/>
                <a:cs typeface="Palatino Linotype"/>
              </a:rPr>
              <a:t>=</a:t>
            </a:r>
            <a:r>
              <a:rPr dirty="0" baseline="13888" sz="3600" spc="89">
                <a:latin typeface="Times New Roman"/>
                <a:cs typeface="Times New Roman"/>
              </a:rPr>
              <a:t>I</a:t>
            </a:r>
            <a:r>
              <a:rPr dirty="0" sz="1600" spc="60">
                <a:latin typeface="Palatino Linotype"/>
                <a:cs typeface="Palatino Linotype"/>
              </a:rPr>
              <a:t>CBO2</a:t>
            </a:r>
            <a:r>
              <a:rPr dirty="0" baseline="13888" sz="3600" spc="89">
                <a:latin typeface="Palatino Linotype"/>
                <a:cs typeface="Palatino Linotype"/>
              </a:rPr>
              <a:t>=</a:t>
            </a:r>
            <a:r>
              <a:rPr dirty="0" baseline="13888" sz="3600" spc="-60">
                <a:latin typeface="Palatino Linotype"/>
                <a:cs typeface="Palatino Linotype"/>
              </a:rPr>
              <a:t> </a:t>
            </a:r>
            <a:r>
              <a:rPr dirty="0" baseline="13888" sz="3600" spc="75">
                <a:latin typeface="Times New Roman"/>
                <a:cs typeface="Times New Roman"/>
              </a:rPr>
              <a:t>I</a:t>
            </a:r>
            <a:r>
              <a:rPr dirty="0" sz="1600" spc="50">
                <a:latin typeface="Palatino Linotype"/>
                <a:cs typeface="Palatino Linotype"/>
              </a:rPr>
              <a:t>CBO </a:t>
            </a:r>
            <a:r>
              <a:rPr dirty="0" sz="1600" spc="-305">
                <a:latin typeface="Palatino Linotype"/>
                <a:cs typeface="Palatino Linotype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Palatino Linotype"/>
                <a:cs typeface="Palatino Linotype"/>
              </a:rPr>
              <a:t>C1</a:t>
            </a:r>
            <a:r>
              <a:rPr dirty="0" sz="2400" spc="40">
                <a:latin typeface="Palatino Linotype"/>
                <a:cs typeface="Palatino Linotype"/>
              </a:rPr>
              <a:t>=</a:t>
            </a: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Palatino Linotype"/>
                <a:cs typeface="Palatino Linotype"/>
              </a:rPr>
              <a:t>C2</a:t>
            </a:r>
            <a:r>
              <a:rPr dirty="0" sz="2400" spc="40">
                <a:latin typeface="Palatino Linotype"/>
                <a:cs typeface="Palatino Linotype"/>
              </a:rPr>
              <a:t>=</a:t>
            </a:r>
            <a:r>
              <a:rPr dirty="0" sz="2400" spc="-85">
                <a:latin typeface="Palatino Linotype"/>
                <a:cs typeface="Palatino Linotype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Palatino Linotype"/>
                <a:cs typeface="Palatino Linotype"/>
              </a:rPr>
              <a:t>C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5809" y="4680346"/>
            <a:ext cx="553656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高度匹配！集成电路技术能满足此要求。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7912" y="1534715"/>
            <a:ext cx="2857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①</a:t>
            </a:r>
            <a:r>
              <a:rPr dirty="0" sz="2400" spc="-66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对称性十分重要！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146" y="5534025"/>
            <a:ext cx="5665470" cy="995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spc="-69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大的尾电阻</a:t>
            </a:r>
            <a:endParaRPr sz="2400">
              <a:latin typeface="宋体"/>
              <a:cs typeface="宋体"/>
            </a:endParaRPr>
          </a:p>
          <a:p>
            <a:pPr marL="562610">
              <a:lnSpc>
                <a:spcPct val="100000"/>
              </a:lnSpc>
              <a:spcBef>
                <a:spcPts val="1639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FF0000"/>
                </a:solidFill>
                <a:latin typeface="Palatino Linotype"/>
                <a:cs typeface="Palatino Linotype"/>
              </a:rPr>
              <a:t>e</a:t>
            </a:r>
            <a:r>
              <a:rPr dirty="0" sz="2400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阻值大，故称长尾</a:t>
            </a:r>
            <a:r>
              <a:rPr dirty="0" sz="240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400">
                <a:latin typeface="宋体"/>
                <a:cs typeface="宋体"/>
              </a:rPr>
              <a:t>，抑制共模增益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510" y="650031"/>
            <a:ext cx="23482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2.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长尾式差放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1428" y="1828800"/>
            <a:ext cx="2330195" cy="278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42354" y="2933162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0510" y="3075375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1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344" y="2705092"/>
            <a:ext cx="3225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1273" y="1691649"/>
            <a:ext cx="3975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10">
                <a:latin typeface="Palatino Linotype"/>
                <a:cs typeface="Palatino Linotype"/>
              </a:rPr>
              <a:t>C</a:t>
            </a:r>
            <a:r>
              <a:rPr dirty="0" sz="1200" spc="15">
                <a:latin typeface="Palatino Linotype"/>
                <a:cs typeface="Palatino Linotype"/>
              </a:rPr>
              <a:t>C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8928" y="3004816"/>
            <a:ext cx="26289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7158" y="3139445"/>
            <a:ext cx="2038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Palatino Linotype"/>
                <a:cs typeface="Palatino Linotype"/>
              </a:rPr>
              <a:t>2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0769" y="2284430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3123" y="2417036"/>
            <a:ext cx="16891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7306" y="2403344"/>
            <a:ext cx="32131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Palatino Linotype"/>
                <a:cs typeface="Palatino Linotype"/>
              </a:rPr>
              <a:t>c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39065" y="2714245"/>
            <a:ext cx="32321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Palatino Linotype"/>
                <a:cs typeface="Palatino Linotype"/>
              </a:rPr>
              <a:t>O</a:t>
            </a:r>
            <a:r>
              <a:rPr dirty="0" sz="120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20711" y="464820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52716" y="4692396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61144" y="3838896"/>
            <a:ext cx="280670" cy="636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85090">
              <a:lnSpc>
                <a:spcPct val="1078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 spc="-44">
                <a:latin typeface="Palatino Linotype"/>
                <a:cs typeface="Palatino Linotype"/>
              </a:rPr>
              <a:t>e 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baseline="-20833" sz="1800" spc="-37">
                <a:latin typeface="Palatino Linotype"/>
                <a:cs typeface="Palatino Linotype"/>
              </a:rPr>
              <a:t>e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7781013" y="4328223"/>
            <a:ext cx="1403985" cy="59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0"/>
              </a:lnSpc>
            </a:pPr>
            <a:r>
              <a:rPr dirty="0" sz="1800" spc="15" b="1">
                <a:latin typeface="Microsoft JhengHei"/>
                <a:cs typeface="Microsoft JhengHei"/>
              </a:rPr>
              <a:t>也</a:t>
            </a:r>
            <a:r>
              <a:rPr dirty="0" sz="1800" b="1">
                <a:latin typeface="Microsoft JhengHei"/>
                <a:cs typeface="Microsoft JhengHei"/>
              </a:rPr>
              <a:t>可</a:t>
            </a:r>
            <a:r>
              <a:rPr dirty="0" sz="1800" spc="15" b="1">
                <a:latin typeface="Microsoft JhengHei"/>
                <a:cs typeface="Microsoft JhengHei"/>
              </a:rPr>
              <a:t>以双</a:t>
            </a:r>
            <a:r>
              <a:rPr dirty="0" sz="1800" b="1">
                <a:latin typeface="Microsoft JhengHei"/>
                <a:cs typeface="Microsoft JhengHei"/>
              </a:rPr>
              <a:t>电源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ts val="2150"/>
              </a:lnSpc>
            </a:pPr>
            <a:r>
              <a:rPr dirty="0" sz="1800" spc="5">
                <a:latin typeface="Palatino Linotype"/>
                <a:cs typeface="Palatino Linotype"/>
              </a:rPr>
              <a:t>-</a:t>
            </a:r>
            <a:r>
              <a:rPr dirty="0" sz="1800" spc="5">
                <a:latin typeface="Times New Roman"/>
                <a:cs typeface="Times New Roman"/>
              </a:rPr>
              <a:t>V</a:t>
            </a:r>
            <a:r>
              <a:rPr dirty="0" baseline="-20833" sz="1800" spc="7">
                <a:latin typeface="Palatino Linotype"/>
                <a:cs typeface="Palatino Linotype"/>
              </a:rPr>
              <a:t>EE</a:t>
            </a:r>
            <a:endParaRPr baseline="-20833"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ç¬¬14è®²</dc:title>
  <dcterms:created xsi:type="dcterms:W3CDTF">2018-11-26T09:03:06Z</dcterms:created>
  <dcterms:modified xsi:type="dcterms:W3CDTF">2018-11-26T09:03:06Z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2018-10-22T00:00:00Z</vt:filetime>
  </property>
  <property fmtid="{D5CDD505-2E9C-101B-9397-08002B2CF9AE}" pid="3" name="LastSaved">
    <vt:filetime>2018-11-26T00:00:00Z</vt:filetime>
  </property>
</Properties>
</file>